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5" r:id="rId3"/>
    <p:sldMasterId id="2147483670" r:id="rId4"/>
  </p:sldMasterIdLst>
  <p:sldIdLst>
    <p:sldId id="296" r:id="rId5"/>
    <p:sldId id="260" r:id="rId6"/>
    <p:sldId id="267" r:id="rId7"/>
    <p:sldId id="266" r:id="rId8"/>
    <p:sldId id="264" r:id="rId9"/>
    <p:sldId id="281" r:id="rId10"/>
    <p:sldId id="280" r:id="rId11"/>
    <p:sldId id="256" r:id="rId12"/>
    <p:sldId id="257" r:id="rId13"/>
    <p:sldId id="263" r:id="rId14"/>
    <p:sldId id="262" r:id="rId15"/>
    <p:sldId id="261" r:id="rId16"/>
    <p:sldId id="259" r:id="rId17"/>
    <p:sldId id="275"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811"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29D8E-4C15-4CEF-88FA-A27A2B8004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130F47-0FD0-5B04-071B-E003609589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45A49F-34BF-662F-9C36-D3F4B22F8BF6}"/>
              </a:ext>
            </a:extLst>
          </p:cNvPr>
          <p:cNvSpPr>
            <a:spLocks noGrp="1"/>
          </p:cNvSpPr>
          <p:nvPr>
            <p:ph type="dt" sz="half" idx="10"/>
          </p:nvPr>
        </p:nvSpPr>
        <p:spPr/>
        <p:txBody>
          <a:bodyPr/>
          <a:lstStyle/>
          <a:p>
            <a:fld id="{7A4E6406-226A-4789-925B-0D3999FC6677}" type="datetimeFigureOut">
              <a:rPr lang="en-IN" smtClean="0"/>
              <a:t>26-12-2022</a:t>
            </a:fld>
            <a:endParaRPr lang="en-IN"/>
          </a:p>
        </p:txBody>
      </p:sp>
      <p:sp>
        <p:nvSpPr>
          <p:cNvPr id="5" name="Footer Placeholder 4">
            <a:extLst>
              <a:ext uri="{FF2B5EF4-FFF2-40B4-BE49-F238E27FC236}">
                <a16:creationId xmlns:a16="http://schemas.microsoft.com/office/drawing/2014/main" id="{C94883DF-60F1-8E07-35EF-82A1630CDF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C7AD41-0557-1A53-DA71-E844FA986C2C}"/>
              </a:ext>
            </a:extLst>
          </p:cNvPr>
          <p:cNvSpPr>
            <a:spLocks noGrp="1"/>
          </p:cNvSpPr>
          <p:nvPr>
            <p:ph type="sldNum" sz="quarter" idx="12"/>
          </p:nvPr>
        </p:nvSpPr>
        <p:spPr/>
        <p:txBody>
          <a:bodyPr/>
          <a:lstStyle/>
          <a:p>
            <a:fld id="{9504F6A1-2426-4D83-9A92-26F2DFAA39B8}" type="slidenum">
              <a:rPr lang="en-IN" smtClean="0"/>
              <a:t>‹#›</a:t>
            </a:fld>
            <a:endParaRPr lang="en-IN"/>
          </a:p>
        </p:txBody>
      </p:sp>
    </p:spTree>
    <p:extLst>
      <p:ext uri="{BB962C8B-B14F-4D97-AF65-F5344CB8AC3E}">
        <p14:creationId xmlns:p14="http://schemas.microsoft.com/office/powerpoint/2010/main" val="3023860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70A8-E907-AB94-08E6-ACF4829315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2DFE24-FF54-C09F-4FFF-D6E9901124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54F5D7-1BCA-D828-C561-2751789EDE61}"/>
              </a:ext>
            </a:extLst>
          </p:cNvPr>
          <p:cNvSpPr>
            <a:spLocks noGrp="1"/>
          </p:cNvSpPr>
          <p:nvPr>
            <p:ph type="dt" sz="half" idx="10"/>
          </p:nvPr>
        </p:nvSpPr>
        <p:spPr/>
        <p:txBody>
          <a:bodyPr/>
          <a:lstStyle/>
          <a:p>
            <a:fld id="{7A4E6406-226A-4789-925B-0D3999FC6677}" type="datetimeFigureOut">
              <a:rPr lang="en-IN" smtClean="0"/>
              <a:t>26-12-2022</a:t>
            </a:fld>
            <a:endParaRPr lang="en-IN"/>
          </a:p>
        </p:txBody>
      </p:sp>
      <p:sp>
        <p:nvSpPr>
          <p:cNvPr id="5" name="Footer Placeholder 4">
            <a:extLst>
              <a:ext uri="{FF2B5EF4-FFF2-40B4-BE49-F238E27FC236}">
                <a16:creationId xmlns:a16="http://schemas.microsoft.com/office/drawing/2014/main" id="{413EB3B5-9190-A39F-8C13-10B1C57AEE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10402A-232D-B05A-A320-1225F91613D8}"/>
              </a:ext>
            </a:extLst>
          </p:cNvPr>
          <p:cNvSpPr>
            <a:spLocks noGrp="1"/>
          </p:cNvSpPr>
          <p:nvPr>
            <p:ph type="sldNum" sz="quarter" idx="12"/>
          </p:nvPr>
        </p:nvSpPr>
        <p:spPr/>
        <p:txBody>
          <a:bodyPr/>
          <a:lstStyle/>
          <a:p>
            <a:fld id="{9504F6A1-2426-4D83-9A92-26F2DFAA39B8}" type="slidenum">
              <a:rPr lang="en-IN" smtClean="0"/>
              <a:t>‹#›</a:t>
            </a:fld>
            <a:endParaRPr lang="en-IN"/>
          </a:p>
        </p:txBody>
      </p:sp>
    </p:spTree>
    <p:extLst>
      <p:ext uri="{BB962C8B-B14F-4D97-AF65-F5344CB8AC3E}">
        <p14:creationId xmlns:p14="http://schemas.microsoft.com/office/powerpoint/2010/main" val="55103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2A90FA-75ED-8653-9DBC-A2C173810D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E354C8-B704-E9A0-865B-98CEB9E674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E68696-1FD6-8F2B-7722-AE752D403FE3}"/>
              </a:ext>
            </a:extLst>
          </p:cNvPr>
          <p:cNvSpPr>
            <a:spLocks noGrp="1"/>
          </p:cNvSpPr>
          <p:nvPr>
            <p:ph type="dt" sz="half" idx="10"/>
          </p:nvPr>
        </p:nvSpPr>
        <p:spPr/>
        <p:txBody>
          <a:bodyPr/>
          <a:lstStyle/>
          <a:p>
            <a:fld id="{7A4E6406-226A-4789-925B-0D3999FC6677}" type="datetimeFigureOut">
              <a:rPr lang="en-IN" smtClean="0"/>
              <a:t>26-12-2022</a:t>
            </a:fld>
            <a:endParaRPr lang="en-IN"/>
          </a:p>
        </p:txBody>
      </p:sp>
      <p:sp>
        <p:nvSpPr>
          <p:cNvPr id="5" name="Footer Placeholder 4">
            <a:extLst>
              <a:ext uri="{FF2B5EF4-FFF2-40B4-BE49-F238E27FC236}">
                <a16:creationId xmlns:a16="http://schemas.microsoft.com/office/drawing/2014/main" id="{68ED1F54-BF5F-3535-188D-C4271363EA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776D2A-A621-BFB2-A2A8-D9016D965837}"/>
              </a:ext>
            </a:extLst>
          </p:cNvPr>
          <p:cNvSpPr>
            <a:spLocks noGrp="1"/>
          </p:cNvSpPr>
          <p:nvPr>
            <p:ph type="sldNum" sz="quarter" idx="12"/>
          </p:nvPr>
        </p:nvSpPr>
        <p:spPr/>
        <p:txBody>
          <a:bodyPr/>
          <a:lstStyle/>
          <a:p>
            <a:fld id="{9504F6A1-2426-4D83-9A92-26F2DFAA39B8}" type="slidenum">
              <a:rPr lang="en-IN" smtClean="0"/>
              <a:t>‹#›</a:t>
            </a:fld>
            <a:endParaRPr lang="en-IN"/>
          </a:p>
        </p:txBody>
      </p:sp>
    </p:spTree>
    <p:extLst>
      <p:ext uri="{BB962C8B-B14F-4D97-AF65-F5344CB8AC3E}">
        <p14:creationId xmlns:p14="http://schemas.microsoft.com/office/powerpoint/2010/main" val="2866812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19" name="Slide Number"/>
          <p:cNvSpPr>
            <a:spLocks noGrp="1"/>
          </p:cNvSpPr>
          <p:nvPr>
            <p:ph type="sldNum" sz="quarter" idx="2"/>
          </p:nvPr>
        </p:nvSpPr>
        <p:spPr>
          <a:prstGeom prst="rect">
            <a:avLst/>
          </a:prstGeom>
        </p:spPr>
        <p:txBody>
          <a:bodyPr/>
          <a:lstStyle/>
          <a:p>
            <a:fld id="{C2E10F57-9963-43B5-9939-DF28901E8985}" type="slidenum">
              <a:rPr lang="en-US" smtClean="0"/>
              <a:pPr/>
              <a:t>‹#›</a:t>
            </a:fld>
            <a:endParaRPr lang="en-US"/>
          </a:p>
        </p:txBody>
      </p:sp>
    </p:spTree>
    <p:extLst>
      <p:ext uri="{BB962C8B-B14F-4D97-AF65-F5344CB8AC3E}">
        <p14:creationId xmlns:p14="http://schemas.microsoft.com/office/powerpoint/2010/main" val="712010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40" name="Title Text"/>
          <p:cNvSpPr>
            <a:spLocks noGrp="1"/>
          </p:cNvSpPr>
          <p:nvPr>
            <p:ph type="title"/>
          </p:nvPr>
        </p:nvSpPr>
        <p:spPr>
          <a:xfrm>
            <a:off x="2416968" y="1151929"/>
            <a:ext cx="7358064" cy="2321720"/>
          </a:xfrm>
          <a:prstGeom prst="rect">
            <a:avLst/>
          </a:prstGeom>
        </p:spPr>
        <p:txBody>
          <a:bodyPr anchor="b"/>
          <a:lstStyle>
            <a:lvl1pPr algn="l" defTabSz="345043">
              <a:defRPr sz="2100" b="1">
                <a:solidFill>
                  <a:srgbClr val="454B5B"/>
                </a:solidFill>
                <a:latin typeface="Helvetica"/>
                <a:ea typeface="Helvetica"/>
                <a:cs typeface="Helvetica"/>
                <a:sym typeface="Helvetica"/>
              </a:defRPr>
            </a:lvl1pPr>
          </a:lstStyle>
          <a:p>
            <a:r>
              <a:rPr lang="en-US"/>
              <a:t>Click to edit Master title style</a:t>
            </a:r>
            <a:endParaRPr/>
          </a:p>
        </p:txBody>
      </p:sp>
      <p:sp>
        <p:nvSpPr>
          <p:cNvPr id="41" name="Body Level One…"/>
          <p:cNvSpPr>
            <a:spLocks noGrp="1"/>
          </p:cNvSpPr>
          <p:nvPr>
            <p:ph type="body" sz="quarter" idx="1"/>
          </p:nvPr>
        </p:nvSpPr>
        <p:spPr>
          <a:xfrm>
            <a:off x="2416968" y="3536157"/>
            <a:ext cx="7358064" cy="794743"/>
          </a:xfrm>
          <a:prstGeom prst="rect">
            <a:avLst/>
          </a:prstGeom>
        </p:spPr>
        <p:txBody>
          <a:bodyPr anchor="t"/>
          <a:lstStyle>
            <a:lvl1pPr marL="0" indent="0" algn="ctr" defTabSz="345043">
              <a:spcBef>
                <a:spcPts val="0"/>
              </a:spcBef>
              <a:buSzTx/>
              <a:buNone/>
              <a:defRPr sz="1800"/>
            </a:lvl1pPr>
            <a:lvl2pPr marL="0" indent="0" algn="ctr" defTabSz="345043">
              <a:spcBef>
                <a:spcPts val="0"/>
              </a:spcBef>
              <a:buSzTx/>
              <a:buNone/>
              <a:defRPr sz="1800"/>
            </a:lvl2pPr>
            <a:lvl3pPr marL="0" indent="0" algn="ctr" defTabSz="345043">
              <a:spcBef>
                <a:spcPts val="0"/>
              </a:spcBef>
              <a:buSzTx/>
              <a:buNone/>
              <a:defRPr sz="1800"/>
            </a:lvl3pPr>
            <a:lvl4pPr marL="0" indent="0" algn="ctr" defTabSz="345043">
              <a:spcBef>
                <a:spcPts val="0"/>
              </a:spcBef>
              <a:buSzTx/>
              <a:buNone/>
              <a:defRPr sz="1800"/>
            </a:lvl4pPr>
            <a:lvl5pPr marL="0" indent="0" algn="ctr" defTabSz="345043">
              <a:spcBef>
                <a:spcPts val="0"/>
              </a:spcBef>
              <a:buSzTx/>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2" name="Slide Number"/>
          <p:cNvSpPr>
            <a:spLocks noGrp="1"/>
          </p:cNvSpPr>
          <p:nvPr>
            <p:ph type="sldNum" sz="quarter" idx="2"/>
          </p:nvPr>
        </p:nvSpPr>
        <p:spPr>
          <a:xfrm>
            <a:off x="6091535" y="6505277"/>
            <a:ext cx="217688" cy="262893"/>
          </a:xfrm>
          <a:prstGeom prst="rect">
            <a:avLst/>
          </a:prstGeom>
        </p:spPr>
        <p:txBody>
          <a:bodyPr/>
          <a:lstStyle>
            <a:lvl1pPr algn="l" defTabSz="345043">
              <a:lnSpc>
                <a:spcPct val="150000"/>
              </a:lnSpc>
              <a:defRPr spc="0">
                <a:solidFill>
                  <a:srgbClr val="FFFFFF"/>
                </a:solidFill>
                <a:latin typeface="Helvetica"/>
                <a:ea typeface="Helvetica"/>
                <a:cs typeface="Helvetica"/>
                <a:sym typeface="Helvetica"/>
              </a:defRPr>
            </a:lvl1pPr>
          </a:lstStyle>
          <a:p>
            <a:fld id="{C2E10F57-9963-43B5-9939-DF28901E8985}" type="slidenum">
              <a:rPr lang="en-US" smtClean="0"/>
              <a:pPr/>
              <a:t>‹#›</a:t>
            </a:fld>
            <a:endParaRPr lang="en-US"/>
          </a:p>
        </p:txBody>
      </p:sp>
    </p:spTree>
    <p:extLst>
      <p:ext uri="{BB962C8B-B14F-4D97-AF65-F5344CB8AC3E}">
        <p14:creationId xmlns:p14="http://schemas.microsoft.com/office/powerpoint/2010/main" val="3049398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90" indent="0" algn="ctr">
              <a:buNone/>
              <a:defRPr>
                <a:solidFill>
                  <a:schemeClr val="tx1">
                    <a:tint val="75000"/>
                  </a:schemeClr>
                </a:solidFill>
              </a:defRPr>
            </a:lvl2pPr>
            <a:lvl3pPr marL="914380" indent="0" algn="ctr">
              <a:buNone/>
              <a:defRPr>
                <a:solidFill>
                  <a:schemeClr val="tx1">
                    <a:tint val="75000"/>
                  </a:schemeClr>
                </a:solidFill>
              </a:defRPr>
            </a:lvl3pPr>
            <a:lvl4pPr marL="1371570" indent="0" algn="ctr">
              <a:buNone/>
              <a:defRPr>
                <a:solidFill>
                  <a:schemeClr val="tx1">
                    <a:tint val="75000"/>
                  </a:schemeClr>
                </a:solidFill>
              </a:defRPr>
            </a:lvl4pPr>
            <a:lvl5pPr marL="1828760" indent="0" algn="ctr">
              <a:buNone/>
              <a:defRPr>
                <a:solidFill>
                  <a:schemeClr val="tx1">
                    <a:tint val="75000"/>
                  </a:schemeClr>
                </a:solidFill>
              </a:defRPr>
            </a:lvl5pPr>
            <a:lvl6pPr marL="2285950" indent="0" algn="ctr">
              <a:buNone/>
              <a:defRPr>
                <a:solidFill>
                  <a:schemeClr val="tx1">
                    <a:tint val="75000"/>
                  </a:schemeClr>
                </a:solidFill>
              </a:defRPr>
            </a:lvl6pPr>
            <a:lvl7pPr marL="2743140" indent="0" algn="ctr">
              <a:buNone/>
              <a:defRPr>
                <a:solidFill>
                  <a:schemeClr val="tx1">
                    <a:tint val="75000"/>
                  </a:schemeClr>
                </a:solidFill>
              </a:defRPr>
            </a:lvl7pPr>
            <a:lvl8pPr marL="3200329" indent="0" algn="ctr">
              <a:buNone/>
              <a:defRPr>
                <a:solidFill>
                  <a:schemeClr val="tx1">
                    <a:tint val="75000"/>
                  </a:schemeClr>
                </a:solidFill>
              </a:defRPr>
            </a:lvl8pPr>
            <a:lvl9pPr marL="365752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2"/>
            <a:ext cx="2844800" cy="365125"/>
          </a:xfrm>
          <a:prstGeom prst="rect">
            <a:avLst/>
          </a:prstGeom>
        </p:spPr>
        <p:txBody>
          <a:bodyPr lIns="91438" tIns="45719" rIns="91438" bIns="45719"/>
          <a:lstStyle/>
          <a:p>
            <a:fld id="{10ABC3BF-F692-43D3-A8E5-08DD73D70329}" type="datetimeFigureOut">
              <a:rPr lang="en-US" smtClean="0"/>
              <a:pPr/>
              <a:t>12/26/2022</a:t>
            </a:fld>
            <a:endParaRPr lang="en-US"/>
          </a:p>
        </p:txBody>
      </p:sp>
      <p:sp>
        <p:nvSpPr>
          <p:cNvPr id="5" name="Footer Placeholder 4"/>
          <p:cNvSpPr>
            <a:spLocks noGrp="1"/>
          </p:cNvSpPr>
          <p:nvPr>
            <p:ph type="ftr" sz="quarter" idx="11"/>
          </p:nvPr>
        </p:nvSpPr>
        <p:spPr>
          <a:xfrm>
            <a:off x="4165600" y="6356352"/>
            <a:ext cx="3860800" cy="365125"/>
          </a:xfrm>
          <a:prstGeom prst="rect">
            <a:avLst/>
          </a:prstGeom>
        </p:spPr>
        <p:txBody>
          <a:bodyPr lIns="91438" tIns="45719" rIns="91438" bIns="45719"/>
          <a:lstStyle/>
          <a:p>
            <a:endParaRPr lang="en-US"/>
          </a:p>
        </p:txBody>
      </p:sp>
      <p:sp>
        <p:nvSpPr>
          <p:cNvPr id="6" name="Slide Number Placeholder 5"/>
          <p:cNvSpPr>
            <a:spLocks noGrp="1"/>
          </p:cNvSpPr>
          <p:nvPr>
            <p:ph type="sldNum" sz="quarter" idx="12"/>
          </p:nvPr>
        </p:nvSpPr>
        <p:spPr/>
        <p:txBody>
          <a:bodyPr/>
          <a:lstStyle/>
          <a:p>
            <a:fld id="{C2E10F57-9963-43B5-9939-DF28901E8985}" type="slidenum">
              <a:rPr lang="en-US" smtClean="0"/>
              <a:pPr/>
              <a:t>‹#›</a:t>
            </a:fld>
            <a:endParaRPr lang="en-US"/>
          </a:p>
        </p:txBody>
      </p:sp>
    </p:spTree>
    <p:extLst>
      <p:ext uri="{BB962C8B-B14F-4D97-AF65-F5344CB8AC3E}">
        <p14:creationId xmlns:p14="http://schemas.microsoft.com/office/powerpoint/2010/main" val="1871086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EF895C9C-3605-4EA6-9F08-352035FC24DD}" type="datetimeFigureOut">
              <a:rPr lang="en-US" smtClean="0"/>
              <a:pPr/>
              <a:t>12/26/2022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7EEB003-AB56-4DE9-B6B5-E70FB7F6D9C0}" type="slidenum">
              <a:rPr lang="en-US" smtClean="0"/>
              <a:pPr/>
              <a:t>‹#›</a:t>
            </a:fld>
            <a:endParaRPr lang="en-US"/>
          </a:p>
        </p:txBody>
      </p:sp>
    </p:spTree>
    <p:extLst>
      <p:ext uri="{BB962C8B-B14F-4D97-AF65-F5344CB8AC3E}">
        <p14:creationId xmlns:p14="http://schemas.microsoft.com/office/powerpoint/2010/main" val="2311229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19" name="Slide Number"/>
          <p:cNvSpPr>
            <a:spLocks noGrp="1"/>
          </p:cNvSpPr>
          <p:nvPr>
            <p:ph type="sldNum" sz="quarter" idx="2"/>
          </p:nvPr>
        </p:nvSpPr>
        <p:spPr>
          <a:prstGeom prst="rect">
            <a:avLst/>
          </a:prstGeom>
        </p:spPr>
        <p:txBody>
          <a:bodyPr/>
          <a:lstStyle/>
          <a:p>
            <a:fld id="{C2E10F57-9963-43B5-9939-DF28901E8985}" type="slidenum">
              <a:rPr lang="en-US" smtClean="0"/>
              <a:pPr/>
              <a:t>‹#›</a:t>
            </a:fld>
            <a:endParaRPr lang="en-US"/>
          </a:p>
        </p:txBody>
      </p:sp>
    </p:spTree>
    <p:extLst>
      <p:ext uri="{BB962C8B-B14F-4D97-AF65-F5344CB8AC3E}">
        <p14:creationId xmlns:p14="http://schemas.microsoft.com/office/powerpoint/2010/main" val="3927185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40" name="Title Text"/>
          <p:cNvSpPr>
            <a:spLocks noGrp="1"/>
          </p:cNvSpPr>
          <p:nvPr>
            <p:ph type="title"/>
          </p:nvPr>
        </p:nvSpPr>
        <p:spPr>
          <a:xfrm>
            <a:off x="2416968" y="1151929"/>
            <a:ext cx="7358064" cy="2321720"/>
          </a:xfrm>
          <a:prstGeom prst="rect">
            <a:avLst/>
          </a:prstGeom>
        </p:spPr>
        <p:txBody>
          <a:bodyPr anchor="b"/>
          <a:lstStyle>
            <a:lvl1pPr algn="l" defTabSz="258782">
              <a:defRPr sz="1575" b="1">
                <a:solidFill>
                  <a:srgbClr val="454B5B"/>
                </a:solidFill>
                <a:latin typeface="Helvetica"/>
                <a:ea typeface="Helvetica"/>
                <a:cs typeface="Helvetica"/>
                <a:sym typeface="Helvetica"/>
              </a:defRPr>
            </a:lvl1pPr>
          </a:lstStyle>
          <a:p>
            <a:r>
              <a:rPr lang="en-US"/>
              <a:t>Click to edit Master title style</a:t>
            </a:r>
            <a:endParaRPr/>
          </a:p>
        </p:txBody>
      </p:sp>
      <p:sp>
        <p:nvSpPr>
          <p:cNvPr id="41" name="Body Level One…"/>
          <p:cNvSpPr>
            <a:spLocks noGrp="1"/>
          </p:cNvSpPr>
          <p:nvPr>
            <p:ph type="body" sz="quarter" idx="1"/>
          </p:nvPr>
        </p:nvSpPr>
        <p:spPr>
          <a:xfrm>
            <a:off x="2416968" y="3536158"/>
            <a:ext cx="7358064" cy="794743"/>
          </a:xfrm>
          <a:prstGeom prst="rect">
            <a:avLst/>
          </a:prstGeom>
        </p:spPr>
        <p:txBody>
          <a:bodyPr anchor="t"/>
          <a:lstStyle>
            <a:lvl1pPr marL="0" indent="0" algn="ctr" defTabSz="258782">
              <a:spcBef>
                <a:spcPts val="0"/>
              </a:spcBef>
              <a:buSzTx/>
              <a:buNone/>
              <a:defRPr sz="1350"/>
            </a:lvl1pPr>
            <a:lvl2pPr marL="0" indent="0" algn="ctr" defTabSz="258782">
              <a:spcBef>
                <a:spcPts val="0"/>
              </a:spcBef>
              <a:buSzTx/>
              <a:buNone/>
              <a:defRPr sz="1350"/>
            </a:lvl2pPr>
            <a:lvl3pPr marL="0" indent="0" algn="ctr" defTabSz="258782">
              <a:spcBef>
                <a:spcPts val="0"/>
              </a:spcBef>
              <a:buSzTx/>
              <a:buNone/>
              <a:defRPr sz="1350"/>
            </a:lvl3pPr>
            <a:lvl4pPr marL="0" indent="0" algn="ctr" defTabSz="258782">
              <a:spcBef>
                <a:spcPts val="0"/>
              </a:spcBef>
              <a:buSzTx/>
              <a:buNone/>
              <a:defRPr sz="1350"/>
            </a:lvl4pPr>
            <a:lvl5pPr marL="0" indent="0" algn="ctr" defTabSz="258782">
              <a:spcBef>
                <a:spcPts val="0"/>
              </a:spcBef>
              <a:buSzTx/>
              <a:buNone/>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2" name="Slide Number"/>
          <p:cNvSpPr>
            <a:spLocks noGrp="1"/>
          </p:cNvSpPr>
          <p:nvPr>
            <p:ph type="sldNum" sz="quarter" idx="2"/>
          </p:nvPr>
        </p:nvSpPr>
        <p:spPr>
          <a:xfrm>
            <a:off x="6091535" y="6505279"/>
            <a:ext cx="177614" cy="212367"/>
          </a:xfrm>
          <a:prstGeom prst="rect">
            <a:avLst/>
          </a:prstGeom>
        </p:spPr>
        <p:txBody>
          <a:bodyPr/>
          <a:lstStyle>
            <a:lvl1pPr algn="l" defTabSz="258782">
              <a:lnSpc>
                <a:spcPct val="150000"/>
              </a:lnSpc>
              <a:defRPr spc="0">
                <a:solidFill>
                  <a:srgbClr val="FFFFFF"/>
                </a:solidFill>
                <a:latin typeface="Helvetica"/>
                <a:ea typeface="Helvetica"/>
                <a:cs typeface="Helvetica"/>
                <a:sym typeface="Helvetica"/>
              </a:defRPr>
            </a:lvl1pPr>
          </a:lstStyle>
          <a:p>
            <a:fld id="{C2E10F57-9963-43B5-9939-DF28901E8985}" type="slidenum">
              <a:rPr lang="en-US" smtClean="0"/>
              <a:pPr/>
              <a:t>‹#›</a:t>
            </a:fld>
            <a:endParaRPr lang="en-US"/>
          </a:p>
        </p:txBody>
      </p:sp>
    </p:spTree>
    <p:extLst>
      <p:ext uri="{BB962C8B-B14F-4D97-AF65-F5344CB8AC3E}">
        <p14:creationId xmlns:p14="http://schemas.microsoft.com/office/powerpoint/2010/main" val="8696738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893" indent="0" algn="ctr">
              <a:buNone/>
              <a:defRPr>
                <a:solidFill>
                  <a:schemeClr val="tx1">
                    <a:tint val="75000"/>
                  </a:schemeClr>
                </a:solidFill>
              </a:defRPr>
            </a:lvl2pPr>
            <a:lvl3pPr marL="685785" indent="0" algn="ctr">
              <a:buNone/>
              <a:defRPr>
                <a:solidFill>
                  <a:schemeClr val="tx1">
                    <a:tint val="75000"/>
                  </a:schemeClr>
                </a:solidFill>
              </a:defRPr>
            </a:lvl3pPr>
            <a:lvl4pPr marL="1028678" indent="0" algn="ctr">
              <a:buNone/>
              <a:defRPr>
                <a:solidFill>
                  <a:schemeClr val="tx1">
                    <a:tint val="75000"/>
                  </a:schemeClr>
                </a:solidFill>
              </a:defRPr>
            </a:lvl4pPr>
            <a:lvl5pPr marL="1371570" indent="0" algn="ctr">
              <a:buNone/>
              <a:defRPr>
                <a:solidFill>
                  <a:schemeClr val="tx1">
                    <a:tint val="75000"/>
                  </a:schemeClr>
                </a:solidFill>
              </a:defRPr>
            </a:lvl5pPr>
            <a:lvl6pPr marL="1714463" indent="0" algn="ctr">
              <a:buNone/>
              <a:defRPr>
                <a:solidFill>
                  <a:schemeClr val="tx1">
                    <a:tint val="75000"/>
                  </a:schemeClr>
                </a:solidFill>
              </a:defRPr>
            </a:lvl6pPr>
            <a:lvl7pPr marL="2057355" indent="0" algn="ctr">
              <a:buNone/>
              <a:defRPr>
                <a:solidFill>
                  <a:schemeClr val="tx1">
                    <a:tint val="75000"/>
                  </a:schemeClr>
                </a:solidFill>
              </a:defRPr>
            </a:lvl7pPr>
            <a:lvl8pPr marL="2400247" indent="0" algn="ctr">
              <a:buNone/>
              <a:defRPr>
                <a:solidFill>
                  <a:schemeClr val="tx1">
                    <a:tint val="75000"/>
                  </a:schemeClr>
                </a:solidFill>
              </a:defRPr>
            </a:lvl8pPr>
            <a:lvl9pPr marL="274314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4"/>
            <a:ext cx="2844800" cy="365125"/>
          </a:xfrm>
          <a:prstGeom prst="rect">
            <a:avLst/>
          </a:prstGeom>
        </p:spPr>
        <p:txBody>
          <a:bodyPr lIns="91438" tIns="45719" rIns="91438" bIns="45719"/>
          <a:lstStyle/>
          <a:p>
            <a:fld id="{10ABC3BF-F692-43D3-A8E5-08DD73D70329}" type="datetimeFigureOut">
              <a:rPr lang="en-US" smtClean="0"/>
              <a:pPr/>
              <a:t>12/26/2022</a:t>
            </a:fld>
            <a:endParaRPr lang="en-US"/>
          </a:p>
        </p:txBody>
      </p:sp>
      <p:sp>
        <p:nvSpPr>
          <p:cNvPr id="5" name="Footer Placeholder 4"/>
          <p:cNvSpPr>
            <a:spLocks noGrp="1"/>
          </p:cNvSpPr>
          <p:nvPr>
            <p:ph type="ftr" sz="quarter" idx="11"/>
          </p:nvPr>
        </p:nvSpPr>
        <p:spPr>
          <a:xfrm>
            <a:off x="4165600" y="6356354"/>
            <a:ext cx="3860800" cy="365125"/>
          </a:xfrm>
          <a:prstGeom prst="rect">
            <a:avLst/>
          </a:prstGeom>
        </p:spPr>
        <p:txBody>
          <a:bodyPr lIns="91438" tIns="45719" rIns="91438" bIns="45719"/>
          <a:lstStyle/>
          <a:p>
            <a:endParaRPr lang="en-US"/>
          </a:p>
        </p:txBody>
      </p:sp>
      <p:sp>
        <p:nvSpPr>
          <p:cNvPr id="6" name="Slide Number Placeholder 5"/>
          <p:cNvSpPr>
            <a:spLocks noGrp="1"/>
          </p:cNvSpPr>
          <p:nvPr>
            <p:ph type="sldNum" sz="quarter" idx="12"/>
          </p:nvPr>
        </p:nvSpPr>
        <p:spPr/>
        <p:txBody>
          <a:bodyPr/>
          <a:lstStyle/>
          <a:p>
            <a:fld id="{C2E10F57-9963-43B5-9939-DF28901E8985}" type="slidenum">
              <a:rPr lang="en-US" smtClean="0"/>
              <a:pPr/>
              <a:t>‹#›</a:t>
            </a:fld>
            <a:endParaRPr lang="en-US"/>
          </a:p>
        </p:txBody>
      </p:sp>
    </p:spTree>
    <p:extLst>
      <p:ext uri="{BB962C8B-B14F-4D97-AF65-F5344CB8AC3E}">
        <p14:creationId xmlns:p14="http://schemas.microsoft.com/office/powerpoint/2010/main" val="520276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3"/>
            <a:ext cx="2844800" cy="365125"/>
          </a:xfrm>
          <a:prstGeom prst="rect">
            <a:avLst/>
          </a:prstGeom>
        </p:spPr>
        <p:txBody>
          <a:bodyPr/>
          <a:lstStyle/>
          <a:p>
            <a:fld id="{EF895C9C-3605-4EA6-9F08-352035FC24DD}" type="datetimeFigureOut">
              <a:rPr lang="en-US" smtClean="0"/>
              <a:pPr/>
              <a:t>12/26/2022</a:t>
            </a:fld>
            <a:endParaRPr lang="en-US"/>
          </a:p>
        </p:txBody>
      </p:sp>
      <p:sp>
        <p:nvSpPr>
          <p:cNvPr id="5" name="Footer Placeholder 4"/>
          <p:cNvSpPr>
            <a:spLocks noGrp="1"/>
          </p:cNvSpPr>
          <p:nvPr>
            <p:ph type="ftr" sz="quarter" idx="11"/>
          </p:nvPr>
        </p:nvSpPr>
        <p:spPr>
          <a:xfrm>
            <a:off x="4165600" y="6356353"/>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7EEB003-AB56-4DE9-B6B5-E70FB7F6D9C0}" type="slidenum">
              <a:rPr lang="en-US" smtClean="0"/>
              <a:pPr/>
              <a:t>‹#›</a:t>
            </a:fld>
            <a:endParaRPr lang="en-US"/>
          </a:p>
        </p:txBody>
      </p:sp>
    </p:spTree>
    <p:extLst>
      <p:ext uri="{BB962C8B-B14F-4D97-AF65-F5344CB8AC3E}">
        <p14:creationId xmlns:p14="http://schemas.microsoft.com/office/powerpoint/2010/main" val="220593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2668A-A6FF-9B4D-5A23-D7C4D116C2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04FB5A-1482-A82C-CF8C-CC91475A15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357F0-0910-337A-112A-2DA1C90910E3}"/>
              </a:ext>
            </a:extLst>
          </p:cNvPr>
          <p:cNvSpPr>
            <a:spLocks noGrp="1"/>
          </p:cNvSpPr>
          <p:nvPr>
            <p:ph type="dt" sz="half" idx="10"/>
          </p:nvPr>
        </p:nvSpPr>
        <p:spPr/>
        <p:txBody>
          <a:bodyPr/>
          <a:lstStyle/>
          <a:p>
            <a:fld id="{7A4E6406-226A-4789-925B-0D3999FC6677}" type="datetimeFigureOut">
              <a:rPr lang="en-IN" smtClean="0"/>
              <a:t>26-12-2022</a:t>
            </a:fld>
            <a:endParaRPr lang="en-IN"/>
          </a:p>
        </p:txBody>
      </p:sp>
      <p:sp>
        <p:nvSpPr>
          <p:cNvPr id="5" name="Footer Placeholder 4">
            <a:extLst>
              <a:ext uri="{FF2B5EF4-FFF2-40B4-BE49-F238E27FC236}">
                <a16:creationId xmlns:a16="http://schemas.microsoft.com/office/drawing/2014/main" id="{FC6B2551-6331-A79C-975B-94FC9A11D1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98F517-0793-D5EC-F108-F6D0097AEB81}"/>
              </a:ext>
            </a:extLst>
          </p:cNvPr>
          <p:cNvSpPr>
            <a:spLocks noGrp="1"/>
          </p:cNvSpPr>
          <p:nvPr>
            <p:ph type="sldNum" sz="quarter" idx="12"/>
          </p:nvPr>
        </p:nvSpPr>
        <p:spPr/>
        <p:txBody>
          <a:bodyPr/>
          <a:lstStyle/>
          <a:p>
            <a:fld id="{9504F6A1-2426-4D83-9A92-26F2DFAA39B8}" type="slidenum">
              <a:rPr lang="en-IN" smtClean="0"/>
              <a:t>‹#›</a:t>
            </a:fld>
            <a:endParaRPr lang="en-IN"/>
          </a:p>
        </p:txBody>
      </p:sp>
    </p:spTree>
    <p:extLst>
      <p:ext uri="{BB962C8B-B14F-4D97-AF65-F5344CB8AC3E}">
        <p14:creationId xmlns:p14="http://schemas.microsoft.com/office/powerpoint/2010/main" val="42695719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19" name="Slide Number"/>
          <p:cNvSpPr>
            <a:spLocks noGrp="1"/>
          </p:cNvSpPr>
          <p:nvPr>
            <p:ph type="sldNum" sz="quarter" idx="2"/>
          </p:nvPr>
        </p:nvSpPr>
        <p:spPr>
          <a:prstGeom prst="rect">
            <a:avLst/>
          </a:prstGeom>
        </p:spPr>
        <p:txBody>
          <a:bodyPr/>
          <a:lstStyle/>
          <a:p>
            <a:fld id="{C2E10F57-9963-43B5-9939-DF28901E8985}" type="slidenum">
              <a:rPr lang="en-US" smtClean="0"/>
              <a:pPr/>
              <a:t>‹#›</a:t>
            </a:fld>
            <a:endParaRPr lang="en-US"/>
          </a:p>
        </p:txBody>
      </p:sp>
    </p:spTree>
    <p:extLst>
      <p:ext uri="{BB962C8B-B14F-4D97-AF65-F5344CB8AC3E}">
        <p14:creationId xmlns:p14="http://schemas.microsoft.com/office/powerpoint/2010/main" val="20638118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40" name="Title Text"/>
          <p:cNvSpPr>
            <a:spLocks noGrp="1"/>
          </p:cNvSpPr>
          <p:nvPr>
            <p:ph type="title"/>
          </p:nvPr>
        </p:nvSpPr>
        <p:spPr>
          <a:xfrm>
            <a:off x="2416968" y="1151929"/>
            <a:ext cx="7358064" cy="2321720"/>
          </a:xfrm>
          <a:prstGeom prst="rect">
            <a:avLst/>
          </a:prstGeom>
        </p:spPr>
        <p:txBody>
          <a:bodyPr anchor="b"/>
          <a:lstStyle>
            <a:lvl1pPr algn="l" defTabSz="345043">
              <a:defRPr sz="2100" b="1">
                <a:solidFill>
                  <a:srgbClr val="454B5B"/>
                </a:solidFill>
                <a:latin typeface="Helvetica"/>
                <a:ea typeface="Helvetica"/>
                <a:cs typeface="Helvetica"/>
                <a:sym typeface="Helvetica"/>
              </a:defRPr>
            </a:lvl1pPr>
          </a:lstStyle>
          <a:p>
            <a:r>
              <a:rPr lang="en-US"/>
              <a:t>Click to edit Master title style</a:t>
            </a:r>
            <a:endParaRPr/>
          </a:p>
        </p:txBody>
      </p:sp>
      <p:sp>
        <p:nvSpPr>
          <p:cNvPr id="41" name="Body Level One…"/>
          <p:cNvSpPr>
            <a:spLocks noGrp="1"/>
          </p:cNvSpPr>
          <p:nvPr>
            <p:ph type="body" sz="quarter" idx="1"/>
          </p:nvPr>
        </p:nvSpPr>
        <p:spPr>
          <a:xfrm>
            <a:off x="2416968" y="3536157"/>
            <a:ext cx="7358064" cy="794743"/>
          </a:xfrm>
          <a:prstGeom prst="rect">
            <a:avLst/>
          </a:prstGeom>
        </p:spPr>
        <p:txBody>
          <a:bodyPr anchor="t"/>
          <a:lstStyle>
            <a:lvl1pPr marL="0" indent="0" algn="ctr" defTabSz="345043">
              <a:spcBef>
                <a:spcPts val="0"/>
              </a:spcBef>
              <a:buSzTx/>
              <a:buNone/>
              <a:defRPr sz="1800"/>
            </a:lvl1pPr>
            <a:lvl2pPr marL="0" indent="0" algn="ctr" defTabSz="345043">
              <a:spcBef>
                <a:spcPts val="0"/>
              </a:spcBef>
              <a:buSzTx/>
              <a:buNone/>
              <a:defRPr sz="1800"/>
            </a:lvl2pPr>
            <a:lvl3pPr marL="0" indent="0" algn="ctr" defTabSz="345043">
              <a:spcBef>
                <a:spcPts val="0"/>
              </a:spcBef>
              <a:buSzTx/>
              <a:buNone/>
              <a:defRPr sz="1800"/>
            </a:lvl3pPr>
            <a:lvl4pPr marL="0" indent="0" algn="ctr" defTabSz="345043">
              <a:spcBef>
                <a:spcPts val="0"/>
              </a:spcBef>
              <a:buSzTx/>
              <a:buNone/>
              <a:defRPr sz="1800"/>
            </a:lvl4pPr>
            <a:lvl5pPr marL="0" indent="0" algn="ctr" defTabSz="345043">
              <a:spcBef>
                <a:spcPts val="0"/>
              </a:spcBef>
              <a:buSzTx/>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2" name="Slide Number"/>
          <p:cNvSpPr>
            <a:spLocks noGrp="1"/>
          </p:cNvSpPr>
          <p:nvPr>
            <p:ph type="sldNum" sz="quarter" idx="2"/>
          </p:nvPr>
        </p:nvSpPr>
        <p:spPr>
          <a:xfrm>
            <a:off x="6091535" y="6505277"/>
            <a:ext cx="217688" cy="262893"/>
          </a:xfrm>
          <a:prstGeom prst="rect">
            <a:avLst/>
          </a:prstGeom>
        </p:spPr>
        <p:txBody>
          <a:bodyPr/>
          <a:lstStyle>
            <a:lvl1pPr algn="l" defTabSz="345043">
              <a:lnSpc>
                <a:spcPct val="150000"/>
              </a:lnSpc>
              <a:defRPr spc="0">
                <a:solidFill>
                  <a:srgbClr val="FFFFFF"/>
                </a:solidFill>
                <a:latin typeface="Helvetica"/>
                <a:ea typeface="Helvetica"/>
                <a:cs typeface="Helvetica"/>
                <a:sym typeface="Helvetica"/>
              </a:defRPr>
            </a:lvl1pPr>
          </a:lstStyle>
          <a:p>
            <a:fld id="{C2E10F57-9963-43B5-9939-DF28901E8985}" type="slidenum">
              <a:rPr lang="en-US" smtClean="0"/>
              <a:pPr/>
              <a:t>‹#›</a:t>
            </a:fld>
            <a:endParaRPr lang="en-US"/>
          </a:p>
        </p:txBody>
      </p:sp>
    </p:spTree>
    <p:extLst>
      <p:ext uri="{BB962C8B-B14F-4D97-AF65-F5344CB8AC3E}">
        <p14:creationId xmlns:p14="http://schemas.microsoft.com/office/powerpoint/2010/main" val="29503994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90" indent="0" algn="ctr">
              <a:buNone/>
              <a:defRPr>
                <a:solidFill>
                  <a:schemeClr val="tx1">
                    <a:tint val="75000"/>
                  </a:schemeClr>
                </a:solidFill>
              </a:defRPr>
            </a:lvl2pPr>
            <a:lvl3pPr marL="914380" indent="0" algn="ctr">
              <a:buNone/>
              <a:defRPr>
                <a:solidFill>
                  <a:schemeClr val="tx1">
                    <a:tint val="75000"/>
                  </a:schemeClr>
                </a:solidFill>
              </a:defRPr>
            </a:lvl3pPr>
            <a:lvl4pPr marL="1371570" indent="0" algn="ctr">
              <a:buNone/>
              <a:defRPr>
                <a:solidFill>
                  <a:schemeClr val="tx1">
                    <a:tint val="75000"/>
                  </a:schemeClr>
                </a:solidFill>
              </a:defRPr>
            </a:lvl4pPr>
            <a:lvl5pPr marL="1828760" indent="0" algn="ctr">
              <a:buNone/>
              <a:defRPr>
                <a:solidFill>
                  <a:schemeClr val="tx1">
                    <a:tint val="75000"/>
                  </a:schemeClr>
                </a:solidFill>
              </a:defRPr>
            </a:lvl5pPr>
            <a:lvl6pPr marL="2285950" indent="0" algn="ctr">
              <a:buNone/>
              <a:defRPr>
                <a:solidFill>
                  <a:schemeClr val="tx1">
                    <a:tint val="75000"/>
                  </a:schemeClr>
                </a:solidFill>
              </a:defRPr>
            </a:lvl6pPr>
            <a:lvl7pPr marL="2743140" indent="0" algn="ctr">
              <a:buNone/>
              <a:defRPr>
                <a:solidFill>
                  <a:schemeClr val="tx1">
                    <a:tint val="75000"/>
                  </a:schemeClr>
                </a:solidFill>
              </a:defRPr>
            </a:lvl7pPr>
            <a:lvl8pPr marL="3200329" indent="0" algn="ctr">
              <a:buNone/>
              <a:defRPr>
                <a:solidFill>
                  <a:schemeClr val="tx1">
                    <a:tint val="75000"/>
                  </a:schemeClr>
                </a:solidFill>
              </a:defRPr>
            </a:lvl8pPr>
            <a:lvl9pPr marL="365752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2"/>
            <a:ext cx="2844800" cy="365125"/>
          </a:xfrm>
          <a:prstGeom prst="rect">
            <a:avLst/>
          </a:prstGeom>
        </p:spPr>
        <p:txBody>
          <a:bodyPr lIns="91438" tIns="45719" rIns="91438" bIns="45719"/>
          <a:lstStyle/>
          <a:p>
            <a:fld id="{10ABC3BF-F692-43D3-A8E5-08DD73D70329}" type="datetimeFigureOut">
              <a:rPr lang="en-US" smtClean="0"/>
              <a:pPr/>
              <a:t>12/26/2022</a:t>
            </a:fld>
            <a:endParaRPr lang="en-US"/>
          </a:p>
        </p:txBody>
      </p:sp>
      <p:sp>
        <p:nvSpPr>
          <p:cNvPr id="5" name="Footer Placeholder 4"/>
          <p:cNvSpPr>
            <a:spLocks noGrp="1"/>
          </p:cNvSpPr>
          <p:nvPr>
            <p:ph type="ftr" sz="quarter" idx="11"/>
          </p:nvPr>
        </p:nvSpPr>
        <p:spPr>
          <a:xfrm>
            <a:off x="4165600" y="6356352"/>
            <a:ext cx="3860800" cy="365125"/>
          </a:xfrm>
          <a:prstGeom prst="rect">
            <a:avLst/>
          </a:prstGeom>
        </p:spPr>
        <p:txBody>
          <a:bodyPr lIns="91438" tIns="45719" rIns="91438" bIns="45719"/>
          <a:lstStyle/>
          <a:p>
            <a:endParaRPr lang="en-US"/>
          </a:p>
        </p:txBody>
      </p:sp>
      <p:sp>
        <p:nvSpPr>
          <p:cNvPr id="6" name="Slide Number Placeholder 5"/>
          <p:cNvSpPr>
            <a:spLocks noGrp="1"/>
          </p:cNvSpPr>
          <p:nvPr>
            <p:ph type="sldNum" sz="quarter" idx="12"/>
          </p:nvPr>
        </p:nvSpPr>
        <p:spPr/>
        <p:txBody>
          <a:bodyPr/>
          <a:lstStyle/>
          <a:p>
            <a:fld id="{C2E10F57-9963-43B5-9939-DF28901E8985}" type="slidenum">
              <a:rPr lang="en-US" smtClean="0"/>
              <a:pPr/>
              <a:t>‹#›</a:t>
            </a:fld>
            <a:endParaRPr lang="en-US"/>
          </a:p>
        </p:txBody>
      </p:sp>
    </p:spTree>
    <p:extLst>
      <p:ext uri="{BB962C8B-B14F-4D97-AF65-F5344CB8AC3E}">
        <p14:creationId xmlns:p14="http://schemas.microsoft.com/office/powerpoint/2010/main" val="3079371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F2CC-6DAF-CF6D-0422-D4F73A2F98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6ECBC1-9A3D-A38D-3EF0-9F6AF20355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04C2BA-AD1B-E0FA-87E5-54314438E383}"/>
              </a:ext>
            </a:extLst>
          </p:cNvPr>
          <p:cNvSpPr>
            <a:spLocks noGrp="1"/>
          </p:cNvSpPr>
          <p:nvPr>
            <p:ph type="dt" sz="half" idx="10"/>
          </p:nvPr>
        </p:nvSpPr>
        <p:spPr/>
        <p:txBody>
          <a:bodyPr/>
          <a:lstStyle/>
          <a:p>
            <a:fld id="{7A4E6406-226A-4789-925B-0D3999FC6677}" type="datetimeFigureOut">
              <a:rPr lang="en-IN" smtClean="0"/>
              <a:t>26-12-2022</a:t>
            </a:fld>
            <a:endParaRPr lang="en-IN"/>
          </a:p>
        </p:txBody>
      </p:sp>
      <p:sp>
        <p:nvSpPr>
          <p:cNvPr id="5" name="Footer Placeholder 4">
            <a:extLst>
              <a:ext uri="{FF2B5EF4-FFF2-40B4-BE49-F238E27FC236}">
                <a16:creationId xmlns:a16="http://schemas.microsoft.com/office/drawing/2014/main" id="{B68B9423-E75E-1F24-E694-946A092D5C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6EAB0C-1C2D-C564-8A8F-EFA003F1EA9E}"/>
              </a:ext>
            </a:extLst>
          </p:cNvPr>
          <p:cNvSpPr>
            <a:spLocks noGrp="1"/>
          </p:cNvSpPr>
          <p:nvPr>
            <p:ph type="sldNum" sz="quarter" idx="12"/>
          </p:nvPr>
        </p:nvSpPr>
        <p:spPr/>
        <p:txBody>
          <a:bodyPr/>
          <a:lstStyle/>
          <a:p>
            <a:fld id="{9504F6A1-2426-4D83-9A92-26F2DFAA39B8}" type="slidenum">
              <a:rPr lang="en-IN" smtClean="0"/>
              <a:t>‹#›</a:t>
            </a:fld>
            <a:endParaRPr lang="en-IN"/>
          </a:p>
        </p:txBody>
      </p:sp>
    </p:spTree>
    <p:extLst>
      <p:ext uri="{BB962C8B-B14F-4D97-AF65-F5344CB8AC3E}">
        <p14:creationId xmlns:p14="http://schemas.microsoft.com/office/powerpoint/2010/main" val="53886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92D9-3CDF-3197-5727-2ADF76B248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D3F096-49BD-B0F5-9CAD-FFE90AF962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EAF941-3152-BA99-62B3-EAFCA42698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7F57BC-2977-DBF6-2974-A7D4C06C528E}"/>
              </a:ext>
            </a:extLst>
          </p:cNvPr>
          <p:cNvSpPr>
            <a:spLocks noGrp="1"/>
          </p:cNvSpPr>
          <p:nvPr>
            <p:ph type="dt" sz="half" idx="10"/>
          </p:nvPr>
        </p:nvSpPr>
        <p:spPr/>
        <p:txBody>
          <a:bodyPr/>
          <a:lstStyle/>
          <a:p>
            <a:fld id="{7A4E6406-226A-4789-925B-0D3999FC6677}" type="datetimeFigureOut">
              <a:rPr lang="en-IN" smtClean="0"/>
              <a:t>26-12-2022</a:t>
            </a:fld>
            <a:endParaRPr lang="en-IN"/>
          </a:p>
        </p:txBody>
      </p:sp>
      <p:sp>
        <p:nvSpPr>
          <p:cNvPr id="6" name="Footer Placeholder 5">
            <a:extLst>
              <a:ext uri="{FF2B5EF4-FFF2-40B4-BE49-F238E27FC236}">
                <a16:creationId xmlns:a16="http://schemas.microsoft.com/office/drawing/2014/main" id="{0D999B99-8FB4-EE37-2571-D696C67567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6357F7-2A0B-C83E-256D-BF5DC96B9E52}"/>
              </a:ext>
            </a:extLst>
          </p:cNvPr>
          <p:cNvSpPr>
            <a:spLocks noGrp="1"/>
          </p:cNvSpPr>
          <p:nvPr>
            <p:ph type="sldNum" sz="quarter" idx="12"/>
          </p:nvPr>
        </p:nvSpPr>
        <p:spPr/>
        <p:txBody>
          <a:bodyPr/>
          <a:lstStyle/>
          <a:p>
            <a:fld id="{9504F6A1-2426-4D83-9A92-26F2DFAA39B8}" type="slidenum">
              <a:rPr lang="en-IN" smtClean="0"/>
              <a:t>‹#›</a:t>
            </a:fld>
            <a:endParaRPr lang="en-IN"/>
          </a:p>
        </p:txBody>
      </p:sp>
    </p:spTree>
    <p:extLst>
      <p:ext uri="{BB962C8B-B14F-4D97-AF65-F5344CB8AC3E}">
        <p14:creationId xmlns:p14="http://schemas.microsoft.com/office/powerpoint/2010/main" val="3049395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40A5-E53B-B7CA-6AC6-1FEC5CD28E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7B0DFF-7F77-A21D-AD6F-FB709C2DA9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D66732-A874-735F-E0F8-15D6F7A582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2A95E8-22B5-CDCB-1E73-D5ADA90018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6472A9-BDBE-02AB-89B0-26331D1F80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93E02B-AED2-0A8E-F266-BC3FC3AD5B34}"/>
              </a:ext>
            </a:extLst>
          </p:cNvPr>
          <p:cNvSpPr>
            <a:spLocks noGrp="1"/>
          </p:cNvSpPr>
          <p:nvPr>
            <p:ph type="dt" sz="half" idx="10"/>
          </p:nvPr>
        </p:nvSpPr>
        <p:spPr/>
        <p:txBody>
          <a:bodyPr/>
          <a:lstStyle/>
          <a:p>
            <a:fld id="{7A4E6406-226A-4789-925B-0D3999FC6677}" type="datetimeFigureOut">
              <a:rPr lang="en-IN" smtClean="0"/>
              <a:t>26-12-2022</a:t>
            </a:fld>
            <a:endParaRPr lang="en-IN"/>
          </a:p>
        </p:txBody>
      </p:sp>
      <p:sp>
        <p:nvSpPr>
          <p:cNvPr id="8" name="Footer Placeholder 7">
            <a:extLst>
              <a:ext uri="{FF2B5EF4-FFF2-40B4-BE49-F238E27FC236}">
                <a16:creationId xmlns:a16="http://schemas.microsoft.com/office/drawing/2014/main" id="{9BA77FE7-EFB7-911F-16B6-AF5175487E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B5CD07-14FD-8462-9256-E0C5545FFED7}"/>
              </a:ext>
            </a:extLst>
          </p:cNvPr>
          <p:cNvSpPr>
            <a:spLocks noGrp="1"/>
          </p:cNvSpPr>
          <p:nvPr>
            <p:ph type="sldNum" sz="quarter" idx="12"/>
          </p:nvPr>
        </p:nvSpPr>
        <p:spPr/>
        <p:txBody>
          <a:bodyPr/>
          <a:lstStyle/>
          <a:p>
            <a:fld id="{9504F6A1-2426-4D83-9A92-26F2DFAA39B8}" type="slidenum">
              <a:rPr lang="en-IN" smtClean="0"/>
              <a:t>‹#›</a:t>
            </a:fld>
            <a:endParaRPr lang="en-IN"/>
          </a:p>
        </p:txBody>
      </p:sp>
    </p:spTree>
    <p:extLst>
      <p:ext uri="{BB962C8B-B14F-4D97-AF65-F5344CB8AC3E}">
        <p14:creationId xmlns:p14="http://schemas.microsoft.com/office/powerpoint/2010/main" val="204306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6BFD-0DD3-2B28-FEA6-B75B5BB26C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90943E-35A0-8648-5A97-7A4AC66CA785}"/>
              </a:ext>
            </a:extLst>
          </p:cNvPr>
          <p:cNvSpPr>
            <a:spLocks noGrp="1"/>
          </p:cNvSpPr>
          <p:nvPr>
            <p:ph type="dt" sz="half" idx="10"/>
          </p:nvPr>
        </p:nvSpPr>
        <p:spPr/>
        <p:txBody>
          <a:bodyPr/>
          <a:lstStyle/>
          <a:p>
            <a:fld id="{7A4E6406-226A-4789-925B-0D3999FC6677}" type="datetimeFigureOut">
              <a:rPr lang="en-IN" smtClean="0"/>
              <a:t>26-12-2022</a:t>
            </a:fld>
            <a:endParaRPr lang="en-IN"/>
          </a:p>
        </p:txBody>
      </p:sp>
      <p:sp>
        <p:nvSpPr>
          <p:cNvPr id="4" name="Footer Placeholder 3">
            <a:extLst>
              <a:ext uri="{FF2B5EF4-FFF2-40B4-BE49-F238E27FC236}">
                <a16:creationId xmlns:a16="http://schemas.microsoft.com/office/drawing/2014/main" id="{38F78D24-6621-7EB8-B1A6-1D4189898F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9990F1-BCE1-1811-4333-658D5B699670}"/>
              </a:ext>
            </a:extLst>
          </p:cNvPr>
          <p:cNvSpPr>
            <a:spLocks noGrp="1"/>
          </p:cNvSpPr>
          <p:nvPr>
            <p:ph type="sldNum" sz="quarter" idx="12"/>
          </p:nvPr>
        </p:nvSpPr>
        <p:spPr/>
        <p:txBody>
          <a:bodyPr/>
          <a:lstStyle/>
          <a:p>
            <a:fld id="{9504F6A1-2426-4D83-9A92-26F2DFAA39B8}" type="slidenum">
              <a:rPr lang="en-IN" smtClean="0"/>
              <a:t>‹#›</a:t>
            </a:fld>
            <a:endParaRPr lang="en-IN"/>
          </a:p>
        </p:txBody>
      </p:sp>
    </p:spTree>
    <p:extLst>
      <p:ext uri="{BB962C8B-B14F-4D97-AF65-F5344CB8AC3E}">
        <p14:creationId xmlns:p14="http://schemas.microsoft.com/office/powerpoint/2010/main" val="223935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11A154-23A6-759A-D0A3-631A7F8A1485}"/>
              </a:ext>
            </a:extLst>
          </p:cNvPr>
          <p:cNvSpPr>
            <a:spLocks noGrp="1"/>
          </p:cNvSpPr>
          <p:nvPr>
            <p:ph type="dt" sz="half" idx="10"/>
          </p:nvPr>
        </p:nvSpPr>
        <p:spPr/>
        <p:txBody>
          <a:bodyPr/>
          <a:lstStyle/>
          <a:p>
            <a:fld id="{7A4E6406-226A-4789-925B-0D3999FC6677}" type="datetimeFigureOut">
              <a:rPr lang="en-IN" smtClean="0"/>
              <a:t>26-12-2022</a:t>
            </a:fld>
            <a:endParaRPr lang="en-IN"/>
          </a:p>
        </p:txBody>
      </p:sp>
      <p:sp>
        <p:nvSpPr>
          <p:cNvPr id="3" name="Footer Placeholder 2">
            <a:extLst>
              <a:ext uri="{FF2B5EF4-FFF2-40B4-BE49-F238E27FC236}">
                <a16:creationId xmlns:a16="http://schemas.microsoft.com/office/drawing/2014/main" id="{524839EF-5303-1359-DC64-446D43865A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7ACCCB-4CC3-B9A9-C442-6C07AFD12711}"/>
              </a:ext>
            </a:extLst>
          </p:cNvPr>
          <p:cNvSpPr>
            <a:spLocks noGrp="1"/>
          </p:cNvSpPr>
          <p:nvPr>
            <p:ph type="sldNum" sz="quarter" idx="12"/>
          </p:nvPr>
        </p:nvSpPr>
        <p:spPr/>
        <p:txBody>
          <a:bodyPr/>
          <a:lstStyle/>
          <a:p>
            <a:fld id="{9504F6A1-2426-4D83-9A92-26F2DFAA39B8}" type="slidenum">
              <a:rPr lang="en-IN" smtClean="0"/>
              <a:t>‹#›</a:t>
            </a:fld>
            <a:endParaRPr lang="en-IN"/>
          </a:p>
        </p:txBody>
      </p:sp>
    </p:spTree>
    <p:extLst>
      <p:ext uri="{BB962C8B-B14F-4D97-AF65-F5344CB8AC3E}">
        <p14:creationId xmlns:p14="http://schemas.microsoft.com/office/powerpoint/2010/main" val="342124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7E91-0A6C-5804-B00C-9FD6CA6CC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AA7D79-ED2F-9428-00E9-E8FD588782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053D38-3138-BF26-A6D5-B0251F15BD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90577-2B8A-E7B5-E75C-ED5368B5736C}"/>
              </a:ext>
            </a:extLst>
          </p:cNvPr>
          <p:cNvSpPr>
            <a:spLocks noGrp="1"/>
          </p:cNvSpPr>
          <p:nvPr>
            <p:ph type="dt" sz="half" idx="10"/>
          </p:nvPr>
        </p:nvSpPr>
        <p:spPr/>
        <p:txBody>
          <a:bodyPr/>
          <a:lstStyle/>
          <a:p>
            <a:fld id="{7A4E6406-226A-4789-925B-0D3999FC6677}" type="datetimeFigureOut">
              <a:rPr lang="en-IN" smtClean="0"/>
              <a:t>26-12-2022</a:t>
            </a:fld>
            <a:endParaRPr lang="en-IN"/>
          </a:p>
        </p:txBody>
      </p:sp>
      <p:sp>
        <p:nvSpPr>
          <p:cNvPr id="6" name="Footer Placeholder 5">
            <a:extLst>
              <a:ext uri="{FF2B5EF4-FFF2-40B4-BE49-F238E27FC236}">
                <a16:creationId xmlns:a16="http://schemas.microsoft.com/office/drawing/2014/main" id="{D0938C4B-24FD-4CDB-2283-D166255AFD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94ADA2-5DE6-8A19-56C3-CAA8ED34D254}"/>
              </a:ext>
            </a:extLst>
          </p:cNvPr>
          <p:cNvSpPr>
            <a:spLocks noGrp="1"/>
          </p:cNvSpPr>
          <p:nvPr>
            <p:ph type="sldNum" sz="quarter" idx="12"/>
          </p:nvPr>
        </p:nvSpPr>
        <p:spPr/>
        <p:txBody>
          <a:bodyPr/>
          <a:lstStyle/>
          <a:p>
            <a:fld id="{9504F6A1-2426-4D83-9A92-26F2DFAA39B8}" type="slidenum">
              <a:rPr lang="en-IN" smtClean="0"/>
              <a:t>‹#›</a:t>
            </a:fld>
            <a:endParaRPr lang="en-IN"/>
          </a:p>
        </p:txBody>
      </p:sp>
    </p:spTree>
    <p:extLst>
      <p:ext uri="{BB962C8B-B14F-4D97-AF65-F5344CB8AC3E}">
        <p14:creationId xmlns:p14="http://schemas.microsoft.com/office/powerpoint/2010/main" val="228926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FA90-3C05-69C4-8954-9D024FE2E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ADAB45-F4A1-4B04-2143-E898693CD6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A494A3-73DE-0D90-A057-5D7BCE1C9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AB5D3E-6AFE-548C-02B8-2F589A3E8C95}"/>
              </a:ext>
            </a:extLst>
          </p:cNvPr>
          <p:cNvSpPr>
            <a:spLocks noGrp="1"/>
          </p:cNvSpPr>
          <p:nvPr>
            <p:ph type="dt" sz="half" idx="10"/>
          </p:nvPr>
        </p:nvSpPr>
        <p:spPr/>
        <p:txBody>
          <a:bodyPr/>
          <a:lstStyle/>
          <a:p>
            <a:fld id="{7A4E6406-226A-4789-925B-0D3999FC6677}" type="datetimeFigureOut">
              <a:rPr lang="en-IN" smtClean="0"/>
              <a:t>26-12-2022</a:t>
            </a:fld>
            <a:endParaRPr lang="en-IN"/>
          </a:p>
        </p:txBody>
      </p:sp>
      <p:sp>
        <p:nvSpPr>
          <p:cNvPr id="6" name="Footer Placeholder 5">
            <a:extLst>
              <a:ext uri="{FF2B5EF4-FFF2-40B4-BE49-F238E27FC236}">
                <a16:creationId xmlns:a16="http://schemas.microsoft.com/office/drawing/2014/main" id="{F8407484-A2E6-EC22-6795-240B892CC5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EBD061-2D33-372C-4D90-4C00FC451D52}"/>
              </a:ext>
            </a:extLst>
          </p:cNvPr>
          <p:cNvSpPr>
            <a:spLocks noGrp="1"/>
          </p:cNvSpPr>
          <p:nvPr>
            <p:ph type="sldNum" sz="quarter" idx="12"/>
          </p:nvPr>
        </p:nvSpPr>
        <p:spPr/>
        <p:txBody>
          <a:bodyPr/>
          <a:lstStyle/>
          <a:p>
            <a:fld id="{9504F6A1-2426-4D83-9A92-26F2DFAA39B8}" type="slidenum">
              <a:rPr lang="en-IN" smtClean="0"/>
              <a:t>‹#›</a:t>
            </a:fld>
            <a:endParaRPr lang="en-IN"/>
          </a:p>
        </p:txBody>
      </p:sp>
    </p:spTree>
    <p:extLst>
      <p:ext uri="{BB962C8B-B14F-4D97-AF65-F5344CB8AC3E}">
        <p14:creationId xmlns:p14="http://schemas.microsoft.com/office/powerpoint/2010/main" val="558820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jpeg"/><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2.jpe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02D1FF-3D70-CF3E-BD07-116DBC2082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D13FDD-09DE-2720-8F76-AE36C26B8B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B2A4B7-4CBE-E53D-6308-50140087BB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E6406-226A-4789-925B-0D3999FC6677}" type="datetimeFigureOut">
              <a:rPr lang="en-IN" smtClean="0"/>
              <a:t>26-12-2022</a:t>
            </a:fld>
            <a:endParaRPr lang="en-IN"/>
          </a:p>
        </p:txBody>
      </p:sp>
      <p:sp>
        <p:nvSpPr>
          <p:cNvPr id="5" name="Footer Placeholder 4">
            <a:extLst>
              <a:ext uri="{FF2B5EF4-FFF2-40B4-BE49-F238E27FC236}">
                <a16:creationId xmlns:a16="http://schemas.microsoft.com/office/drawing/2014/main" id="{88C6CC9C-A17B-0CA7-613A-D9EF443A2B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B1C69C-C5C1-BBC4-DA62-6BDCD44588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4F6A1-2426-4D83-9A92-26F2DFAA39B8}" type="slidenum">
              <a:rPr lang="en-IN" smtClean="0"/>
              <a:t>‹#›</a:t>
            </a:fld>
            <a:endParaRPr lang="en-IN"/>
          </a:p>
        </p:txBody>
      </p:sp>
    </p:spTree>
    <p:extLst>
      <p:ext uri="{BB962C8B-B14F-4D97-AF65-F5344CB8AC3E}">
        <p14:creationId xmlns:p14="http://schemas.microsoft.com/office/powerpoint/2010/main" val="2677440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2193727" y="312540"/>
            <a:ext cx="7804547" cy="1518047"/>
          </a:xfrm>
          <a:prstGeom prst="rect">
            <a:avLst/>
          </a:prstGeom>
          <a:ln w="12700">
            <a:miter lim="400000"/>
          </a:ln>
          <a:extLst>
            <a:ext uri="{C572A759-6A51-4108-AA02-DFA0A04FC94B}">
              <ma14:wrappingTextBoxFlag xmlns:ma14="http://schemas.microsoft.com/office/mac/drawingml/2011/main" xmlns="" val="1"/>
            </a:ext>
          </a:extLst>
        </p:spPr>
        <p:txBody>
          <a:bodyPr lIns="30004" tIns="30004" rIns="30004" bIns="30004" anchor="ctr">
            <a:normAutofit/>
          </a:bodyPr>
          <a:lstStyle/>
          <a:p>
            <a:r>
              <a:t>Title Text</a:t>
            </a:r>
          </a:p>
        </p:txBody>
      </p:sp>
      <p:sp>
        <p:nvSpPr>
          <p:cNvPr id="3" name="Body Level One…"/>
          <p:cNvSpPr>
            <a:spLocks noGrp="1"/>
          </p:cNvSpPr>
          <p:nvPr>
            <p:ph type="body" idx="1"/>
          </p:nvPr>
        </p:nvSpPr>
        <p:spPr>
          <a:xfrm>
            <a:off x="2193727" y="1830586"/>
            <a:ext cx="7804547" cy="4420196"/>
          </a:xfrm>
          <a:prstGeom prst="rect">
            <a:avLst/>
          </a:prstGeom>
          <a:ln w="12700">
            <a:miter lim="400000"/>
          </a:ln>
          <a:extLst>
            <a:ext uri="{C572A759-6A51-4108-AA02-DFA0A04FC94B}">
              <ma14:wrappingTextBoxFlag xmlns:ma14="http://schemas.microsoft.com/office/mac/drawingml/2011/main" xmlns="" val="1"/>
            </a:ext>
          </a:extLst>
        </p:spPr>
        <p:txBody>
          <a:bodyPr lIns="30004" tIns="30004" rIns="30004" bIns="30004"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5967909" y="6505277"/>
            <a:ext cx="220894" cy="214482"/>
          </a:xfrm>
          <a:prstGeom prst="rect">
            <a:avLst/>
          </a:prstGeom>
          <a:ln w="12700">
            <a:miter lim="400000"/>
          </a:ln>
        </p:spPr>
        <p:txBody>
          <a:bodyPr wrap="none" lIns="30004" tIns="30004" rIns="30004" bIns="30004">
            <a:spAutoFit/>
          </a:bodyPr>
          <a:lstStyle>
            <a:lvl1pPr>
              <a:defRPr sz="1000">
                <a:solidFill>
                  <a:srgbClr val="000000"/>
                </a:solidFill>
                <a:latin typeface="Helvetica Light"/>
                <a:ea typeface="Helvetica Light"/>
                <a:cs typeface="Helvetica Light"/>
                <a:sym typeface="Helvetica Light"/>
              </a:defRPr>
            </a:lvl1pPr>
          </a:lstStyle>
          <a:p>
            <a:fld id="{C2E10F57-9963-43B5-9939-DF28901E8985}" type="slidenum">
              <a:rPr lang="en-US" smtClean="0"/>
              <a:pPr/>
              <a:t>‹#›</a:t>
            </a:fld>
            <a:endParaRPr lang="en-US"/>
          </a:p>
        </p:txBody>
      </p:sp>
    </p:spTree>
    <p:extLst>
      <p:ext uri="{BB962C8B-B14F-4D97-AF65-F5344CB8AC3E}">
        <p14:creationId xmlns:p14="http://schemas.microsoft.com/office/powerpoint/2010/main" val="33877208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marL="0" marR="0" indent="0"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1pPr>
      <a:lvl2pPr marL="0" marR="0" indent="96012"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2pPr>
      <a:lvl3pPr marL="0" marR="0" indent="192024"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3pPr>
      <a:lvl4pPr marL="0" marR="0" indent="288036"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4pPr>
      <a:lvl5pPr marL="0" marR="0" indent="384048"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5pPr>
      <a:lvl6pPr marL="0" marR="0" indent="480060"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6pPr>
      <a:lvl7pPr marL="0" marR="0" indent="576072"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7pPr>
      <a:lvl8pPr marL="0" marR="0" indent="672084"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8pPr>
      <a:lvl9pPr marL="0" marR="0" indent="768096"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25929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1pPr>
      <a:lvl2pPr marL="44598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2pPr>
      <a:lvl3pPr marL="63267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3pPr>
      <a:lvl4pPr marL="81936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4pPr>
      <a:lvl5pPr marL="100605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5pPr>
      <a:lvl6pPr marL="119274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6pPr>
      <a:lvl7pPr marL="137943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7pPr>
      <a:lvl8pPr marL="156612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8pPr>
      <a:lvl9pPr marL="175281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1pPr>
      <a:lvl2pPr marL="0" marR="0" indent="96012"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2pPr>
      <a:lvl3pPr marL="0" marR="0" indent="192024"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3pPr>
      <a:lvl4pPr marL="0" marR="0" indent="288036"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4pPr>
      <a:lvl5pPr marL="0" marR="0" indent="384048"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5pPr>
      <a:lvl6pPr marL="0" marR="0" indent="480060"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6pPr>
      <a:lvl7pPr marL="0" marR="0" indent="576072"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7pPr>
      <a:lvl8pPr marL="0" marR="0" indent="672084"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8pPr>
      <a:lvl9pPr marL="0" marR="0" indent="768096"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2193728" y="312542"/>
            <a:ext cx="7804547" cy="1518047"/>
          </a:xfrm>
          <a:prstGeom prst="rect">
            <a:avLst/>
          </a:prstGeom>
          <a:ln w="12700">
            <a:miter lim="400000"/>
          </a:ln>
          <a:extLst>
            <a:ext uri="{C572A759-6A51-4108-AA02-DFA0A04FC94B}">
              <ma14:wrappingTextBoxFlag xmlns:ma14="http://schemas.microsoft.com/office/mac/drawingml/2011/main" xmlns="" val="1"/>
            </a:ext>
          </a:extLst>
        </p:spPr>
        <p:txBody>
          <a:bodyPr lIns="30004" tIns="30004" rIns="30004" bIns="30004" anchor="ctr">
            <a:normAutofit/>
          </a:bodyPr>
          <a:lstStyle/>
          <a:p>
            <a:r>
              <a:t>Title Text</a:t>
            </a:r>
          </a:p>
        </p:txBody>
      </p:sp>
      <p:sp>
        <p:nvSpPr>
          <p:cNvPr id="3" name="Body Level One…"/>
          <p:cNvSpPr>
            <a:spLocks noGrp="1"/>
          </p:cNvSpPr>
          <p:nvPr>
            <p:ph type="body" idx="1"/>
          </p:nvPr>
        </p:nvSpPr>
        <p:spPr>
          <a:xfrm>
            <a:off x="2193728" y="1830586"/>
            <a:ext cx="7804547" cy="4420196"/>
          </a:xfrm>
          <a:prstGeom prst="rect">
            <a:avLst/>
          </a:prstGeom>
          <a:ln w="12700">
            <a:miter lim="400000"/>
          </a:ln>
          <a:extLst>
            <a:ext uri="{C572A759-6A51-4108-AA02-DFA0A04FC94B}">
              <ma14:wrappingTextBoxFlag xmlns:ma14="http://schemas.microsoft.com/office/mac/drawingml/2011/main" xmlns="" val="1"/>
            </a:ext>
          </a:extLst>
        </p:spPr>
        <p:txBody>
          <a:bodyPr lIns="30004" tIns="30004" rIns="30004" bIns="30004"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5967910" y="6505277"/>
            <a:ext cx="180820" cy="176010"/>
          </a:xfrm>
          <a:prstGeom prst="rect">
            <a:avLst/>
          </a:prstGeom>
          <a:ln w="12700">
            <a:miter lim="400000"/>
          </a:ln>
        </p:spPr>
        <p:txBody>
          <a:bodyPr wrap="none" lIns="30004" tIns="30004" rIns="30004" bIns="30004">
            <a:spAutoFit/>
          </a:bodyPr>
          <a:lstStyle>
            <a:lvl1pPr>
              <a:defRPr sz="750">
                <a:solidFill>
                  <a:srgbClr val="000000"/>
                </a:solidFill>
                <a:latin typeface="Helvetica Light"/>
                <a:ea typeface="Helvetica Light"/>
                <a:cs typeface="Helvetica Light"/>
                <a:sym typeface="Helvetica Light"/>
              </a:defRPr>
            </a:lvl1pPr>
          </a:lstStyle>
          <a:p>
            <a:fld id="{C2E10F57-9963-43B5-9939-DF28901E8985}" type="slidenum">
              <a:rPr lang="en-US" smtClean="0"/>
              <a:pPr/>
              <a:t>‹#›</a:t>
            </a:fld>
            <a:endParaRPr lang="en-US"/>
          </a:p>
        </p:txBody>
      </p:sp>
    </p:spTree>
    <p:extLst>
      <p:ext uri="{BB962C8B-B14F-4D97-AF65-F5344CB8AC3E}">
        <p14:creationId xmlns:p14="http://schemas.microsoft.com/office/powerpoint/2010/main" val="3615073026"/>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marL="0" marR="0" indent="0" algn="ctr" defTabSz="184023" eaLnBrk="1" latinLnBrk="0" hangingPunct="1">
        <a:lnSpc>
          <a:spcPct val="100000"/>
        </a:lnSpc>
        <a:spcBef>
          <a:spcPts val="0"/>
        </a:spcBef>
        <a:spcAft>
          <a:spcPts val="0"/>
        </a:spcAft>
        <a:buClrTx/>
        <a:buSzTx/>
        <a:buFontTx/>
        <a:buNone/>
        <a:tabLst/>
        <a:defRPr sz="3525" b="0" i="0" u="none" strike="noStrike" cap="none" spc="0" baseline="0">
          <a:ln>
            <a:noFill/>
          </a:ln>
          <a:solidFill>
            <a:srgbClr val="000000"/>
          </a:solidFill>
          <a:uFillTx/>
          <a:latin typeface="Helvetica Light"/>
          <a:ea typeface="Helvetica Light"/>
          <a:cs typeface="Helvetica Light"/>
          <a:sym typeface="Helvetica Light"/>
        </a:defRPr>
      </a:lvl1pPr>
      <a:lvl2pPr marL="0" marR="0" indent="72009" algn="ctr" defTabSz="184023" eaLnBrk="1" latinLnBrk="0" hangingPunct="1">
        <a:lnSpc>
          <a:spcPct val="100000"/>
        </a:lnSpc>
        <a:spcBef>
          <a:spcPts val="0"/>
        </a:spcBef>
        <a:spcAft>
          <a:spcPts val="0"/>
        </a:spcAft>
        <a:buClrTx/>
        <a:buSzTx/>
        <a:buFontTx/>
        <a:buNone/>
        <a:tabLst/>
        <a:defRPr sz="3525" b="0" i="0" u="none" strike="noStrike" cap="none" spc="0" baseline="0">
          <a:ln>
            <a:noFill/>
          </a:ln>
          <a:solidFill>
            <a:srgbClr val="000000"/>
          </a:solidFill>
          <a:uFillTx/>
          <a:latin typeface="Helvetica Light"/>
          <a:ea typeface="Helvetica Light"/>
          <a:cs typeface="Helvetica Light"/>
          <a:sym typeface="Helvetica Light"/>
        </a:defRPr>
      </a:lvl2pPr>
      <a:lvl3pPr marL="0" marR="0" indent="144018" algn="ctr" defTabSz="184023" eaLnBrk="1" latinLnBrk="0" hangingPunct="1">
        <a:lnSpc>
          <a:spcPct val="100000"/>
        </a:lnSpc>
        <a:spcBef>
          <a:spcPts val="0"/>
        </a:spcBef>
        <a:spcAft>
          <a:spcPts val="0"/>
        </a:spcAft>
        <a:buClrTx/>
        <a:buSzTx/>
        <a:buFontTx/>
        <a:buNone/>
        <a:tabLst/>
        <a:defRPr sz="3525" b="0" i="0" u="none" strike="noStrike" cap="none" spc="0" baseline="0">
          <a:ln>
            <a:noFill/>
          </a:ln>
          <a:solidFill>
            <a:srgbClr val="000000"/>
          </a:solidFill>
          <a:uFillTx/>
          <a:latin typeface="Helvetica Light"/>
          <a:ea typeface="Helvetica Light"/>
          <a:cs typeface="Helvetica Light"/>
          <a:sym typeface="Helvetica Light"/>
        </a:defRPr>
      </a:lvl3pPr>
      <a:lvl4pPr marL="0" marR="0" indent="216027" algn="ctr" defTabSz="184023" eaLnBrk="1" latinLnBrk="0" hangingPunct="1">
        <a:lnSpc>
          <a:spcPct val="100000"/>
        </a:lnSpc>
        <a:spcBef>
          <a:spcPts val="0"/>
        </a:spcBef>
        <a:spcAft>
          <a:spcPts val="0"/>
        </a:spcAft>
        <a:buClrTx/>
        <a:buSzTx/>
        <a:buFontTx/>
        <a:buNone/>
        <a:tabLst/>
        <a:defRPr sz="3525" b="0" i="0" u="none" strike="noStrike" cap="none" spc="0" baseline="0">
          <a:ln>
            <a:noFill/>
          </a:ln>
          <a:solidFill>
            <a:srgbClr val="000000"/>
          </a:solidFill>
          <a:uFillTx/>
          <a:latin typeface="Helvetica Light"/>
          <a:ea typeface="Helvetica Light"/>
          <a:cs typeface="Helvetica Light"/>
          <a:sym typeface="Helvetica Light"/>
        </a:defRPr>
      </a:lvl4pPr>
      <a:lvl5pPr marL="0" marR="0" indent="288036" algn="ctr" defTabSz="184023" eaLnBrk="1" latinLnBrk="0" hangingPunct="1">
        <a:lnSpc>
          <a:spcPct val="100000"/>
        </a:lnSpc>
        <a:spcBef>
          <a:spcPts val="0"/>
        </a:spcBef>
        <a:spcAft>
          <a:spcPts val="0"/>
        </a:spcAft>
        <a:buClrTx/>
        <a:buSzTx/>
        <a:buFontTx/>
        <a:buNone/>
        <a:tabLst/>
        <a:defRPr sz="3525" b="0" i="0" u="none" strike="noStrike" cap="none" spc="0" baseline="0">
          <a:ln>
            <a:noFill/>
          </a:ln>
          <a:solidFill>
            <a:srgbClr val="000000"/>
          </a:solidFill>
          <a:uFillTx/>
          <a:latin typeface="Helvetica Light"/>
          <a:ea typeface="Helvetica Light"/>
          <a:cs typeface="Helvetica Light"/>
          <a:sym typeface="Helvetica Light"/>
        </a:defRPr>
      </a:lvl5pPr>
      <a:lvl6pPr marL="0" marR="0" indent="360045" algn="ctr" defTabSz="184023" eaLnBrk="1" latinLnBrk="0" hangingPunct="1">
        <a:lnSpc>
          <a:spcPct val="100000"/>
        </a:lnSpc>
        <a:spcBef>
          <a:spcPts val="0"/>
        </a:spcBef>
        <a:spcAft>
          <a:spcPts val="0"/>
        </a:spcAft>
        <a:buClrTx/>
        <a:buSzTx/>
        <a:buFontTx/>
        <a:buNone/>
        <a:tabLst/>
        <a:defRPr sz="3525" b="0" i="0" u="none" strike="noStrike" cap="none" spc="0" baseline="0">
          <a:ln>
            <a:noFill/>
          </a:ln>
          <a:solidFill>
            <a:srgbClr val="000000"/>
          </a:solidFill>
          <a:uFillTx/>
          <a:latin typeface="Helvetica Light"/>
          <a:ea typeface="Helvetica Light"/>
          <a:cs typeface="Helvetica Light"/>
          <a:sym typeface="Helvetica Light"/>
        </a:defRPr>
      </a:lvl6pPr>
      <a:lvl7pPr marL="0" marR="0" indent="432054" algn="ctr" defTabSz="184023" eaLnBrk="1" latinLnBrk="0" hangingPunct="1">
        <a:lnSpc>
          <a:spcPct val="100000"/>
        </a:lnSpc>
        <a:spcBef>
          <a:spcPts val="0"/>
        </a:spcBef>
        <a:spcAft>
          <a:spcPts val="0"/>
        </a:spcAft>
        <a:buClrTx/>
        <a:buSzTx/>
        <a:buFontTx/>
        <a:buNone/>
        <a:tabLst/>
        <a:defRPr sz="3525" b="0" i="0" u="none" strike="noStrike" cap="none" spc="0" baseline="0">
          <a:ln>
            <a:noFill/>
          </a:ln>
          <a:solidFill>
            <a:srgbClr val="000000"/>
          </a:solidFill>
          <a:uFillTx/>
          <a:latin typeface="Helvetica Light"/>
          <a:ea typeface="Helvetica Light"/>
          <a:cs typeface="Helvetica Light"/>
          <a:sym typeface="Helvetica Light"/>
        </a:defRPr>
      </a:lvl7pPr>
      <a:lvl8pPr marL="0" marR="0" indent="504063" algn="ctr" defTabSz="184023" eaLnBrk="1" latinLnBrk="0" hangingPunct="1">
        <a:lnSpc>
          <a:spcPct val="100000"/>
        </a:lnSpc>
        <a:spcBef>
          <a:spcPts val="0"/>
        </a:spcBef>
        <a:spcAft>
          <a:spcPts val="0"/>
        </a:spcAft>
        <a:buClrTx/>
        <a:buSzTx/>
        <a:buFontTx/>
        <a:buNone/>
        <a:tabLst/>
        <a:defRPr sz="3525" b="0" i="0" u="none" strike="noStrike" cap="none" spc="0" baseline="0">
          <a:ln>
            <a:noFill/>
          </a:ln>
          <a:solidFill>
            <a:srgbClr val="000000"/>
          </a:solidFill>
          <a:uFillTx/>
          <a:latin typeface="Helvetica Light"/>
          <a:ea typeface="Helvetica Light"/>
          <a:cs typeface="Helvetica Light"/>
          <a:sym typeface="Helvetica Light"/>
        </a:defRPr>
      </a:lvl8pPr>
      <a:lvl9pPr marL="0" marR="0" indent="576072" algn="ctr" defTabSz="184023" eaLnBrk="1" latinLnBrk="0" hangingPunct="1">
        <a:lnSpc>
          <a:spcPct val="100000"/>
        </a:lnSpc>
        <a:spcBef>
          <a:spcPts val="0"/>
        </a:spcBef>
        <a:spcAft>
          <a:spcPts val="0"/>
        </a:spcAft>
        <a:buClrTx/>
        <a:buSzTx/>
        <a:buFontTx/>
        <a:buNone/>
        <a:tabLst/>
        <a:defRPr sz="3525"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194469" marR="0" indent="-194469" algn="l" defTabSz="184023" eaLnBrk="1" latinLnBrk="0" hangingPunct="1">
        <a:lnSpc>
          <a:spcPct val="100000"/>
        </a:lnSpc>
        <a:spcBef>
          <a:spcPts val="1323"/>
        </a:spcBef>
        <a:spcAft>
          <a:spcPts val="0"/>
        </a:spcAft>
        <a:buClrTx/>
        <a:buSzPct val="75000"/>
        <a:buFontTx/>
        <a:buChar char="•"/>
        <a:tabLst/>
        <a:defRPr sz="1575" b="0" i="0" u="none" strike="noStrike" cap="none" spc="0" baseline="0">
          <a:ln>
            <a:noFill/>
          </a:ln>
          <a:solidFill>
            <a:srgbClr val="000000"/>
          </a:solidFill>
          <a:uFillTx/>
          <a:latin typeface="Helvetica Light"/>
          <a:ea typeface="Helvetica Light"/>
          <a:cs typeface="Helvetica Light"/>
          <a:sym typeface="Helvetica Light"/>
        </a:defRPr>
      </a:lvl1pPr>
      <a:lvl2pPr marL="334487" marR="0" indent="-194469" algn="l" defTabSz="184023" eaLnBrk="1" latinLnBrk="0" hangingPunct="1">
        <a:lnSpc>
          <a:spcPct val="100000"/>
        </a:lnSpc>
        <a:spcBef>
          <a:spcPts val="1323"/>
        </a:spcBef>
        <a:spcAft>
          <a:spcPts val="0"/>
        </a:spcAft>
        <a:buClrTx/>
        <a:buSzPct val="75000"/>
        <a:buFontTx/>
        <a:buChar char="•"/>
        <a:tabLst/>
        <a:defRPr sz="1575" b="0" i="0" u="none" strike="noStrike" cap="none" spc="0" baseline="0">
          <a:ln>
            <a:noFill/>
          </a:ln>
          <a:solidFill>
            <a:srgbClr val="000000"/>
          </a:solidFill>
          <a:uFillTx/>
          <a:latin typeface="Helvetica Light"/>
          <a:ea typeface="Helvetica Light"/>
          <a:cs typeface="Helvetica Light"/>
          <a:sym typeface="Helvetica Light"/>
        </a:defRPr>
      </a:lvl2pPr>
      <a:lvl3pPr marL="474504" marR="0" indent="-194469" algn="l" defTabSz="184023" eaLnBrk="1" latinLnBrk="0" hangingPunct="1">
        <a:lnSpc>
          <a:spcPct val="100000"/>
        </a:lnSpc>
        <a:spcBef>
          <a:spcPts val="1323"/>
        </a:spcBef>
        <a:spcAft>
          <a:spcPts val="0"/>
        </a:spcAft>
        <a:buClrTx/>
        <a:buSzPct val="75000"/>
        <a:buFontTx/>
        <a:buChar char="•"/>
        <a:tabLst/>
        <a:defRPr sz="1575" b="0" i="0" u="none" strike="noStrike" cap="none" spc="0" baseline="0">
          <a:ln>
            <a:noFill/>
          </a:ln>
          <a:solidFill>
            <a:srgbClr val="000000"/>
          </a:solidFill>
          <a:uFillTx/>
          <a:latin typeface="Helvetica Light"/>
          <a:ea typeface="Helvetica Light"/>
          <a:cs typeface="Helvetica Light"/>
          <a:sym typeface="Helvetica Light"/>
        </a:defRPr>
      </a:lvl3pPr>
      <a:lvl4pPr marL="614522" marR="0" indent="-194469" algn="l" defTabSz="184023" eaLnBrk="1" latinLnBrk="0" hangingPunct="1">
        <a:lnSpc>
          <a:spcPct val="100000"/>
        </a:lnSpc>
        <a:spcBef>
          <a:spcPts val="1323"/>
        </a:spcBef>
        <a:spcAft>
          <a:spcPts val="0"/>
        </a:spcAft>
        <a:buClrTx/>
        <a:buSzPct val="75000"/>
        <a:buFontTx/>
        <a:buChar char="•"/>
        <a:tabLst/>
        <a:defRPr sz="1575" b="0" i="0" u="none" strike="noStrike" cap="none" spc="0" baseline="0">
          <a:ln>
            <a:noFill/>
          </a:ln>
          <a:solidFill>
            <a:srgbClr val="000000"/>
          </a:solidFill>
          <a:uFillTx/>
          <a:latin typeface="Helvetica Light"/>
          <a:ea typeface="Helvetica Light"/>
          <a:cs typeface="Helvetica Light"/>
          <a:sym typeface="Helvetica Light"/>
        </a:defRPr>
      </a:lvl4pPr>
      <a:lvl5pPr marL="754539" marR="0" indent="-194469" algn="l" defTabSz="184023" eaLnBrk="1" latinLnBrk="0" hangingPunct="1">
        <a:lnSpc>
          <a:spcPct val="100000"/>
        </a:lnSpc>
        <a:spcBef>
          <a:spcPts val="1323"/>
        </a:spcBef>
        <a:spcAft>
          <a:spcPts val="0"/>
        </a:spcAft>
        <a:buClrTx/>
        <a:buSzPct val="75000"/>
        <a:buFontTx/>
        <a:buChar char="•"/>
        <a:tabLst/>
        <a:defRPr sz="1575" b="0" i="0" u="none" strike="noStrike" cap="none" spc="0" baseline="0">
          <a:ln>
            <a:noFill/>
          </a:ln>
          <a:solidFill>
            <a:srgbClr val="000000"/>
          </a:solidFill>
          <a:uFillTx/>
          <a:latin typeface="Helvetica Light"/>
          <a:ea typeface="Helvetica Light"/>
          <a:cs typeface="Helvetica Light"/>
          <a:sym typeface="Helvetica Light"/>
        </a:defRPr>
      </a:lvl5pPr>
      <a:lvl6pPr marL="894557" marR="0" indent="-194469" algn="l" defTabSz="184023" eaLnBrk="1" latinLnBrk="0" hangingPunct="1">
        <a:lnSpc>
          <a:spcPct val="100000"/>
        </a:lnSpc>
        <a:spcBef>
          <a:spcPts val="1323"/>
        </a:spcBef>
        <a:spcAft>
          <a:spcPts val="0"/>
        </a:spcAft>
        <a:buClrTx/>
        <a:buSzPct val="75000"/>
        <a:buFontTx/>
        <a:buChar char="•"/>
        <a:tabLst/>
        <a:defRPr sz="1575" b="0" i="0" u="none" strike="noStrike" cap="none" spc="0" baseline="0">
          <a:ln>
            <a:noFill/>
          </a:ln>
          <a:solidFill>
            <a:srgbClr val="000000"/>
          </a:solidFill>
          <a:uFillTx/>
          <a:latin typeface="Helvetica Light"/>
          <a:ea typeface="Helvetica Light"/>
          <a:cs typeface="Helvetica Light"/>
          <a:sym typeface="Helvetica Light"/>
        </a:defRPr>
      </a:lvl6pPr>
      <a:lvl7pPr marL="1034574" marR="0" indent="-194469" algn="l" defTabSz="184023" eaLnBrk="1" latinLnBrk="0" hangingPunct="1">
        <a:lnSpc>
          <a:spcPct val="100000"/>
        </a:lnSpc>
        <a:spcBef>
          <a:spcPts val="1323"/>
        </a:spcBef>
        <a:spcAft>
          <a:spcPts val="0"/>
        </a:spcAft>
        <a:buClrTx/>
        <a:buSzPct val="75000"/>
        <a:buFontTx/>
        <a:buChar char="•"/>
        <a:tabLst/>
        <a:defRPr sz="1575" b="0" i="0" u="none" strike="noStrike" cap="none" spc="0" baseline="0">
          <a:ln>
            <a:noFill/>
          </a:ln>
          <a:solidFill>
            <a:srgbClr val="000000"/>
          </a:solidFill>
          <a:uFillTx/>
          <a:latin typeface="Helvetica Light"/>
          <a:ea typeface="Helvetica Light"/>
          <a:cs typeface="Helvetica Light"/>
          <a:sym typeface="Helvetica Light"/>
        </a:defRPr>
      </a:lvl7pPr>
      <a:lvl8pPr marL="1174592" marR="0" indent="-194469" algn="l" defTabSz="184023" eaLnBrk="1" latinLnBrk="0" hangingPunct="1">
        <a:lnSpc>
          <a:spcPct val="100000"/>
        </a:lnSpc>
        <a:spcBef>
          <a:spcPts val="1323"/>
        </a:spcBef>
        <a:spcAft>
          <a:spcPts val="0"/>
        </a:spcAft>
        <a:buClrTx/>
        <a:buSzPct val="75000"/>
        <a:buFontTx/>
        <a:buChar char="•"/>
        <a:tabLst/>
        <a:defRPr sz="1575" b="0" i="0" u="none" strike="noStrike" cap="none" spc="0" baseline="0">
          <a:ln>
            <a:noFill/>
          </a:ln>
          <a:solidFill>
            <a:srgbClr val="000000"/>
          </a:solidFill>
          <a:uFillTx/>
          <a:latin typeface="Helvetica Light"/>
          <a:ea typeface="Helvetica Light"/>
          <a:cs typeface="Helvetica Light"/>
          <a:sym typeface="Helvetica Light"/>
        </a:defRPr>
      </a:lvl8pPr>
      <a:lvl9pPr marL="1314609" marR="0" indent="-194469" algn="l" defTabSz="184023" eaLnBrk="1" latinLnBrk="0" hangingPunct="1">
        <a:lnSpc>
          <a:spcPct val="100000"/>
        </a:lnSpc>
        <a:spcBef>
          <a:spcPts val="1323"/>
        </a:spcBef>
        <a:spcAft>
          <a:spcPts val="0"/>
        </a:spcAft>
        <a:buClrTx/>
        <a:buSzPct val="75000"/>
        <a:buFontTx/>
        <a:buChar char="•"/>
        <a:tabLst/>
        <a:defRPr sz="1575"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184023" rtl="0" eaLnBrk="1" latinLnBrk="0" hangingPunct="1">
        <a:lnSpc>
          <a:spcPct val="100000"/>
        </a:lnSpc>
        <a:spcBef>
          <a:spcPts val="0"/>
        </a:spcBef>
        <a:spcAft>
          <a:spcPts val="0"/>
        </a:spcAft>
        <a:buClrTx/>
        <a:buSzTx/>
        <a:buFontTx/>
        <a:buNone/>
        <a:tabLst/>
        <a:defRPr sz="750" b="0" i="0" u="none" strike="noStrike" cap="none" spc="0" baseline="0">
          <a:ln>
            <a:noFill/>
          </a:ln>
          <a:solidFill>
            <a:schemeClr val="tx1"/>
          </a:solidFill>
          <a:uFillTx/>
          <a:latin typeface="+mn-lt"/>
          <a:ea typeface="+mn-ea"/>
          <a:cs typeface="+mn-cs"/>
          <a:sym typeface="Helvetica Light"/>
        </a:defRPr>
      </a:lvl1pPr>
      <a:lvl2pPr marL="0" marR="0" indent="72009" algn="ctr" defTabSz="184023" rtl="0" eaLnBrk="1" latinLnBrk="0" hangingPunct="1">
        <a:lnSpc>
          <a:spcPct val="100000"/>
        </a:lnSpc>
        <a:spcBef>
          <a:spcPts val="0"/>
        </a:spcBef>
        <a:spcAft>
          <a:spcPts val="0"/>
        </a:spcAft>
        <a:buClrTx/>
        <a:buSzTx/>
        <a:buFontTx/>
        <a:buNone/>
        <a:tabLst/>
        <a:defRPr sz="750" b="0" i="0" u="none" strike="noStrike" cap="none" spc="0" baseline="0">
          <a:ln>
            <a:noFill/>
          </a:ln>
          <a:solidFill>
            <a:schemeClr val="tx1"/>
          </a:solidFill>
          <a:uFillTx/>
          <a:latin typeface="+mn-lt"/>
          <a:ea typeface="+mn-ea"/>
          <a:cs typeface="+mn-cs"/>
          <a:sym typeface="Helvetica Light"/>
        </a:defRPr>
      </a:lvl2pPr>
      <a:lvl3pPr marL="0" marR="0" indent="144018" algn="ctr" defTabSz="184023" rtl="0" eaLnBrk="1" latinLnBrk="0" hangingPunct="1">
        <a:lnSpc>
          <a:spcPct val="100000"/>
        </a:lnSpc>
        <a:spcBef>
          <a:spcPts val="0"/>
        </a:spcBef>
        <a:spcAft>
          <a:spcPts val="0"/>
        </a:spcAft>
        <a:buClrTx/>
        <a:buSzTx/>
        <a:buFontTx/>
        <a:buNone/>
        <a:tabLst/>
        <a:defRPr sz="750" b="0" i="0" u="none" strike="noStrike" cap="none" spc="0" baseline="0">
          <a:ln>
            <a:noFill/>
          </a:ln>
          <a:solidFill>
            <a:schemeClr val="tx1"/>
          </a:solidFill>
          <a:uFillTx/>
          <a:latin typeface="+mn-lt"/>
          <a:ea typeface="+mn-ea"/>
          <a:cs typeface="+mn-cs"/>
          <a:sym typeface="Helvetica Light"/>
        </a:defRPr>
      </a:lvl3pPr>
      <a:lvl4pPr marL="0" marR="0" indent="216027" algn="ctr" defTabSz="184023" rtl="0" eaLnBrk="1" latinLnBrk="0" hangingPunct="1">
        <a:lnSpc>
          <a:spcPct val="100000"/>
        </a:lnSpc>
        <a:spcBef>
          <a:spcPts val="0"/>
        </a:spcBef>
        <a:spcAft>
          <a:spcPts val="0"/>
        </a:spcAft>
        <a:buClrTx/>
        <a:buSzTx/>
        <a:buFontTx/>
        <a:buNone/>
        <a:tabLst/>
        <a:defRPr sz="750" b="0" i="0" u="none" strike="noStrike" cap="none" spc="0" baseline="0">
          <a:ln>
            <a:noFill/>
          </a:ln>
          <a:solidFill>
            <a:schemeClr val="tx1"/>
          </a:solidFill>
          <a:uFillTx/>
          <a:latin typeface="+mn-lt"/>
          <a:ea typeface="+mn-ea"/>
          <a:cs typeface="+mn-cs"/>
          <a:sym typeface="Helvetica Light"/>
        </a:defRPr>
      </a:lvl4pPr>
      <a:lvl5pPr marL="0" marR="0" indent="288036" algn="ctr" defTabSz="184023" rtl="0" eaLnBrk="1" latinLnBrk="0" hangingPunct="1">
        <a:lnSpc>
          <a:spcPct val="100000"/>
        </a:lnSpc>
        <a:spcBef>
          <a:spcPts val="0"/>
        </a:spcBef>
        <a:spcAft>
          <a:spcPts val="0"/>
        </a:spcAft>
        <a:buClrTx/>
        <a:buSzTx/>
        <a:buFontTx/>
        <a:buNone/>
        <a:tabLst/>
        <a:defRPr sz="750" b="0" i="0" u="none" strike="noStrike" cap="none" spc="0" baseline="0">
          <a:ln>
            <a:noFill/>
          </a:ln>
          <a:solidFill>
            <a:schemeClr val="tx1"/>
          </a:solidFill>
          <a:uFillTx/>
          <a:latin typeface="+mn-lt"/>
          <a:ea typeface="+mn-ea"/>
          <a:cs typeface="+mn-cs"/>
          <a:sym typeface="Helvetica Light"/>
        </a:defRPr>
      </a:lvl5pPr>
      <a:lvl6pPr marL="0" marR="0" indent="360045" algn="ctr" defTabSz="184023" rtl="0" eaLnBrk="1" latinLnBrk="0" hangingPunct="1">
        <a:lnSpc>
          <a:spcPct val="100000"/>
        </a:lnSpc>
        <a:spcBef>
          <a:spcPts val="0"/>
        </a:spcBef>
        <a:spcAft>
          <a:spcPts val="0"/>
        </a:spcAft>
        <a:buClrTx/>
        <a:buSzTx/>
        <a:buFontTx/>
        <a:buNone/>
        <a:tabLst/>
        <a:defRPr sz="750" b="0" i="0" u="none" strike="noStrike" cap="none" spc="0" baseline="0">
          <a:ln>
            <a:noFill/>
          </a:ln>
          <a:solidFill>
            <a:schemeClr val="tx1"/>
          </a:solidFill>
          <a:uFillTx/>
          <a:latin typeface="+mn-lt"/>
          <a:ea typeface="+mn-ea"/>
          <a:cs typeface="+mn-cs"/>
          <a:sym typeface="Helvetica Light"/>
        </a:defRPr>
      </a:lvl6pPr>
      <a:lvl7pPr marL="0" marR="0" indent="432054" algn="ctr" defTabSz="184023" rtl="0" eaLnBrk="1" latinLnBrk="0" hangingPunct="1">
        <a:lnSpc>
          <a:spcPct val="100000"/>
        </a:lnSpc>
        <a:spcBef>
          <a:spcPts val="0"/>
        </a:spcBef>
        <a:spcAft>
          <a:spcPts val="0"/>
        </a:spcAft>
        <a:buClrTx/>
        <a:buSzTx/>
        <a:buFontTx/>
        <a:buNone/>
        <a:tabLst/>
        <a:defRPr sz="750" b="0" i="0" u="none" strike="noStrike" cap="none" spc="0" baseline="0">
          <a:ln>
            <a:noFill/>
          </a:ln>
          <a:solidFill>
            <a:schemeClr val="tx1"/>
          </a:solidFill>
          <a:uFillTx/>
          <a:latin typeface="+mn-lt"/>
          <a:ea typeface="+mn-ea"/>
          <a:cs typeface="+mn-cs"/>
          <a:sym typeface="Helvetica Light"/>
        </a:defRPr>
      </a:lvl7pPr>
      <a:lvl8pPr marL="0" marR="0" indent="504063" algn="ctr" defTabSz="184023" rtl="0" eaLnBrk="1" latinLnBrk="0" hangingPunct="1">
        <a:lnSpc>
          <a:spcPct val="100000"/>
        </a:lnSpc>
        <a:spcBef>
          <a:spcPts val="0"/>
        </a:spcBef>
        <a:spcAft>
          <a:spcPts val="0"/>
        </a:spcAft>
        <a:buClrTx/>
        <a:buSzTx/>
        <a:buFontTx/>
        <a:buNone/>
        <a:tabLst/>
        <a:defRPr sz="750" b="0" i="0" u="none" strike="noStrike" cap="none" spc="0" baseline="0">
          <a:ln>
            <a:noFill/>
          </a:ln>
          <a:solidFill>
            <a:schemeClr val="tx1"/>
          </a:solidFill>
          <a:uFillTx/>
          <a:latin typeface="+mn-lt"/>
          <a:ea typeface="+mn-ea"/>
          <a:cs typeface="+mn-cs"/>
          <a:sym typeface="Helvetica Light"/>
        </a:defRPr>
      </a:lvl8pPr>
      <a:lvl9pPr marL="0" marR="0" indent="576072" algn="ctr" defTabSz="184023" rtl="0" eaLnBrk="1" latinLnBrk="0" hangingPunct="1">
        <a:lnSpc>
          <a:spcPct val="100000"/>
        </a:lnSpc>
        <a:spcBef>
          <a:spcPts val="0"/>
        </a:spcBef>
        <a:spcAft>
          <a:spcPts val="0"/>
        </a:spcAft>
        <a:buClrTx/>
        <a:buSzTx/>
        <a:buFontTx/>
        <a:buNone/>
        <a:tabLst/>
        <a:defRPr sz="750"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2193727" y="312540"/>
            <a:ext cx="7804547" cy="1518047"/>
          </a:xfrm>
          <a:prstGeom prst="rect">
            <a:avLst/>
          </a:prstGeom>
          <a:ln w="12700">
            <a:miter lim="400000"/>
          </a:ln>
          <a:extLst>
            <a:ext uri="{C572A759-6A51-4108-AA02-DFA0A04FC94B}">
              <ma14:wrappingTextBoxFlag xmlns:ma14="http://schemas.microsoft.com/office/mac/drawingml/2011/main" xmlns="" val="1"/>
            </a:ext>
          </a:extLst>
        </p:spPr>
        <p:txBody>
          <a:bodyPr lIns="30004" tIns="30004" rIns="30004" bIns="30004" anchor="ctr">
            <a:normAutofit/>
          </a:bodyPr>
          <a:lstStyle/>
          <a:p>
            <a:r>
              <a:t>Title Text</a:t>
            </a:r>
          </a:p>
        </p:txBody>
      </p:sp>
      <p:sp>
        <p:nvSpPr>
          <p:cNvPr id="3" name="Body Level One…"/>
          <p:cNvSpPr>
            <a:spLocks noGrp="1"/>
          </p:cNvSpPr>
          <p:nvPr>
            <p:ph type="body" idx="1"/>
          </p:nvPr>
        </p:nvSpPr>
        <p:spPr>
          <a:xfrm>
            <a:off x="2193727" y="1830586"/>
            <a:ext cx="7804547" cy="4420196"/>
          </a:xfrm>
          <a:prstGeom prst="rect">
            <a:avLst/>
          </a:prstGeom>
          <a:ln w="12700">
            <a:miter lim="400000"/>
          </a:ln>
          <a:extLst>
            <a:ext uri="{C572A759-6A51-4108-AA02-DFA0A04FC94B}">
              <ma14:wrappingTextBoxFlag xmlns:ma14="http://schemas.microsoft.com/office/mac/drawingml/2011/main" xmlns="" val="1"/>
            </a:ext>
          </a:extLst>
        </p:spPr>
        <p:txBody>
          <a:bodyPr lIns="30004" tIns="30004" rIns="30004" bIns="30004"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5967909" y="6505277"/>
            <a:ext cx="220894" cy="214482"/>
          </a:xfrm>
          <a:prstGeom prst="rect">
            <a:avLst/>
          </a:prstGeom>
          <a:ln w="12700">
            <a:miter lim="400000"/>
          </a:ln>
        </p:spPr>
        <p:txBody>
          <a:bodyPr wrap="none" lIns="30004" tIns="30004" rIns="30004" bIns="30004">
            <a:spAutoFit/>
          </a:bodyPr>
          <a:lstStyle>
            <a:lvl1pPr>
              <a:defRPr sz="1000">
                <a:solidFill>
                  <a:srgbClr val="000000"/>
                </a:solidFill>
                <a:latin typeface="Helvetica Light"/>
                <a:ea typeface="Helvetica Light"/>
                <a:cs typeface="Helvetica Light"/>
                <a:sym typeface="Helvetica Light"/>
              </a:defRPr>
            </a:lvl1pPr>
          </a:lstStyle>
          <a:p>
            <a:fld id="{C2E10F57-9963-43B5-9939-DF28901E8985}" type="slidenum">
              <a:rPr lang="en-US" smtClean="0"/>
              <a:pPr/>
              <a:t>‹#›</a:t>
            </a:fld>
            <a:endParaRPr lang="en-US"/>
          </a:p>
        </p:txBody>
      </p:sp>
    </p:spTree>
    <p:extLst>
      <p:ext uri="{BB962C8B-B14F-4D97-AF65-F5344CB8AC3E}">
        <p14:creationId xmlns:p14="http://schemas.microsoft.com/office/powerpoint/2010/main" val="1677788872"/>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Lst>
  <p:txStyles>
    <p:titleStyle>
      <a:lvl1pPr marL="0" marR="0" indent="0"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1pPr>
      <a:lvl2pPr marL="0" marR="0" indent="96012"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2pPr>
      <a:lvl3pPr marL="0" marR="0" indent="192024"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3pPr>
      <a:lvl4pPr marL="0" marR="0" indent="288036"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4pPr>
      <a:lvl5pPr marL="0" marR="0" indent="384048"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5pPr>
      <a:lvl6pPr marL="0" marR="0" indent="480060"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6pPr>
      <a:lvl7pPr marL="0" marR="0" indent="576072"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7pPr>
      <a:lvl8pPr marL="0" marR="0" indent="672084"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8pPr>
      <a:lvl9pPr marL="0" marR="0" indent="768096"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25929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1pPr>
      <a:lvl2pPr marL="44598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2pPr>
      <a:lvl3pPr marL="63267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3pPr>
      <a:lvl4pPr marL="81936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4pPr>
      <a:lvl5pPr marL="100605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5pPr>
      <a:lvl6pPr marL="119274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6pPr>
      <a:lvl7pPr marL="137943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7pPr>
      <a:lvl8pPr marL="156612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8pPr>
      <a:lvl9pPr marL="175281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1pPr>
      <a:lvl2pPr marL="0" marR="0" indent="96012"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2pPr>
      <a:lvl3pPr marL="0" marR="0" indent="192024"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3pPr>
      <a:lvl4pPr marL="0" marR="0" indent="288036"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4pPr>
      <a:lvl5pPr marL="0" marR="0" indent="384048"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5pPr>
      <a:lvl6pPr marL="0" marR="0" indent="480060"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6pPr>
      <a:lvl7pPr marL="0" marR="0" indent="576072"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7pPr>
      <a:lvl8pPr marL="0" marR="0" indent="672084"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8pPr>
      <a:lvl9pPr marL="0" marR="0" indent="768096"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hyperlink" Target="http://www.circuitbasics.com/wp-content/uploads/2017/05/Arduino-7-Segment-Display-Tutorial-LED-Anode-and-Cathode.png" TargetMode="External"/><Relationship Id="rId2" Type="http://schemas.openxmlformats.org/officeDocument/2006/relationships/image" Target="../media/image4.jpeg"/><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2209800" y="914400"/>
            <a:ext cx="7772400" cy="147002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0" i="0" u="sng"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cs typeface="+mj-cs"/>
              </a:rPr>
              <a:t>Robotics</a:t>
            </a:r>
          </a:p>
        </p:txBody>
      </p:sp>
      <p:pic>
        <p:nvPicPr>
          <p:cNvPr id="5" name="Picture 4" descr="apps.14931.13510798887551775.c10fff9d-ead5-4a16-aa9c-4e638842c0f4.png"/>
          <p:cNvPicPr>
            <a:picLocks noChangeAspect="1"/>
          </p:cNvPicPr>
          <p:nvPr/>
        </p:nvPicPr>
        <p:blipFill>
          <a:blip r:embed="rId2"/>
          <a:stretch>
            <a:fillRect/>
          </a:stretch>
        </p:blipFill>
        <p:spPr>
          <a:xfrm>
            <a:off x="4952739" y="2514600"/>
            <a:ext cx="2286521" cy="2286521"/>
          </a:xfrm>
          <a:prstGeom prst="rect">
            <a:avLst/>
          </a:prstGeom>
        </p:spPr>
      </p:pic>
      <p:sp>
        <p:nvSpPr>
          <p:cNvPr id="2" name="TextBox 1">
            <a:extLst>
              <a:ext uri="{FF2B5EF4-FFF2-40B4-BE49-F238E27FC236}">
                <a16:creationId xmlns:a16="http://schemas.microsoft.com/office/drawing/2014/main" id="{0215F149-A4FC-9B97-203B-2611B5B0C4B6}"/>
              </a:ext>
            </a:extLst>
          </p:cNvPr>
          <p:cNvSpPr txBox="1"/>
          <p:nvPr/>
        </p:nvSpPr>
        <p:spPr>
          <a:xfrm>
            <a:off x="2015563" y="5234942"/>
            <a:ext cx="8160887"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Lato Bold"/>
                <a:ea typeface="Lato Bold"/>
                <a:cs typeface="Lato Bold"/>
                <a:sym typeface="Lato Bold"/>
              </a:rPr>
              <a:t>Introduction to Electronic Components</a:t>
            </a:r>
            <a:endParaRPr kumimoji="0" lang="en-IN" sz="3600" b="1" i="0" u="none" strike="noStrike" kern="1200" cap="none" spc="0" normalizeH="0" baseline="0" noProof="0" dirty="0">
              <a:ln>
                <a:noFill/>
              </a:ln>
              <a:solidFill>
                <a:srgbClr val="000000"/>
              </a:solidFill>
              <a:effectLst/>
              <a:uLnTx/>
              <a:uFillTx/>
              <a:latin typeface="Lato Bold"/>
              <a:ea typeface="Lato Bold"/>
              <a:cs typeface="Lato Bold"/>
              <a:sym typeface="Lato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8282" y="642918"/>
            <a:ext cx="8072494"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ctr" defTabSz="584200" hangingPunct="0"/>
            <a:r>
              <a:rPr lang="en-US" sz="2800" b="1" dirty="0" err="1">
                <a:solidFill>
                  <a:srgbClr val="DCDEE0">
                    <a:lumMod val="10000"/>
                  </a:srgbClr>
                </a:solidFill>
                <a:latin typeface="Cambria" pitchFamily="18" charset="0"/>
                <a:ea typeface="Lato Bold"/>
                <a:cs typeface="Lato Bold"/>
                <a:sym typeface="Lato Bold"/>
              </a:rPr>
              <a:t>Colour</a:t>
            </a:r>
            <a:r>
              <a:rPr lang="en-US" sz="2800" b="1" dirty="0">
                <a:solidFill>
                  <a:srgbClr val="DCDEE0">
                    <a:lumMod val="10000"/>
                  </a:srgbClr>
                </a:solidFill>
                <a:latin typeface="Cambria" pitchFamily="18" charset="0"/>
                <a:ea typeface="Lato Bold"/>
                <a:cs typeface="Lato Bold"/>
                <a:sym typeface="Lato Bold"/>
              </a:rPr>
              <a:t> code for resistor</a:t>
            </a:r>
          </a:p>
        </p:txBody>
      </p:sp>
      <p:sp>
        <p:nvSpPr>
          <p:cNvPr id="3" name="TextBox 2"/>
          <p:cNvSpPr txBox="1"/>
          <p:nvPr/>
        </p:nvSpPr>
        <p:spPr>
          <a:xfrm>
            <a:off x="674186" y="1618661"/>
            <a:ext cx="5590427" cy="16831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defTabSz="584200" hangingPunct="0"/>
            <a:r>
              <a:rPr lang="en-US" sz="2000" dirty="0">
                <a:solidFill>
                  <a:srgbClr val="DCDEE0">
                    <a:lumMod val="10000"/>
                  </a:srgbClr>
                </a:solidFill>
                <a:latin typeface="Calibri" pitchFamily="34" charset="0"/>
                <a:ea typeface="Lato Bold"/>
                <a:cs typeface="Lato Bold"/>
                <a:sym typeface="Lato Bold"/>
              </a:rPr>
              <a:t>The stripes on the resistor help you to determine the value of that particular resistor.</a:t>
            </a:r>
          </a:p>
          <a:p>
            <a:pPr defTabSz="584200" hangingPunct="0"/>
            <a:endParaRPr lang="en-US" sz="2000" dirty="0">
              <a:solidFill>
                <a:srgbClr val="DCDEE0">
                  <a:lumMod val="10000"/>
                </a:srgbClr>
              </a:solidFill>
              <a:latin typeface="Calibri" pitchFamily="34" charset="0"/>
              <a:ea typeface="Lato Bold"/>
              <a:cs typeface="Lato Bold"/>
              <a:sym typeface="Lato Bold"/>
            </a:endParaRPr>
          </a:p>
          <a:p>
            <a:pPr defTabSz="584200" hangingPunct="0"/>
            <a:r>
              <a:rPr lang="en-US" sz="2000" dirty="0">
                <a:solidFill>
                  <a:srgbClr val="DCDEE0">
                    <a:lumMod val="10000"/>
                  </a:srgbClr>
                </a:solidFill>
                <a:latin typeface="Calibri" pitchFamily="34" charset="0"/>
                <a:ea typeface="Lato Bold"/>
                <a:cs typeface="Lato Bold"/>
                <a:sym typeface="Lato Bold"/>
              </a:rPr>
              <a:t>You need to follow the color code to determine the value.</a:t>
            </a:r>
          </a:p>
        </p:txBody>
      </p:sp>
      <p:pic>
        <p:nvPicPr>
          <p:cNvPr id="1026" name="Picture 2" descr="Resistance color code chart with examples of 4-and 5-band resistors. |  Download Scientific Diagram">
            <a:extLst>
              <a:ext uri="{FF2B5EF4-FFF2-40B4-BE49-F238E27FC236}">
                <a16:creationId xmlns:a16="http://schemas.microsoft.com/office/drawing/2014/main" id="{942C2B82-E9EF-2371-C565-533810A584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5100"/>
          <a:stretch/>
        </p:blipFill>
        <p:spPr bwMode="auto">
          <a:xfrm>
            <a:off x="6862763" y="1502012"/>
            <a:ext cx="4178131" cy="4029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1176" y="2928935"/>
            <a:ext cx="11112560" cy="2352952"/>
          </a:xfrm>
          <a:prstGeom prst="rect">
            <a:avLst/>
          </a:prstGeom>
        </p:spPr>
        <p:txBody>
          <a:bodyPr wrap="square">
            <a:spAutoFit/>
          </a:bodyPr>
          <a:lstStyle/>
          <a:p>
            <a:pPr marL="342900" indent="-342900" defTabSz="914380">
              <a:lnSpc>
                <a:spcPct val="150000"/>
              </a:lnSpc>
              <a:buFont typeface="Arial" panose="020B0604020202020204" pitchFamily="34" charset="0"/>
              <a:buChar char="•"/>
            </a:pPr>
            <a:r>
              <a:rPr lang="en-US" sz="2000" dirty="0">
                <a:solidFill>
                  <a:srgbClr val="DCDEE0">
                    <a:lumMod val="10000"/>
                  </a:srgbClr>
                </a:solidFill>
                <a:latin typeface="Calibri" pitchFamily="34" charset="0"/>
                <a:ea typeface="Lato Light"/>
                <a:cs typeface="Lato Light"/>
              </a:rPr>
              <a:t>For the given image, the first two striped are the first two digits of the value, so red and red mean 2, 2. </a:t>
            </a:r>
          </a:p>
          <a:p>
            <a:pPr marL="342900" indent="-342900" defTabSz="914380">
              <a:lnSpc>
                <a:spcPct val="150000"/>
              </a:lnSpc>
              <a:buFont typeface="Arial" panose="020B0604020202020204" pitchFamily="34" charset="0"/>
              <a:buChar char="•"/>
            </a:pPr>
            <a:r>
              <a:rPr lang="en-US" sz="2000" dirty="0">
                <a:solidFill>
                  <a:srgbClr val="DCDEE0">
                    <a:lumMod val="10000"/>
                  </a:srgbClr>
                </a:solidFill>
                <a:latin typeface="Calibri" pitchFamily="34" charset="0"/>
                <a:ea typeface="Lato Light"/>
                <a:cs typeface="Lato Light"/>
              </a:rPr>
              <a:t>The next stripe is the number of zeros that need to come after the first two digits, so if the third strip is brown, there will be one zero and so the resistor is </a:t>
            </a:r>
            <a:r>
              <a:rPr lang="en-US" sz="2000" b="1" dirty="0">
                <a:solidFill>
                  <a:srgbClr val="DCDEE0">
                    <a:lumMod val="10000"/>
                  </a:srgbClr>
                </a:solidFill>
                <a:latin typeface="Calibri" pitchFamily="34" charset="0"/>
                <a:ea typeface="Lato Light"/>
                <a:cs typeface="Lato Light"/>
              </a:rPr>
              <a:t>220Ω</a:t>
            </a:r>
            <a:r>
              <a:rPr lang="en-US" sz="2000" dirty="0">
                <a:solidFill>
                  <a:srgbClr val="DCDEE0">
                    <a:lumMod val="10000"/>
                  </a:srgbClr>
                </a:solidFill>
                <a:latin typeface="Calibri" pitchFamily="34" charset="0"/>
                <a:ea typeface="Lato Light"/>
                <a:cs typeface="Lato Light"/>
              </a:rPr>
              <a:t>.</a:t>
            </a:r>
          </a:p>
          <a:p>
            <a:pPr marL="342900" indent="-342900" defTabSz="914380">
              <a:lnSpc>
                <a:spcPct val="150000"/>
              </a:lnSpc>
              <a:buFont typeface="Arial" panose="020B0604020202020204" pitchFamily="34" charset="0"/>
              <a:buChar char="•"/>
            </a:pPr>
            <a:r>
              <a:rPr lang="en-US" sz="2000" dirty="0">
                <a:solidFill>
                  <a:srgbClr val="DCDEE0">
                    <a:lumMod val="10000"/>
                  </a:srgbClr>
                </a:solidFill>
                <a:latin typeface="Calibri" pitchFamily="34" charset="0"/>
                <a:ea typeface="Lato Light"/>
                <a:cs typeface="Lato Light"/>
              </a:rPr>
              <a:t>Unlike LEDs, resistors </a:t>
            </a:r>
            <a:r>
              <a:rPr lang="en-US" sz="2000" b="1" dirty="0">
                <a:solidFill>
                  <a:srgbClr val="DCDEE0">
                    <a:lumMod val="10000"/>
                  </a:srgbClr>
                </a:solidFill>
                <a:latin typeface="Calibri" pitchFamily="34" charset="0"/>
                <a:ea typeface="Lato Light"/>
                <a:cs typeface="Lato Light"/>
              </a:rPr>
              <a:t>do not have positive and negative terminals</a:t>
            </a:r>
            <a:r>
              <a:rPr lang="en-US" sz="2000" dirty="0">
                <a:solidFill>
                  <a:srgbClr val="DCDEE0">
                    <a:lumMod val="10000"/>
                  </a:srgbClr>
                </a:solidFill>
                <a:latin typeface="Calibri" pitchFamily="34" charset="0"/>
                <a:ea typeface="Lato Light"/>
                <a:cs typeface="Lato Light"/>
              </a:rPr>
              <a:t>. They can be connected either way around.</a:t>
            </a:r>
          </a:p>
        </p:txBody>
      </p:sp>
      <p:sp>
        <p:nvSpPr>
          <p:cNvPr id="3" name="TextBox 2"/>
          <p:cNvSpPr txBox="1"/>
          <p:nvPr/>
        </p:nvSpPr>
        <p:spPr>
          <a:xfrm>
            <a:off x="1952596" y="571480"/>
            <a:ext cx="7953404"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ctr" defTabSz="584200" hangingPunct="0"/>
            <a:r>
              <a:rPr lang="en-US" sz="2800" b="1" dirty="0">
                <a:solidFill>
                  <a:srgbClr val="DCDEE0">
                    <a:lumMod val="10000"/>
                  </a:srgbClr>
                </a:solidFill>
                <a:latin typeface="Cambria" pitchFamily="18" charset="0"/>
                <a:ea typeface="Lato Bold"/>
                <a:cs typeface="Lato Bold"/>
                <a:sym typeface="Lato Bold"/>
              </a:rPr>
              <a:t>Example</a:t>
            </a:r>
            <a:endParaRPr lang="en-US" sz="2400" b="1" dirty="0">
              <a:solidFill>
                <a:srgbClr val="DCDEE0">
                  <a:lumMod val="10000"/>
                </a:srgbClr>
              </a:solidFill>
              <a:latin typeface="Cambria" pitchFamily="18" charset="0"/>
              <a:ea typeface="Lato Bold"/>
              <a:cs typeface="Lato Bold"/>
              <a:sym typeface="Lato Bold"/>
            </a:endParaRPr>
          </a:p>
        </p:txBody>
      </p:sp>
      <p:pic>
        <p:nvPicPr>
          <p:cNvPr id="2050" name="Picture 2" descr="220 ohm 1/4w 5% carbon film resistor, Set of 200 resistance (200 Pieces) :  Amazon.in: Industrial &amp; Scientific">
            <a:extLst>
              <a:ext uri="{FF2B5EF4-FFF2-40B4-BE49-F238E27FC236}">
                <a16:creationId xmlns:a16="http://schemas.microsoft.com/office/drawing/2014/main" id="{D82EF775-5EE1-E693-158F-0567FD909DD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14233" y="882286"/>
            <a:ext cx="3492000" cy="232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6751" y="627434"/>
            <a:ext cx="8215910"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ctr" defTabSz="584200" hangingPunct="0"/>
            <a:r>
              <a:rPr lang="en-US" sz="2800" b="1" dirty="0">
                <a:solidFill>
                  <a:srgbClr val="DCDEE0">
                    <a:lumMod val="10000"/>
                  </a:srgbClr>
                </a:solidFill>
                <a:latin typeface="Cambria" pitchFamily="18" charset="0"/>
                <a:ea typeface="Lato Bold"/>
                <a:cs typeface="Lato Bold"/>
                <a:sym typeface="Lato Bold"/>
              </a:rPr>
              <a:t>LED  Anode (positive terminal) connection</a:t>
            </a:r>
          </a:p>
        </p:txBody>
      </p:sp>
      <p:grpSp>
        <p:nvGrpSpPr>
          <p:cNvPr id="3" name="Group 2">
            <a:extLst>
              <a:ext uri="{FF2B5EF4-FFF2-40B4-BE49-F238E27FC236}">
                <a16:creationId xmlns:a16="http://schemas.microsoft.com/office/drawing/2014/main" id="{5C361847-32A3-3859-DAE9-BAD912B0A657}"/>
              </a:ext>
            </a:extLst>
          </p:cNvPr>
          <p:cNvGrpSpPr/>
          <p:nvPr/>
        </p:nvGrpSpPr>
        <p:grpSpPr>
          <a:xfrm>
            <a:off x="1211972" y="1684384"/>
            <a:ext cx="9562770" cy="3894792"/>
            <a:chOff x="1211972" y="1684384"/>
            <a:chExt cx="9562770" cy="3894792"/>
          </a:xfrm>
        </p:grpSpPr>
        <p:pic>
          <p:nvPicPr>
            <p:cNvPr id="5" name="Picture 4">
              <a:extLst>
                <a:ext uri="{FF2B5EF4-FFF2-40B4-BE49-F238E27FC236}">
                  <a16:creationId xmlns:a16="http://schemas.microsoft.com/office/drawing/2014/main" id="{0623A847-C80F-3EE6-CB71-0F7EE3A5DF53}"/>
                </a:ext>
              </a:extLst>
            </p:cNvPr>
            <p:cNvPicPr>
              <a:picLocks noChangeAspect="1"/>
            </p:cNvPicPr>
            <p:nvPr/>
          </p:nvPicPr>
          <p:blipFill rotWithShape="1">
            <a:blip r:embed="rId2">
              <a:clrChange>
                <a:clrFrom>
                  <a:srgbClr val="F4F5F6"/>
                </a:clrFrom>
                <a:clrTo>
                  <a:srgbClr val="F4F5F6">
                    <a:alpha val="0"/>
                  </a:srgbClr>
                </a:clrTo>
              </a:clrChange>
            </a:blip>
            <a:srcRect t="4290" r="9764"/>
            <a:stretch/>
          </p:blipFill>
          <p:spPr>
            <a:xfrm>
              <a:off x="1211972" y="1752808"/>
              <a:ext cx="9562770" cy="3826368"/>
            </a:xfrm>
            <a:prstGeom prst="rect">
              <a:avLst/>
            </a:prstGeom>
          </p:spPr>
        </p:pic>
        <p:sp>
          <p:nvSpPr>
            <p:cNvPr id="12" name="Arrow: Right 11">
              <a:extLst>
                <a:ext uri="{FF2B5EF4-FFF2-40B4-BE49-F238E27FC236}">
                  <a16:creationId xmlns:a16="http://schemas.microsoft.com/office/drawing/2014/main" id="{B35D40B3-14F4-B498-F8CF-9015A22F103C}"/>
                </a:ext>
              </a:extLst>
            </p:cNvPr>
            <p:cNvSpPr/>
            <p:nvPr/>
          </p:nvSpPr>
          <p:spPr>
            <a:xfrm rot="2038611">
              <a:off x="7264851" y="2379148"/>
              <a:ext cx="723292" cy="424328"/>
            </a:xfrm>
            <a:prstGeom prst="rightArrow">
              <a:avLst/>
            </a:prstGeom>
            <a:solidFill>
              <a:schemeClr val="bg2">
                <a:lumMod val="50000"/>
              </a:schemeClr>
            </a:solidFill>
            <a:ln w="1270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defTabSz="584200" hangingPunct="0"/>
              <a:endParaRPr lang="en-IN" sz="3200">
                <a:solidFill>
                  <a:srgbClr val="FFFFFF"/>
                </a:solidFill>
                <a:latin typeface="Helvetica Light"/>
                <a:ea typeface="Helvetica Light"/>
                <a:cs typeface="Helvetica Light"/>
                <a:sym typeface="Helvetica Light"/>
              </a:endParaRPr>
            </a:p>
          </p:txBody>
        </p:sp>
        <p:sp>
          <p:nvSpPr>
            <p:cNvPr id="13" name="Arrow: Right 12">
              <a:extLst>
                <a:ext uri="{FF2B5EF4-FFF2-40B4-BE49-F238E27FC236}">
                  <a16:creationId xmlns:a16="http://schemas.microsoft.com/office/drawing/2014/main" id="{A76967F3-72AE-3531-7E99-0D343CDC98D8}"/>
                </a:ext>
              </a:extLst>
            </p:cNvPr>
            <p:cNvSpPr/>
            <p:nvPr/>
          </p:nvSpPr>
          <p:spPr>
            <a:xfrm rot="8075076">
              <a:off x="8201009" y="2268110"/>
              <a:ext cx="650832" cy="523460"/>
            </a:xfrm>
            <a:prstGeom prst="rightArrow">
              <a:avLst>
                <a:gd name="adj1" fmla="val 50000"/>
                <a:gd name="adj2" fmla="val 43000"/>
              </a:avLst>
            </a:prstGeom>
            <a:solidFill>
              <a:schemeClr val="bg2">
                <a:lumMod val="50000"/>
              </a:schemeClr>
            </a:solidFill>
            <a:ln w="1270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defTabSz="584200" hangingPunct="0"/>
              <a:endParaRPr lang="en-IN" sz="3200" dirty="0">
                <a:solidFill>
                  <a:srgbClr val="FFFFFF"/>
                </a:solidFill>
                <a:latin typeface="Helvetica Light"/>
                <a:ea typeface="Helvetica Light"/>
                <a:cs typeface="Helvetica Light"/>
                <a:sym typeface="Helvetica Light"/>
              </a:endParaRPr>
            </a:p>
          </p:txBody>
        </p:sp>
        <p:sp>
          <p:nvSpPr>
            <p:cNvPr id="14" name="TextBox 13">
              <a:extLst>
                <a:ext uri="{FF2B5EF4-FFF2-40B4-BE49-F238E27FC236}">
                  <a16:creationId xmlns:a16="http://schemas.microsoft.com/office/drawing/2014/main" id="{707D938D-A311-B6D9-36B9-3D3DBF781653}"/>
                </a:ext>
              </a:extLst>
            </p:cNvPr>
            <p:cNvSpPr txBox="1"/>
            <p:nvPr/>
          </p:nvSpPr>
          <p:spPr>
            <a:xfrm>
              <a:off x="5594717" y="1684384"/>
              <a:ext cx="2148246" cy="4212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ctr" defTabSz="584200" hangingPunct="0"/>
              <a:r>
                <a:rPr lang="en-IN" b="1" dirty="0">
                  <a:solidFill>
                    <a:srgbClr val="000000"/>
                  </a:solidFill>
                  <a:latin typeface="Calibri" panose="020F0502020204030204" pitchFamily="34" charset="0"/>
                  <a:ea typeface="Lato Bold"/>
                  <a:cs typeface="Calibri" panose="020F0502020204030204" pitchFamily="34" charset="0"/>
                  <a:sym typeface="Lato Bold"/>
                </a:rPr>
                <a:t>Cathode Terminal</a:t>
              </a:r>
            </a:p>
          </p:txBody>
        </p:sp>
        <p:sp>
          <p:nvSpPr>
            <p:cNvPr id="15" name="TextBox 14">
              <a:extLst>
                <a:ext uri="{FF2B5EF4-FFF2-40B4-BE49-F238E27FC236}">
                  <a16:creationId xmlns:a16="http://schemas.microsoft.com/office/drawing/2014/main" id="{6630028E-D5C1-7DDC-0D91-CF8B110C850B}"/>
                </a:ext>
              </a:extLst>
            </p:cNvPr>
            <p:cNvSpPr txBox="1"/>
            <p:nvPr/>
          </p:nvSpPr>
          <p:spPr>
            <a:xfrm>
              <a:off x="8518925" y="1686187"/>
              <a:ext cx="1771848" cy="4212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ctr" defTabSz="584200" hangingPunct="0"/>
              <a:r>
                <a:rPr lang="en-IN" b="1" dirty="0">
                  <a:solidFill>
                    <a:srgbClr val="FF0000"/>
                  </a:solidFill>
                  <a:latin typeface="Calibri" panose="020F0502020204030204" pitchFamily="34" charset="0"/>
                  <a:ea typeface="Lato Bold"/>
                  <a:cs typeface="Calibri" panose="020F0502020204030204" pitchFamily="34" charset="0"/>
                  <a:sym typeface="Lato Bold"/>
                </a:rPr>
                <a:t>Anode Terminal</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4034" y="685801"/>
            <a:ext cx="8143932" cy="584775"/>
          </a:xfrm>
          <a:prstGeom prst="rect">
            <a:avLst/>
          </a:prstGeom>
        </p:spPr>
        <p:txBody>
          <a:bodyPr wrap="square">
            <a:spAutoFit/>
          </a:bodyPr>
          <a:lstStyle/>
          <a:p>
            <a:pPr algn="ctr" defTabSz="914380" fontAlgn="base"/>
            <a:r>
              <a:rPr lang="en-US" sz="3200" b="1" dirty="0">
                <a:solidFill>
                  <a:srgbClr val="DCDEE0">
                    <a:lumMod val="10000"/>
                  </a:srgbClr>
                </a:solidFill>
                <a:latin typeface="Cambria" pitchFamily="18" charset="0"/>
                <a:ea typeface="Lato Light"/>
                <a:cs typeface="Lato Light"/>
              </a:rPr>
              <a:t>Code for Anode Connection</a:t>
            </a:r>
          </a:p>
        </p:txBody>
      </p:sp>
      <p:pic>
        <p:nvPicPr>
          <p:cNvPr id="4" name="Picture 3">
            <a:extLst>
              <a:ext uri="{FF2B5EF4-FFF2-40B4-BE49-F238E27FC236}">
                <a16:creationId xmlns:a16="http://schemas.microsoft.com/office/drawing/2014/main" id="{5115FFDB-0C11-7527-2F79-F02F06CA22E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849473" y="1702429"/>
            <a:ext cx="4493054" cy="34531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7594A9-5625-B1C5-03E0-38C7913F39AB}"/>
              </a:ext>
            </a:extLst>
          </p:cNvPr>
          <p:cNvPicPr>
            <a:picLocks noChangeAspect="1"/>
          </p:cNvPicPr>
          <p:nvPr/>
        </p:nvPicPr>
        <p:blipFill rotWithShape="1">
          <a:blip r:embed="rId2"/>
          <a:srcRect l="1005" t="10470" r="7004" b="8992"/>
          <a:stretch/>
        </p:blipFill>
        <p:spPr>
          <a:xfrm>
            <a:off x="1850096" y="2126751"/>
            <a:ext cx="7896256" cy="2988472"/>
          </a:xfrm>
          <a:prstGeom prst="rect">
            <a:avLst/>
          </a:prstGeom>
        </p:spPr>
      </p:pic>
      <p:sp>
        <p:nvSpPr>
          <p:cNvPr id="2" name="TextBox 1"/>
          <p:cNvSpPr txBox="1"/>
          <p:nvPr/>
        </p:nvSpPr>
        <p:spPr>
          <a:xfrm>
            <a:off x="590939" y="645084"/>
            <a:ext cx="11010121" cy="5708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ctr" defTabSz="584200" hangingPunct="0"/>
            <a:r>
              <a:rPr lang="en-US" sz="2800" b="1" dirty="0">
                <a:solidFill>
                  <a:srgbClr val="DCDEE0">
                    <a:lumMod val="10000"/>
                  </a:srgbClr>
                </a:solidFill>
                <a:latin typeface="Cambria" pitchFamily="18" charset="0"/>
                <a:ea typeface="Lato Bold"/>
                <a:cs typeface="Lato Bold"/>
                <a:sym typeface="Lato Bold"/>
              </a:rPr>
              <a:t>LED Cathode (negative terminal) connection</a:t>
            </a:r>
          </a:p>
        </p:txBody>
      </p:sp>
      <p:sp>
        <p:nvSpPr>
          <p:cNvPr id="12" name="Arrow: Right 11">
            <a:extLst>
              <a:ext uri="{FF2B5EF4-FFF2-40B4-BE49-F238E27FC236}">
                <a16:creationId xmlns:a16="http://schemas.microsoft.com/office/drawing/2014/main" id="{B35D40B3-14F4-B498-F8CF-9015A22F103C}"/>
              </a:ext>
            </a:extLst>
          </p:cNvPr>
          <p:cNvSpPr/>
          <p:nvPr/>
        </p:nvSpPr>
        <p:spPr>
          <a:xfrm rot="2038611">
            <a:off x="6406988" y="2313658"/>
            <a:ext cx="1234952" cy="710605"/>
          </a:xfrm>
          <a:prstGeom prst="rightArrow">
            <a:avLst/>
          </a:prstGeom>
          <a:solidFill>
            <a:schemeClr val="bg2">
              <a:lumMod val="50000"/>
            </a:schemeClr>
          </a:solidFill>
          <a:ln w="1270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defTabSz="584200" hangingPunct="0"/>
            <a:endParaRPr lang="en-IN" sz="3200" dirty="0">
              <a:solidFill>
                <a:srgbClr val="FFFFFF"/>
              </a:solidFill>
              <a:latin typeface="Helvetica Light"/>
              <a:ea typeface="Helvetica Light"/>
              <a:cs typeface="Helvetica Light"/>
              <a:sym typeface="Helvetica Light"/>
            </a:endParaRPr>
          </a:p>
        </p:txBody>
      </p:sp>
      <p:sp>
        <p:nvSpPr>
          <p:cNvPr id="13" name="Arrow: Right 12">
            <a:extLst>
              <a:ext uri="{FF2B5EF4-FFF2-40B4-BE49-F238E27FC236}">
                <a16:creationId xmlns:a16="http://schemas.microsoft.com/office/drawing/2014/main" id="{A76967F3-72AE-3531-7E99-0D343CDC98D8}"/>
              </a:ext>
            </a:extLst>
          </p:cNvPr>
          <p:cNvSpPr/>
          <p:nvPr/>
        </p:nvSpPr>
        <p:spPr>
          <a:xfrm rot="8075076">
            <a:off x="7784931" y="2453315"/>
            <a:ext cx="1170638" cy="629868"/>
          </a:xfrm>
          <a:prstGeom prst="rightArrow">
            <a:avLst/>
          </a:prstGeom>
          <a:solidFill>
            <a:schemeClr val="bg2">
              <a:lumMod val="50000"/>
            </a:schemeClr>
          </a:solidFill>
          <a:ln w="12700" cap="flat">
            <a:solidFill>
              <a:schemeClr val="bg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defTabSz="584200" hangingPunct="0"/>
            <a:endParaRPr lang="en-IN" sz="3200" dirty="0">
              <a:solidFill>
                <a:srgbClr val="FFFFFF"/>
              </a:solidFill>
              <a:latin typeface="Helvetica Light"/>
              <a:ea typeface="Helvetica Light"/>
              <a:cs typeface="Helvetica Light"/>
              <a:sym typeface="Helvetica Light"/>
            </a:endParaRPr>
          </a:p>
        </p:txBody>
      </p:sp>
      <p:sp>
        <p:nvSpPr>
          <p:cNvPr id="14" name="TextBox 13">
            <a:extLst>
              <a:ext uri="{FF2B5EF4-FFF2-40B4-BE49-F238E27FC236}">
                <a16:creationId xmlns:a16="http://schemas.microsoft.com/office/drawing/2014/main" id="{707D938D-A311-B6D9-36B9-3D3DBF781653}"/>
              </a:ext>
            </a:extLst>
          </p:cNvPr>
          <p:cNvSpPr txBox="1"/>
          <p:nvPr/>
        </p:nvSpPr>
        <p:spPr>
          <a:xfrm>
            <a:off x="5149131" y="1815702"/>
            <a:ext cx="1914141" cy="4212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ctr" defTabSz="584200" hangingPunct="0"/>
            <a:r>
              <a:rPr lang="en-IN" b="1" dirty="0">
                <a:solidFill>
                  <a:srgbClr val="000000"/>
                </a:solidFill>
                <a:latin typeface="Calibri" panose="020F0502020204030204" pitchFamily="34" charset="0"/>
                <a:ea typeface="Lato Bold"/>
                <a:cs typeface="Calibri" panose="020F0502020204030204" pitchFamily="34" charset="0"/>
                <a:sym typeface="Lato Bold"/>
              </a:rPr>
              <a:t>Cathode Terminal</a:t>
            </a:r>
          </a:p>
        </p:txBody>
      </p:sp>
      <p:sp>
        <p:nvSpPr>
          <p:cNvPr id="15" name="TextBox 14">
            <a:extLst>
              <a:ext uri="{FF2B5EF4-FFF2-40B4-BE49-F238E27FC236}">
                <a16:creationId xmlns:a16="http://schemas.microsoft.com/office/drawing/2014/main" id="{6630028E-D5C1-7DDC-0D91-CF8B110C850B}"/>
              </a:ext>
            </a:extLst>
          </p:cNvPr>
          <p:cNvSpPr txBox="1"/>
          <p:nvPr/>
        </p:nvSpPr>
        <p:spPr>
          <a:xfrm>
            <a:off x="8116296" y="1710434"/>
            <a:ext cx="1778254" cy="4180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ctr" defTabSz="584200" hangingPunct="0"/>
            <a:r>
              <a:rPr lang="en-IN" b="1" dirty="0">
                <a:solidFill>
                  <a:srgbClr val="FF0000"/>
                </a:solidFill>
                <a:latin typeface="Calibri" panose="020F0502020204030204" pitchFamily="34" charset="0"/>
                <a:ea typeface="Lato Bold"/>
                <a:cs typeface="Calibri" panose="020F0502020204030204" pitchFamily="34" charset="0"/>
                <a:sym typeface="Lato Bold"/>
              </a:rPr>
              <a:t>Anode Terminal</a:t>
            </a:r>
          </a:p>
        </p:txBody>
      </p:sp>
    </p:spTree>
    <p:extLst>
      <p:ext uri="{BB962C8B-B14F-4D97-AF65-F5344CB8AC3E}">
        <p14:creationId xmlns:p14="http://schemas.microsoft.com/office/powerpoint/2010/main" val="417356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8348" y="762001"/>
            <a:ext cx="7820052" cy="646331"/>
          </a:xfrm>
          <a:prstGeom prst="rect">
            <a:avLst/>
          </a:prstGeom>
        </p:spPr>
        <p:txBody>
          <a:bodyPr wrap="square">
            <a:spAutoFit/>
          </a:bodyPr>
          <a:lstStyle/>
          <a:p>
            <a:pPr algn="ctr" defTabSz="914380" fontAlgn="base"/>
            <a:r>
              <a:rPr lang="en-US" sz="3600" b="1" dirty="0">
                <a:solidFill>
                  <a:srgbClr val="DCDEE0">
                    <a:lumMod val="10000"/>
                  </a:srgbClr>
                </a:solidFill>
                <a:latin typeface="Cambria" pitchFamily="18" charset="0"/>
                <a:ea typeface="Lato Light"/>
                <a:cs typeface="Lato Light"/>
              </a:rPr>
              <a:t>Code for Cathode Connection</a:t>
            </a:r>
          </a:p>
        </p:txBody>
      </p:sp>
      <p:pic>
        <p:nvPicPr>
          <p:cNvPr id="4" name="Picture 3">
            <a:extLst>
              <a:ext uri="{FF2B5EF4-FFF2-40B4-BE49-F238E27FC236}">
                <a16:creationId xmlns:a16="http://schemas.microsoft.com/office/drawing/2014/main" id="{8EC45CC5-9189-C6D1-8506-B8946024BB5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845504" y="1829441"/>
            <a:ext cx="4500992" cy="31991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7319" y="515366"/>
            <a:ext cx="8822987" cy="6622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algn="ctr" defTabSz="438150" hangingPunct="0"/>
            <a:r>
              <a:rPr lang="en-US" sz="3600" b="1" dirty="0">
                <a:solidFill>
                  <a:srgbClr val="DCDEE0">
                    <a:lumMod val="10000"/>
                  </a:srgbClr>
                </a:solidFill>
                <a:latin typeface="Cambria" pitchFamily="18" charset="0"/>
                <a:ea typeface="Lato Bold"/>
                <a:cs typeface="Lato Bold"/>
                <a:sym typeface="Lato Bold"/>
              </a:rPr>
              <a:t>Light Emitting Diode (LED)</a:t>
            </a:r>
          </a:p>
        </p:txBody>
      </p:sp>
      <p:sp>
        <p:nvSpPr>
          <p:cNvPr id="5" name="Rectangle 4"/>
          <p:cNvSpPr/>
          <p:nvPr/>
        </p:nvSpPr>
        <p:spPr>
          <a:xfrm>
            <a:off x="482568" y="1441069"/>
            <a:ext cx="6822465" cy="4199611"/>
          </a:xfrm>
          <a:prstGeom prst="rect">
            <a:avLst/>
          </a:prstGeom>
        </p:spPr>
        <p:txBody>
          <a:bodyPr wrap="square">
            <a:spAutoFit/>
          </a:bodyPr>
          <a:lstStyle/>
          <a:p>
            <a:pPr marL="342900" indent="-342900" algn="just" defTabSz="685785">
              <a:lnSpc>
                <a:spcPct val="150000"/>
              </a:lnSpc>
              <a:buFont typeface="Arial" panose="020B0604020202020204" pitchFamily="34" charset="0"/>
              <a:buChar char="•"/>
            </a:pPr>
            <a:r>
              <a:rPr lang="en-US" sz="2000" dirty="0">
                <a:solidFill>
                  <a:srgbClr val="DCDEE0">
                    <a:lumMod val="10000"/>
                  </a:srgbClr>
                </a:solidFill>
                <a:latin typeface="Calibri" pitchFamily="34" charset="0"/>
                <a:ea typeface="Lato Light"/>
                <a:cs typeface="Lato Light"/>
              </a:rPr>
              <a:t>A light-emitting diode (LED) is a semiconductor device that emits light when an electric current passes through it. </a:t>
            </a:r>
          </a:p>
          <a:p>
            <a:pPr marL="342900" indent="-342900" algn="just" defTabSz="685785">
              <a:lnSpc>
                <a:spcPct val="150000"/>
              </a:lnSpc>
              <a:buFont typeface="Arial" panose="020B0604020202020204" pitchFamily="34" charset="0"/>
              <a:buChar char="•"/>
            </a:pPr>
            <a:r>
              <a:rPr lang="en-US" sz="2000" dirty="0">
                <a:solidFill>
                  <a:srgbClr val="DCDEE0">
                    <a:lumMod val="10000"/>
                  </a:srgbClr>
                </a:solidFill>
                <a:latin typeface="Calibri" pitchFamily="34" charset="0"/>
                <a:ea typeface="Lato Light"/>
                <a:cs typeface="Lato Light"/>
              </a:rPr>
              <a:t>LEDs are small, powerful lights that are used in many different applications. </a:t>
            </a:r>
          </a:p>
          <a:p>
            <a:pPr marL="342900" indent="-342900" defTabSz="685785" fontAlgn="base">
              <a:lnSpc>
                <a:spcPct val="150000"/>
              </a:lnSpc>
              <a:buFont typeface="Arial" panose="020B0604020202020204" pitchFamily="34" charset="0"/>
              <a:buChar char="•"/>
            </a:pPr>
            <a:r>
              <a:rPr lang="en-US" sz="2000" dirty="0">
                <a:solidFill>
                  <a:srgbClr val="DCDEE0">
                    <a:lumMod val="10000"/>
                  </a:srgbClr>
                </a:solidFill>
                <a:latin typeface="Calibri" pitchFamily="34" charset="0"/>
                <a:ea typeface="Lato Light"/>
                <a:cs typeface="Lato Light"/>
              </a:rPr>
              <a:t>A single LED consists of two terminals, an anode and a cathode. The anode is the positive terminal and the cathode is the negative terminal.</a:t>
            </a:r>
          </a:p>
          <a:p>
            <a:pPr marL="342900" indent="-342900" defTabSz="685785">
              <a:lnSpc>
                <a:spcPct val="150000"/>
              </a:lnSpc>
              <a:buFont typeface="Arial" panose="020B0604020202020204" pitchFamily="34" charset="0"/>
              <a:buChar char="•"/>
            </a:pPr>
            <a:r>
              <a:rPr lang="en-US" sz="2000" dirty="0">
                <a:solidFill>
                  <a:srgbClr val="DCDEE0">
                    <a:lumMod val="10000"/>
                  </a:srgbClr>
                </a:solidFill>
                <a:latin typeface="Calibri" pitchFamily="34" charset="0"/>
                <a:ea typeface="Lato Light"/>
                <a:cs typeface="Lato Light"/>
              </a:rPr>
              <a:t>To power the LED, you connect the cathode to the ground and the anode to the voltage supply. </a:t>
            </a:r>
          </a:p>
        </p:txBody>
      </p:sp>
      <p:pic>
        <p:nvPicPr>
          <p:cNvPr id="6" name="Picture 5" descr="LEDs.jpg"/>
          <p:cNvPicPr>
            <a:picLocks noChangeAspect="1"/>
          </p:cNvPicPr>
          <p:nvPr/>
        </p:nvPicPr>
        <p:blipFill>
          <a:blip r:embed="rId2" cstate="print">
            <a:clrChange>
              <a:clrFrom>
                <a:srgbClr val="DCDCDC"/>
              </a:clrFrom>
              <a:clrTo>
                <a:srgbClr val="DCDCDC">
                  <a:alpha val="0"/>
                </a:srgbClr>
              </a:clrTo>
            </a:clrChange>
          </a:blip>
          <a:srcRect l="11765" t="22351" r="10588" b="26458"/>
          <a:stretch>
            <a:fillRect/>
          </a:stretch>
        </p:blipFill>
        <p:spPr>
          <a:xfrm>
            <a:off x="7305033" y="1320318"/>
            <a:ext cx="4176000" cy="1834904"/>
          </a:xfrm>
          <a:prstGeom prst="rect">
            <a:avLst/>
          </a:prstGeom>
        </p:spPr>
      </p:pic>
      <p:pic>
        <p:nvPicPr>
          <p:cNvPr id="2" name="Picture 1" descr="Arduino 7 Segment Display Tutorial - LED Anode and Cathode">
            <a:hlinkClick r:id="rId3" tgtFrame="&quot;_blank&quot;"/>
            <a:extLst>
              <a:ext uri="{FF2B5EF4-FFF2-40B4-BE49-F238E27FC236}">
                <a16:creationId xmlns:a16="http://schemas.microsoft.com/office/drawing/2014/main" id="{5070E6EB-C6BA-1965-AC0B-8437220A9F8D}"/>
              </a:ext>
            </a:extLst>
          </p:cNvPr>
          <p:cNvPicPr>
            <a:picLocks noChangeAspect="1"/>
          </p:cNvPicPr>
          <p:nvPr/>
        </p:nvPicPr>
        <p:blipFill>
          <a:blip r:embed="rId4" cstate="print">
            <a:clrChange>
              <a:clrFrom>
                <a:srgbClr val="FFFFFF"/>
              </a:clrFrom>
              <a:clrTo>
                <a:srgbClr val="FFFFFF">
                  <a:alpha val="0"/>
                </a:srgbClr>
              </a:clrTo>
            </a:clrChange>
          </a:blip>
          <a:srcRect/>
          <a:stretch>
            <a:fillRect/>
          </a:stretch>
        </p:blipFill>
        <p:spPr bwMode="auto">
          <a:xfrm>
            <a:off x="8500583" y="3428997"/>
            <a:ext cx="2304000" cy="273681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30898" y="1264214"/>
            <a:ext cx="10730204" cy="5016758"/>
          </a:xfrm>
          <a:prstGeom prst="rect">
            <a:avLst/>
          </a:prstGeom>
        </p:spPr>
        <p:txBody>
          <a:bodyPr wrap="square">
            <a:spAutoFit/>
          </a:bodyPr>
          <a:lstStyle/>
          <a:p>
            <a:pPr marL="342900" indent="-342900" defTabSz="685785">
              <a:buFont typeface="Arial" panose="020B0604020202020204" pitchFamily="34" charset="0"/>
              <a:buChar char="•"/>
            </a:pPr>
            <a:r>
              <a:rPr lang="en-US" sz="2000" dirty="0">
                <a:solidFill>
                  <a:srgbClr val="DCDEE0">
                    <a:lumMod val="10000"/>
                  </a:srgbClr>
                </a:solidFill>
                <a:latin typeface="Calibri" pitchFamily="34" charset="0"/>
                <a:ea typeface="Lato Light"/>
                <a:cs typeface="Lato Light"/>
              </a:rPr>
              <a:t>pinMode function configures the specified pin to behave either as an input or an output.		</a:t>
            </a:r>
          </a:p>
          <a:p>
            <a:pPr defTabSz="685785"/>
            <a:endParaRPr lang="en-US" sz="2000" dirty="0">
              <a:solidFill>
                <a:srgbClr val="DCDEE0">
                  <a:lumMod val="10000"/>
                </a:srgbClr>
              </a:solidFill>
              <a:latin typeface="Calibri" pitchFamily="34" charset="0"/>
              <a:ea typeface="Lato Light"/>
              <a:cs typeface="Lato Light"/>
            </a:endParaRPr>
          </a:p>
          <a:p>
            <a:pPr defTabSz="685785"/>
            <a:r>
              <a:rPr lang="en-US" sz="2000" b="1" dirty="0">
                <a:solidFill>
                  <a:srgbClr val="DCDEE0">
                    <a:lumMod val="10000"/>
                  </a:srgbClr>
                </a:solidFill>
                <a:latin typeface="Calibri" pitchFamily="34" charset="0"/>
                <a:ea typeface="Lato Light"/>
                <a:cs typeface="Lato Light"/>
              </a:rPr>
              <a:t>Syntax:</a:t>
            </a:r>
          </a:p>
          <a:p>
            <a:pPr marL="342893" lvl="1" defTabSz="685785"/>
            <a:r>
              <a:rPr lang="en-US" sz="2000" dirty="0">
                <a:solidFill>
                  <a:srgbClr val="C82506">
                    <a:lumMod val="60000"/>
                    <a:lumOff val="40000"/>
                  </a:srgbClr>
                </a:solidFill>
                <a:latin typeface="Calibri" pitchFamily="34" charset="0"/>
                <a:ea typeface="Lato Light"/>
                <a:cs typeface="Lato Light"/>
              </a:rPr>
              <a:t>pinMode</a:t>
            </a:r>
            <a:r>
              <a:rPr lang="en-US" sz="2000" dirty="0">
                <a:solidFill>
                  <a:srgbClr val="DCDEE0">
                    <a:lumMod val="10000"/>
                  </a:srgbClr>
                </a:solidFill>
                <a:latin typeface="Calibri" pitchFamily="34" charset="0"/>
                <a:ea typeface="Lato Light"/>
                <a:cs typeface="Lato Light"/>
              </a:rPr>
              <a:t>(pin,</a:t>
            </a:r>
            <a:r>
              <a:rPr lang="en-US" sz="2000" dirty="0">
                <a:solidFill>
                  <a:srgbClr val="0365C0">
                    <a:lumMod val="40000"/>
                    <a:lumOff val="60000"/>
                  </a:srgbClr>
                </a:solidFill>
                <a:latin typeface="Calibri" pitchFamily="34" charset="0"/>
                <a:ea typeface="Lato Light"/>
                <a:cs typeface="Lato Light"/>
              </a:rPr>
              <a:t> </a:t>
            </a:r>
            <a:r>
              <a:rPr lang="en-US" sz="2000" dirty="0">
                <a:solidFill>
                  <a:srgbClr val="0365C0">
                    <a:lumMod val="75000"/>
                  </a:srgbClr>
                </a:solidFill>
                <a:latin typeface="Calibri" pitchFamily="34" charset="0"/>
                <a:ea typeface="Lato Light"/>
                <a:cs typeface="Lato Light"/>
              </a:rPr>
              <a:t>mode</a:t>
            </a:r>
            <a:r>
              <a:rPr lang="en-US" sz="2000" dirty="0">
                <a:solidFill>
                  <a:srgbClr val="DCDEE0">
                    <a:lumMod val="10000"/>
                  </a:srgbClr>
                </a:solidFill>
                <a:latin typeface="Calibri" pitchFamily="34" charset="0"/>
                <a:ea typeface="Lato Light"/>
                <a:cs typeface="Lato Light"/>
              </a:rPr>
              <a:t>);</a:t>
            </a:r>
          </a:p>
          <a:p>
            <a:pPr marL="342893" lvl="1" defTabSz="685785"/>
            <a:endParaRPr lang="en-US" sz="2000" dirty="0">
              <a:solidFill>
                <a:srgbClr val="DCDEE0">
                  <a:lumMod val="10000"/>
                </a:srgbClr>
              </a:solidFill>
              <a:latin typeface="Calibri" pitchFamily="34" charset="0"/>
              <a:ea typeface="Lato Light"/>
              <a:cs typeface="Lato Light"/>
            </a:endParaRPr>
          </a:p>
          <a:p>
            <a:pPr defTabSz="685785"/>
            <a:r>
              <a:rPr lang="en-US" sz="2000" b="1" dirty="0">
                <a:solidFill>
                  <a:srgbClr val="DCDEE0">
                    <a:lumMod val="10000"/>
                  </a:srgbClr>
                </a:solidFill>
                <a:latin typeface="Calibri" pitchFamily="34" charset="0"/>
                <a:ea typeface="Lato Light"/>
                <a:cs typeface="Lato Light"/>
              </a:rPr>
              <a:t>Parameters:</a:t>
            </a:r>
          </a:p>
          <a:p>
            <a:pPr marL="342893" lvl="1" defTabSz="685785"/>
            <a:r>
              <a:rPr lang="en-US" sz="2000" b="1" dirty="0">
                <a:solidFill>
                  <a:srgbClr val="DCDEE0">
                    <a:lumMod val="10000"/>
                  </a:srgbClr>
                </a:solidFill>
                <a:latin typeface="Calibri" pitchFamily="34" charset="0"/>
                <a:ea typeface="Lato Light"/>
                <a:cs typeface="Lato Light"/>
              </a:rPr>
              <a:t>pin</a:t>
            </a:r>
            <a:r>
              <a:rPr lang="en-US" sz="2000" dirty="0">
                <a:solidFill>
                  <a:srgbClr val="DCDEE0">
                    <a:lumMod val="10000"/>
                  </a:srgbClr>
                </a:solidFill>
                <a:latin typeface="Calibri" pitchFamily="34" charset="0"/>
                <a:ea typeface="Lato Light"/>
                <a:cs typeface="Lato Light"/>
              </a:rPr>
              <a:t>: the number of the pin whose mode you wish to set</a:t>
            </a:r>
          </a:p>
          <a:p>
            <a:pPr marL="342893" lvl="1" defTabSz="685785"/>
            <a:r>
              <a:rPr lang="en-US" sz="2000" b="1" dirty="0">
                <a:solidFill>
                  <a:srgbClr val="DCDEE0">
                    <a:lumMod val="10000"/>
                  </a:srgbClr>
                </a:solidFill>
                <a:latin typeface="Calibri" pitchFamily="34" charset="0"/>
                <a:ea typeface="Lato Light"/>
                <a:cs typeface="Lato Light"/>
              </a:rPr>
              <a:t>mode</a:t>
            </a:r>
            <a:r>
              <a:rPr lang="en-US" sz="2000" dirty="0">
                <a:solidFill>
                  <a:srgbClr val="DCDEE0">
                    <a:lumMod val="10000"/>
                  </a:srgbClr>
                </a:solidFill>
                <a:latin typeface="Calibri" pitchFamily="34" charset="0"/>
                <a:ea typeface="Lato Light"/>
                <a:cs typeface="Lato Light"/>
              </a:rPr>
              <a:t>: INPUT, OUTPUT</a:t>
            </a:r>
          </a:p>
          <a:p>
            <a:pPr marL="342893" lvl="1" defTabSz="685785"/>
            <a:endParaRPr lang="en-US" sz="2000" dirty="0">
              <a:solidFill>
                <a:srgbClr val="DCDEE0">
                  <a:lumMod val="10000"/>
                </a:srgbClr>
              </a:solidFill>
              <a:latin typeface="Calibri" pitchFamily="34" charset="0"/>
              <a:ea typeface="Lato Light"/>
              <a:cs typeface="Lato Light"/>
            </a:endParaRPr>
          </a:p>
          <a:p>
            <a:pPr defTabSz="685785"/>
            <a:r>
              <a:rPr lang="en-US" sz="2000" b="1" dirty="0">
                <a:solidFill>
                  <a:srgbClr val="DCDEE0">
                    <a:lumMod val="10000"/>
                  </a:srgbClr>
                </a:solidFill>
                <a:latin typeface="Calibri" pitchFamily="34" charset="0"/>
                <a:ea typeface="Lato Light"/>
                <a:cs typeface="Lato Light"/>
              </a:rPr>
              <a:t>EXAMPLE:	Turning on the LED</a:t>
            </a:r>
          </a:p>
          <a:p>
            <a:pPr defTabSz="685785"/>
            <a:endParaRPr lang="en-US" sz="2000" b="1" dirty="0">
              <a:solidFill>
                <a:srgbClr val="DCDEE0">
                  <a:lumMod val="10000"/>
                </a:srgbClr>
              </a:solidFill>
              <a:latin typeface="Calibri" pitchFamily="34" charset="0"/>
              <a:ea typeface="Lato Light"/>
              <a:cs typeface="Lato Light"/>
            </a:endParaRPr>
          </a:p>
          <a:p>
            <a:pPr defTabSz="685785"/>
            <a:r>
              <a:rPr lang="en-US" sz="2000" dirty="0">
                <a:solidFill>
                  <a:srgbClr val="DCDEE0">
                    <a:lumMod val="10000"/>
                  </a:srgbClr>
                </a:solidFill>
                <a:latin typeface="Calibri" pitchFamily="34" charset="0"/>
                <a:ea typeface="Lato Light"/>
                <a:cs typeface="Lato Light"/>
              </a:rPr>
              <a:t> </a:t>
            </a:r>
            <a:r>
              <a:rPr lang="en-US" sz="2000" dirty="0">
                <a:solidFill>
                  <a:srgbClr val="FF0000"/>
                </a:solidFill>
                <a:latin typeface="Calibri" pitchFamily="34" charset="0"/>
                <a:ea typeface="Lato Light"/>
                <a:cs typeface="Lato Light"/>
              </a:rPr>
              <a:t>pinMode</a:t>
            </a:r>
            <a:r>
              <a:rPr lang="en-US" sz="2000" dirty="0">
                <a:solidFill>
                  <a:srgbClr val="DCDEE0">
                    <a:lumMod val="10000"/>
                  </a:srgbClr>
                </a:solidFill>
                <a:latin typeface="Calibri" pitchFamily="34" charset="0"/>
                <a:ea typeface="Lato Light"/>
                <a:cs typeface="Lato Light"/>
              </a:rPr>
              <a:t>(13,</a:t>
            </a:r>
            <a:r>
              <a:rPr lang="en-US" sz="2000" dirty="0">
                <a:solidFill>
                  <a:srgbClr val="0365C0">
                    <a:lumMod val="75000"/>
                  </a:srgbClr>
                </a:solidFill>
                <a:latin typeface="Calibri" pitchFamily="34" charset="0"/>
                <a:ea typeface="Lato Light"/>
                <a:cs typeface="Lato Light"/>
              </a:rPr>
              <a:t>OUTPUT</a:t>
            </a:r>
            <a:r>
              <a:rPr lang="en-US" sz="2000" dirty="0">
                <a:solidFill>
                  <a:srgbClr val="DCDEE0">
                    <a:lumMod val="10000"/>
                  </a:srgbClr>
                </a:solidFill>
                <a:latin typeface="Calibri" pitchFamily="34" charset="0"/>
                <a:ea typeface="Lato Light"/>
                <a:cs typeface="Lato Light"/>
              </a:rPr>
              <a:t>); </a:t>
            </a:r>
          </a:p>
          <a:p>
            <a:pPr defTabSz="685785"/>
            <a:endParaRPr lang="en-US" sz="2000" dirty="0">
              <a:solidFill>
                <a:srgbClr val="DCDEE0">
                  <a:lumMod val="10000"/>
                </a:srgbClr>
              </a:solidFill>
              <a:latin typeface="Calibri" pitchFamily="34" charset="0"/>
              <a:ea typeface="Lato Light"/>
              <a:cs typeface="Lato Light"/>
            </a:endParaRPr>
          </a:p>
          <a:p>
            <a:pPr defTabSz="685785"/>
            <a:r>
              <a:rPr lang="en-US" sz="2000" dirty="0">
                <a:solidFill>
                  <a:srgbClr val="DCDEE0">
                    <a:lumMod val="10000"/>
                  </a:srgbClr>
                </a:solidFill>
                <a:latin typeface="Calibri" pitchFamily="34" charset="0"/>
                <a:ea typeface="Lato Light"/>
                <a:cs typeface="Lato Light"/>
              </a:rPr>
              <a:t>Here Mode is Output because we are using the inbuilt LED  as output and is connected to pin13.						</a:t>
            </a:r>
          </a:p>
          <a:p>
            <a:pPr defTabSz="685785"/>
            <a:endParaRPr lang="en-US" sz="2000" dirty="0">
              <a:solidFill>
                <a:srgbClr val="DCDEE0">
                  <a:lumMod val="10000"/>
                </a:srgbClr>
              </a:solidFill>
              <a:latin typeface="Calibri" pitchFamily="34" charset="0"/>
              <a:ea typeface="Lato Light"/>
              <a:cs typeface="Lato Light"/>
            </a:endParaRPr>
          </a:p>
        </p:txBody>
      </p:sp>
      <p:sp>
        <p:nvSpPr>
          <p:cNvPr id="6" name="TextBox 5"/>
          <p:cNvSpPr txBox="1"/>
          <p:nvPr/>
        </p:nvSpPr>
        <p:spPr>
          <a:xfrm>
            <a:off x="1278294" y="453908"/>
            <a:ext cx="8770775" cy="6622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algn="ctr" defTabSz="438150" hangingPunct="0"/>
            <a:r>
              <a:rPr lang="en-US" sz="3600" b="1" dirty="0">
                <a:solidFill>
                  <a:srgbClr val="DCDEE0">
                    <a:lumMod val="10000"/>
                  </a:srgbClr>
                </a:solidFill>
                <a:latin typeface="Cambria" pitchFamily="18" charset="0"/>
                <a:ea typeface="Lato Bold"/>
                <a:cs typeface="Lato Bold"/>
                <a:sym typeface="Lato Bold"/>
              </a:rPr>
              <a:t>pinMode()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1846" y="1405678"/>
            <a:ext cx="10991460" cy="4401205"/>
          </a:xfrm>
          <a:prstGeom prst="rect">
            <a:avLst/>
          </a:prstGeom>
        </p:spPr>
        <p:txBody>
          <a:bodyPr wrap="square">
            <a:spAutoFit/>
          </a:bodyPr>
          <a:lstStyle/>
          <a:p>
            <a:pPr marL="285750" indent="-285750" defTabSz="685785">
              <a:buFont typeface="Arial" panose="020B0604020202020204" pitchFamily="34" charset="0"/>
              <a:buChar char="•"/>
            </a:pPr>
            <a:r>
              <a:rPr lang="en-US" sz="2000" b="1" dirty="0">
                <a:solidFill>
                  <a:srgbClr val="DCDEE0">
                    <a:lumMod val="10000"/>
                  </a:srgbClr>
                </a:solidFill>
                <a:latin typeface="Calibri" pitchFamily="34" charset="0"/>
                <a:ea typeface="Lato Light"/>
                <a:cs typeface="Lato Light"/>
              </a:rPr>
              <a:t>digitalWrite</a:t>
            </a:r>
            <a:r>
              <a:rPr lang="en-US" sz="2000" dirty="0">
                <a:solidFill>
                  <a:srgbClr val="DCDEE0">
                    <a:lumMod val="10000"/>
                  </a:srgbClr>
                </a:solidFill>
                <a:latin typeface="Calibri" pitchFamily="34" charset="0"/>
                <a:ea typeface="Lato Light"/>
                <a:cs typeface="Lato Light"/>
              </a:rPr>
              <a:t> function is used to write a HIGH or a LOW value to a digital pin.</a:t>
            </a:r>
          </a:p>
          <a:p>
            <a:pPr marL="285750" indent="-285750" defTabSz="685785">
              <a:buFont typeface="Arial" panose="020B0604020202020204" pitchFamily="34" charset="0"/>
              <a:buChar char="•"/>
            </a:pPr>
            <a:r>
              <a:rPr lang="en-US" sz="2000" dirty="0">
                <a:solidFill>
                  <a:srgbClr val="DCDEE0">
                    <a:lumMod val="10000"/>
                  </a:srgbClr>
                </a:solidFill>
                <a:latin typeface="Calibri" pitchFamily="34" charset="0"/>
                <a:ea typeface="Lato Light"/>
                <a:cs typeface="Lato Light"/>
              </a:rPr>
              <a:t>If the pin has been configured as an OUTPUT with pinMode(), its voltage will be set to the corresponding value: 5V (or 3.3V on 3.3V boards) for HIGH, 0V (ground) for LOW.</a:t>
            </a:r>
          </a:p>
          <a:p>
            <a:pPr defTabSz="685785"/>
            <a:endParaRPr lang="en-US" sz="2000" dirty="0">
              <a:solidFill>
                <a:srgbClr val="DCDEE0">
                  <a:lumMod val="10000"/>
                </a:srgbClr>
              </a:solidFill>
              <a:latin typeface="Calibri" pitchFamily="34" charset="0"/>
              <a:ea typeface="Lato Light"/>
              <a:cs typeface="Lato Light"/>
            </a:endParaRPr>
          </a:p>
          <a:p>
            <a:pPr defTabSz="685785"/>
            <a:r>
              <a:rPr lang="en-US" sz="2000" b="1" dirty="0">
                <a:solidFill>
                  <a:srgbClr val="DCDEE0">
                    <a:lumMod val="10000"/>
                  </a:srgbClr>
                </a:solidFill>
                <a:latin typeface="Calibri" pitchFamily="34" charset="0"/>
                <a:ea typeface="Lato Light"/>
                <a:cs typeface="Lato Light"/>
              </a:rPr>
              <a:t>Syntax:</a:t>
            </a:r>
          </a:p>
          <a:p>
            <a:pPr marL="342893" lvl="1" defTabSz="685785"/>
            <a:r>
              <a:rPr lang="en-US" sz="2000" dirty="0">
                <a:solidFill>
                  <a:srgbClr val="DCDEE0">
                    <a:lumMod val="10000"/>
                  </a:srgbClr>
                </a:solidFill>
                <a:latin typeface="Calibri" pitchFamily="34" charset="0"/>
                <a:ea typeface="Lato Light"/>
                <a:cs typeface="Lato Light"/>
              </a:rPr>
              <a:t>digitalWrite(pin, value);</a:t>
            </a:r>
          </a:p>
          <a:p>
            <a:pPr marL="342893" lvl="1" defTabSz="685785"/>
            <a:endParaRPr lang="en-US" sz="2000" dirty="0">
              <a:solidFill>
                <a:srgbClr val="DCDEE0">
                  <a:lumMod val="10000"/>
                </a:srgbClr>
              </a:solidFill>
              <a:latin typeface="Calibri" pitchFamily="34" charset="0"/>
              <a:ea typeface="Lato Light"/>
              <a:cs typeface="Lato Light"/>
            </a:endParaRPr>
          </a:p>
          <a:p>
            <a:pPr defTabSz="685785"/>
            <a:r>
              <a:rPr lang="en-US" sz="2000" b="1" dirty="0">
                <a:solidFill>
                  <a:srgbClr val="DCDEE0">
                    <a:lumMod val="10000"/>
                  </a:srgbClr>
                </a:solidFill>
                <a:latin typeface="Calibri" pitchFamily="34" charset="0"/>
                <a:ea typeface="Lato Light"/>
                <a:cs typeface="Lato Light"/>
              </a:rPr>
              <a:t>Parameters:</a:t>
            </a:r>
          </a:p>
          <a:p>
            <a:pPr marL="342893" lvl="1" defTabSz="685785"/>
            <a:r>
              <a:rPr lang="en-US" sz="2000" dirty="0">
                <a:solidFill>
                  <a:srgbClr val="DCDEE0">
                    <a:lumMod val="10000"/>
                  </a:srgbClr>
                </a:solidFill>
                <a:latin typeface="Calibri" pitchFamily="34" charset="0"/>
                <a:ea typeface="Lato Light"/>
                <a:cs typeface="Lato Light"/>
              </a:rPr>
              <a:t>pin: the pin number</a:t>
            </a:r>
          </a:p>
          <a:p>
            <a:pPr marL="342893" lvl="1" defTabSz="685785"/>
            <a:r>
              <a:rPr lang="en-US" sz="2000" dirty="0">
                <a:solidFill>
                  <a:srgbClr val="DCDEE0">
                    <a:lumMod val="10000"/>
                  </a:srgbClr>
                </a:solidFill>
                <a:latin typeface="Calibri" pitchFamily="34" charset="0"/>
                <a:ea typeface="Lato Light"/>
                <a:cs typeface="Lato Light"/>
              </a:rPr>
              <a:t>value: HIGH or LOW</a:t>
            </a:r>
          </a:p>
          <a:p>
            <a:pPr marL="342893" lvl="1" defTabSz="685785"/>
            <a:endParaRPr lang="en-US" sz="2000" dirty="0">
              <a:solidFill>
                <a:srgbClr val="DCDEE0">
                  <a:lumMod val="10000"/>
                </a:srgbClr>
              </a:solidFill>
              <a:latin typeface="Calibri" pitchFamily="34" charset="0"/>
              <a:ea typeface="Lato Light"/>
              <a:cs typeface="Lato Light"/>
            </a:endParaRPr>
          </a:p>
          <a:p>
            <a:pPr defTabSz="685785"/>
            <a:r>
              <a:rPr lang="en-US" sz="2000" b="1" dirty="0">
                <a:solidFill>
                  <a:srgbClr val="DCDEE0">
                    <a:lumMod val="10000"/>
                  </a:srgbClr>
                </a:solidFill>
                <a:latin typeface="Calibri" pitchFamily="34" charset="0"/>
                <a:ea typeface="Lato Light"/>
                <a:cs typeface="Lato Light"/>
              </a:rPr>
              <a:t>Example:</a:t>
            </a:r>
          </a:p>
          <a:p>
            <a:pPr defTabSz="685785"/>
            <a:r>
              <a:rPr lang="en-US" sz="2000" dirty="0">
                <a:solidFill>
                  <a:srgbClr val="DCDEE0">
                    <a:lumMod val="10000"/>
                  </a:srgbClr>
                </a:solidFill>
                <a:latin typeface="Calibri" pitchFamily="34" charset="0"/>
                <a:ea typeface="Lato Light"/>
                <a:cs typeface="Lato Light"/>
              </a:rPr>
              <a:t>digitalWrite(13, HIGH); 			// This function will set the output voltage of pin 13 to 5v</a:t>
            </a:r>
          </a:p>
          <a:p>
            <a:pPr defTabSz="685785"/>
            <a:r>
              <a:rPr lang="en-US" sz="2000" dirty="0">
                <a:solidFill>
                  <a:srgbClr val="DCDEE0">
                    <a:lumMod val="10000"/>
                  </a:srgbClr>
                </a:solidFill>
                <a:latin typeface="Calibri" pitchFamily="34" charset="0"/>
                <a:ea typeface="Lato Light"/>
                <a:cs typeface="Lato Light"/>
              </a:rPr>
              <a:t>				</a:t>
            </a:r>
          </a:p>
        </p:txBody>
      </p:sp>
      <p:sp>
        <p:nvSpPr>
          <p:cNvPr id="6" name="Rectangle 5"/>
          <p:cNvSpPr/>
          <p:nvPr/>
        </p:nvSpPr>
        <p:spPr>
          <a:xfrm>
            <a:off x="961053" y="597803"/>
            <a:ext cx="10459616" cy="646331"/>
          </a:xfrm>
          <a:prstGeom prst="rect">
            <a:avLst/>
          </a:prstGeom>
        </p:spPr>
        <p:txBody>
          <a:bodyPr wrap="square">
            <a:spAutoFit/>
          </a:bodyPr>
          <a:lstStyle/>
          <a:p>
            <a:pPr algn="ctr" defTabSz="685785"/>
            <a:r>
              <a:rPr lang="en-US" sz="3600" b="1" dirty="0">
                <a:solidFill>
                  <a:srgbClr val="DCDEE0">
                    <a:lumMod val="10000"/>
                  </a:srgbClr>
                </a:solidFill>
                <a:latin typeface="Cambria" pitchFamily="18" charset="0"/>
                <a:ea typeface="Lato Light"/>
                <a:cs typeface="Lato Light"/>
              </a:rPr>
              <a:t>digitalWrite()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3771" y="509090"/>
            <a:ext cx="10571584" cy="6622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algn="ctr" defTabSz="438150" hangingPunct="0"/>
            <a:r>
              <a:rPr lang="en-US" sz="3600" b="1" dirty="0">
                <a:solidFill>
                  <a:srgbClr val="DCDEE0">
                    <a:lumMod val="10000"/>
                  </a:srgbClr>
                </a:solidFill>
                <a:latin typeface="Cambria" pitchFamily="18" charset="0"/>
                <a:ea typeface="Lato Bold"/>
                <a:cs typeface="Lato Bold"/>
                <a:sym typeface="Lato Bold"/>
              </a:rPr>
              <a:t>LED Blinking (inbuilt LED)</a:t>
            </a:r>
          </a:p>
        </p:txBody>
      </p:sp>
      <p:pic>
        <p:nvPicPr>
          <p:cNvPr id="3" name="Picture 2" descr="alt text"/>
          <p:cNvPicPr>
            <a:picLocks noChangeAspect="1" noChangeArrowheads="1"/>
          </p:cNvPicPr>
          <p:nvPr/>
        </p:nvPicPr>
        <p:blipFill>
          <a:blip r:embed="rId2"/>
          <a:srcRect/>
          <a:stretch>
            <a:fillRect/>
          </a:stretch>
        </p:blipFill>
        <p:spPr bwMode="auto">
          <a:xfrm>
            <a:off x="7435463" y="3151834"/>
            <a:ext cx="3353089" cy="2464611"/>
          </a:xfrm>
          <a:prstGeom prst="rect">
            <a:avLst/>
          </a:prstGeom>
          <a:noFill/>
        </p:spPr>
      </p:pic>
      <p:sp>
        <p:nvSpPr>
          <p:cNvPr id="4" name="Rectangle 3"/>
          <p:cNvSpPr/>
          <p:nvPr/>
        </p:nvSpPr>
        <p:spPr>
          <a:xfrm>
            <a:off x="954832" y="1241555"/>
            <a:ext cx="10282335" cy="1938992"/>
          </a:xfrm>
          <a:prstGeom prst="rect">
            <a:avLst/>
          </a:prstGeom>
        </p:spPr>
        <p:txBody>
          <a:bodyPr wrap="square">
            <a:spAutoFit/>
          </a:bodyPr>
          <a:lstStyle/>
          <a:p>
            <a:pPr marL="342900" indent="-342900" defTabSz="685785">
              <a:buFont typeface="Arial" panose="020B0604020202020204" pitchFamily="34" charset="0"/>
              <a:buChar char="•"/>
            </a:pPr>
            <a:endParaRPr lang="en-US" sz="2000" dirty="0">
              <a:solidFill>
                <a:srgbClr val="DCDEE0">
                  <a:lumMod val="10000"/>
                </a:srgbClr>
              </a:solidFill>
              <a:latin typeface="Calibri" pitchFamily="34" charset="0"/>
              <a:ea typeface="Lato Light"/>
              <a:cs typeface="Lato Light"/>
            </a:endParaRPr>
          </a:p>
          <a:p>
            <a:pPr marL="342900" indent="-342900" defTabSz="685785">
              <a:buFont typeface="Arial" panose="020B0604020202020204" pitchFamily="34" charset="0"/>
              <a:buChar char="•"/>
            </a:pPr>
            <a:r>
              <a:rPr lang="en-US" sz="2000" dirty="0">
                <a:solidFill>
                  <a:srgbClr val="DCDEE0">
                    <a:lumMod val="10000"/>
                  </a:srgbClr>
                </a:solidFill>
                <a:latin typeface="Calibri" pitchFamily="34" charset="0"/>
                <a:ea typeface="Lato Light"/>
                <a:cs typeface="Lato Light"/>
              </a:rPr>
              <a:t>We can control that Led using Pin no 13.</a:t>
            </a:r>
          </a:p>
          <a:p>
            <a:pPr marL="342900" indent="-342900" defTabSz="685785">
              <a:buFont typeface="Arial" panose="020B0604020202020204" pitchFamily="34" charset="0"/>
              <a:buChar char="•"/>
            </a:pPr>
            <a:endParaRPr lang="en-US" sz="2000" dirty="0">
              <a:solidFill>
                <a:srgbClr val="DCDEE0">
                  <a:lumMod val="10000"/>
                </a:srgbClr>
              </a:solidFill>
              <a:latin typeface="Calibri" pitchFamily="34" charset="0"/>
              <a:ea typeface="Lato Light"/>
              <a:cs typeface="Lato Light"/>
            </a:endParaRPr>
          </a:p>
          <a:p>
            <a:pPr marL="342900" indent="-342900" defTabSz="685785">
              <a:buFont typeface="Arial" panose="020B0604020202020204" pitchFamily="34" charset="0"/>
              <a:buChar char="•"/>
            </a:pPr>
            <a:r>
              <a:rPr lang="en-US" sz="2000" dirty="0">
                <a:solidFill>
                  <a:srgbClr val="DCDEE0">
                    <a:lumMod val="10000"/>
                  </a:srgbClr>
                </a:solidFill>
                <a:latin typeface="Calibri" pitchFamily="34" charset="0"/>
                <a:ea typeface="Lato Light"/>
                <a:cs typeface="Lato Light"/>
              </a:rPr>
              <a:t>Let’s create an “LED blinking” Program</a:t>
            </a:r>
          </a:p>
          <a:p>
            <a:pPr marL="342900" indent="-342900" defTabSz="685785">
              <a:buFont typeface="Arial" panose="020B0604020202020204" pitchFamily="34" charset="0"/>
              <a:buChar char="•"/>
            </a:pPr>
            <a:endParaRPr lang="en-US" sz="2000" dirty="0">
              <a:solidFill>
                <a:srgbClr val="DCDEE0">
                  <a:lumMod val="10000"/>
                </a:srgbClr>
              </a:solidFill>
              <a:latin typeface="Calibri" pitchFamily="34" charset="0"/>
              <a:ea typeface="Lato Light"/>
              <a:cs typeface="Lato Light"/>
            </a:endParaRPr>
          </a:p>
          <a:p>
            <a:pPr marL="342900" indent="-342900" defTabSz="685785">
              <a:buFont typeface="Arial" panose="020B0604020202020204" pitchFamily="34" charset="0"/>
              <a:buChar char="•"/>
            </a:pPr>
            <a:r>
              <a:rPr lang="en-US" sz="2000" dirty="0">
                <a:solidFill>
                  <a:srgbClr val="DCDEE0">
                    <a:lumMod val="10000"/>
                  </a:srgbClr>
                </a:solidFill>
                <a:latin typeface="Calibri" pitchFamily="34" charset="0"/>
                <a:ea typeface="Lato Light"/>
                <a:cs typeface="Lato Light"/>
              </a:rPr>
              <a:t>Before making it blink first let’s make it glow.</a:t>
            </a:r>
          </a:p>
        </p:txBody>
      </p:sp>
      <p:sp>
        <p:nvSpPr>
          <p:cNvPr id="5" name="Rectangle 4"/>
          <p:cNvSpPr/>
          <p:nvPr/>
        </p:nvSpPr>
        <p:spPr>
          <a:xfrm>
            <a:off x="4737697" y="3547706"/>
            <a:ext cx="3107553" cy="553998"/>
          </a:xfrm>
          <a:prstGeom prst="rect">
            <a:avLst/>
          </a:prstGeom>
        </p:spPr>
        <p:txBody>
          <a:bodyPr wrap="square">
            <a:spAutoFit/>
          </a:bodyPr>
          <a:lstStyle/>
          <a:p>
            <a:pPr defTabSz="685785"/>
            <a:r>
              <a:rPr lang="en-US" sz="1500" b="1" dirty="0">
                <a:solidFill>
                  <a:srgbClr val="DCDEE0">
                    <a:lumMod val="10000"/>
                  </a:srgbClr>
                </a:solidFill>
                <a:latin typeface="Calibri" pitchFamily="34" charset="0"/>
                <a:ea typeface="Lato Light"/>
                <a:cs typeface="Lato Light"/>
              </a:rPr>
              <a:t>(The encircled LED is internally connected to Digital Pin no 13.)</a:t>
            </a:r>
          </a:p>
        </p:txBody>
      </p:sp>
      <p:sp>
        <p:nvSpPr>
          <p:cNvPr id="7" name="Oval 6"/>
          <p:cNvSpPr/>
          <p:nvPr/>
        </p:nvSpPr>
        <p:spPr>
          <a:xfrm>
            <a:off x="8897693" y="3556000"/>
            <a:ext cx="214314" cy="379369"/>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3578" tIns="53578" rIns="53578" bIns="53578" numCol="1" spcCol="38100" rtlCol="0" anchor="ctr">
            <a:spAutoFit/>
          </a:bodyPr>
          <a:lstStyle/>
          <a:p>
            <a:pPr defTabSz="438150" hangingPunct="0"/>
            <a:endParaRPr lang="en-US" sz="1050" dirty="0">
              <a:solidFill>
                <a:srgbClr val="FFFFFF"/>
              </a:solidFill>
              <a:latin typeface="Helvetica Light"/>
              <a:ea typeface="Helvetica Light"/>
              <a:cs typeface="Helvetica Light"/>
              <a:sym typeface="Helvetica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6490" y="565585"/>
            <a:ext cx="10804849" cy="6622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algn="ctr" defTabSz="438150" hangingPunct="0"/>
            <a:r>
              <a:rPr lang="en-US" sz="3600" b="1" dirty="0">
                <a:solidFill>
                  <a:srgbClr val="DCDEE0">
                    <a:lumMod val="10000"/>
                  </a:srgbClr>
                </a:solidFill>
                <a:latin typeface="Cambria" pitchFamily="18" charset="0"/>
                <a:ea typeface="Lato Bold"/>
                <a:cs typeface="Lato Bold"/>
                <a:sym typeface="Lato Bold"/>
              </a:rPr>
              <a:t>Code for Turning on Inbuilt LED</a:t>
            </a:r>
          </a:p>
        </p:txBody>
      </p:sp>
      <p:sp>
        <p:nvSpPr>
          <p:cNvPr id="8" name="TextBox 7"/>
          <p:cNvSpPr txBox="1"/>
          <p:nvPr/>
        </p:nvSpPr>
        <p:spPr>
          <a:xfrm>
            <a:off x="2515375" y="5354549"/>
            <a:ext cx="7572207" cy="415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algn="ctr" defTabSz="438150" hangingPunct="0"/>
            <a:r>
              <a:rPr lang="en-US" sz="2000" b="1" dirty="0">
                <a:solidFill>
                  <a:srgbClr val="DCDEE0">
                    <a:lumMod val="10000"/>
                  </a:srgbClr>
                </a:solidFill>
                <a:latin typeface="Calibri" pitchFamily="34" charset="0"/>
                <a:ea typeface="Lato Light"/>
                <a:cs typeface="Lato Light"/>
              </a:rPr>
              <a:t>Output</a:t>
            </a:r>
            <a:r>
              <a:rPr lang="en-US" sz="2000" dirty="0">
                <a:solidFill>
                  <a:srgbClr val="DCDEE0">
                    <a:lumMod val="10000"/>
                  </a:srgbClr>
                </a:solidFill>
                <a:latin typeface="Calibri" pitchFamily="34" charset="0"/>
                <a:ea typeface="Lato Light"/>
                <a:cs typeface="Lato Light"/>
              </a:rPr>
              <a:t>: LED on the Arduino board connected to Pin no 13  will be ON.</a:t>
            </a:r>
          </a:p>
        </p:txBody>
      </p:sp>
      <p:pic>
        <p:nvPicPr>
          <p:cNvPr id="3" name="Picture 2">
            <a:extLst>
              <a:ext uri="{FF2B5EF4-FFF2-40B4-BE49-F238E27FC236}">
                <a16:creationId xmlns:a16="http://schemas.microsoft.com/office/drawing/2014/main" id="{CAC3A7B8-7FEE-010C-3BFE-8D8574897DE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516066" y="1769904"/>
            <a:ext cx="5159868" cy="331819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2980" y="597159"/>
            <a:ext cx="9610530" cy="5470728"/>
          </a:xfrm>
          <a:prstGeom prst="rect">
            <a:avLst/>
          </a:prstGeom>
        </p:spPr>
        <p:txBody>
          <a:bodyPr wrap="square">
            <a:spAutoFit/>
          </a:bodyPr>
          <a:lstStyle/>
          <a:p>
            <a:pPr algn="ctr" defTabSz="438150" hangingPunct="0"/>
            <a:r>
              <a:rPr lang="en-US" sz="2400" b="1" dirty="0">
                <a:solidFill>
                  <a:srgbClr val="DCDEE0">
                    <a:lumMod val="10000"/>
                  </a:srgbClr>
                </a:solidFill>
                <a:latin typeface="Cambria" pitchFamily="18" charset="0"/>
                <a:ea typeface="Lato Bold"/>
                <a:cs typeface="Lato Bold"/>
                <a:sym typeface="Lato Bold"/>
              </a:rPr>
              <a:t>Code for blinking Inbuilt LED</a:t>
            </a:r>
          </a:p>
          <a:p>
            <a:pPr defTabSz="685785" fontAlgn="base"/>
            <a:endParaRPr lang="en-US" u="sng" dirty="0">
              <a:solidFill>
                <a:srgbClr val="DCDEE0">
                  <a:lumMod val="10000"/>
                </a:srgbClr>
              </a:solidFill>
              <a:latin typeface="Calibri" pitchFamily="34" charset="0"/>
              <a:ea typeface="Lato Light"/>
              <a:cs typeface="Lato Light"/>
            </a:endParaRPr>
          </a:p>
          <a:p>
            <a:pPr defTabSz="685785" fontAlgn="base"/>
            <a:endParaRPr lang="en-US" sz="1500" dirty="0">
              <a:solidFill>
                <a:srgbClr val="DCDEE0">
                  <a:lumMod val="10000"/>
                </a:srgbClr>
              </a:solidFill>
              <a:latin typeface="Calibri" pitchFamily="34" charset="0"/>
              <a:ea typeface="Lato Light"/>
              <a:cs typeface="Lato Light"/>
            </a:endParaRPr>
          </a:p>
          <a:p>
            <a:pPr defTabSz="685785" fontAlgn="base"/>
            <a:endParaRPr lang="en-US" sz="1500" dirty="0">
              <a:solidFill>
                <a:srgbClr val="DCDEE0">
                  <a:lumMod val="10000"/>
                </a:srgbClr>
              </a:solidFill>
              <a:latin typeface="Calibri" pitchFamily="34" charset="0"/>
              <a:ea typeface="Lato Light"/>
              <a:cs typeface="Lato Light"/>
            </a:endParaRPr>
          </a:p>
          <a:p>
            <a:pPr defTabSz="685785" fontAlgn="base"/>
            <a:endParaRPr lang="en-US" sz="1500" dirty="0">
              <a:solidFill>
                <a:srgbClr val="DCDEE0">
                  <a:lumMod val="10000"/>
                </a:srgbClr>
              </a:solidFill>
              <a:latin typeface="Calibri" pitchFamily="34" charset="0"/>
              <a:ea typeface="Lato Light"/>
              <a:cs typeface="Lato Light"/>
            </a:endParaRPr>
          </a:p>
          <a:p>
            <a:pPr defTabSz="685785" fontAlgn="base"/>
            <a:endParaRPr lang="en-US" sz="1500" dirty="0">
              <a:solidFill>
                <a:srgbClr val="DCDEE0">
                  <a:lumMod val="10000"/>
                </a:srgbClr>
              </a:solidFill>
              <a:latin typeface="Calibri" pitchFamily="34" charset="0"/>
              <a:ea typeface="Lato Light"/>
              <a:cs typeface="Lato Light"/>
            </a:endParaRPr>
          </a:p>
          <a:p>
            <a:pPr defTabSz="685785" fontAlgn="base"/>
            <a:endParaRPr lang="en-US" sz="1500" dirty="0">
              <a:solidFill>
                <a:srgbClr val="DCDEE0">
                  <a:lumMod val="10000"/>
                </a:srgbClr>
              </a:solidFill>
              <a:latin typeface="Calibri" pitchFamily="34" charset="0"/>
              <a:ea typeface="Lato Light"/>
              <a:cs typeface="Lato Light"/>
            </a:endParaRPr>
          </a:p>
          <a:p>
            <a:pPr defTabSz="685785" fontAlgn="base"/>
            <a:endParaRPr lang="en-US" sz="1500" dirty="0">
              <a:solidFill>
                <a:srgbClr val="DCDEE0">
                  <a:lumMod val="10000"/>
                </a:srgbClr>
              </a:solidFill>
              <a:latin typeface="Calibri" pitchFamily="34" charset="0"/>
              <a:ea typeface="Lato Light"/>
              <a:cs typeface="Lato Light"/>
            </a:endParaRPr>
          </a:p>
          <a:p>
            <a:pPr defTabSz="685785" fontAlgn="base"/>
            <a:endParaRPr lang="en-US" sz="1500" dirty="0">
              <a:solidFill>
                <a:srgbClr val="DCDEE0">
                  <a:lumMod val="10000"/>
                </a:srgbClr>
              </a:solidFill>
              <a:latin typeface="Calibri" pitchFamily="34" charset="0"/>
              <a:ea typeface="Lato Light"/>
              <a:cs typeface="Lato Light"/>
            </a:endParaRPr>
          </a:p>
          <a:p>
            <a:pPr defTabSz="685785" fontAlgn="base"/>
            <a:endParaRPr lang="en-US" sz="1500" dirty="0">
              <a:solidFill>
                <a:srgbClr val="DCDEE0">
                  <a:lumMod val="10000"/>
                </a:srgbClr>
              </a:solidFill>
              <a:latin typeface="Calibri" pitchFamily="34" charset="0"/>
              <a:ea typeface="Lato Light"/>
              <a:cs typeface="Lato Light"/>
            </a:endParaRPr>
          </a:p>
          <a:p>
            <a:pPr defTabSz="685785" fontAlgn="base"/>
            <a:endParaRPr lang="en-US" sz="1500" dirty="0">
              <a:solidFill>
                <a:srgbClr val="DCDEE0">
                  <a:lumMod val="10000"/>
                </a:srgbClr>
              </a:solidFill>
              <a:latin typeface="Calibri" pitchFamily="34" charset="0"/>
              <a:ea typeface="Lato Light"/>
              <a:cs typeface="Lato Light"/>
            </a:endParaRPr>
          </a:p>
          <a:p>
            <a:pPr defTabSz="685785" fontAlgn="base"/>
            <a:endParaRPr lang="en-US" sz="1500" dirty="0">
              <a:solidFill>
                <a:srgbClr val="DCDEE0">
                  <a:lumMod val="10000"/>
                </a:srgbClr>
              </a:solidFill>
              <a:latin typeface="Calibri" pitchFamily="34" charset="0"/>
              <a:ea typeface="Lato Light"/>
              <a:cs typeface="Lato Light"/>
            </a:endParaRPr>
          </a:p>
          <a:p>
            <a:pPr defTabSz="685785" fontAlgn="base"/>
            <a:endParaRPr lang="en-US" sz="1500" dirty="0">
              <a:solidFill>
                <a:srgbClr val="DCDEE0">
                  <a:lumMod val="10000"/>
                </a:srgbClr>
              </a:solidFill>
              <a:latin typeface="Calibri" pitchFamily="34" charset="0"/>
              <a:ea typeface="Lato Light"/>
              <a:cs typeface="Lato Light"/>
            </a:endParaRPr>
          </a:p>
          <a:p>
            <a:pPr defTabSz="685785" fontAlgn="base"/>
            <a:endParaRPr lang="en-US" sz="1500" dirty="0">
              <a:solidFill>
                <a:srgbClr val="DCDEE0">
                  <a:lumMod val="10000"/>
                </a:srgbClr>
              </a:solidFill>
              <a:latin typeface="Calibri" pitchFamily="34" charset="0"/>
              <a:ea typeface="Lato Light"/>
              <a:cs typeface="Lato Light"/>
            </a:endParaRPr>
          </a:p>
          <a:p>
            <a:pPr defTabSz="685785" fontAlgn="base"/>
            <a:endParaRPr lang="en-US" sz="1500" dirty="0">
              <a:solidFill>
                <a:srgbClr val="DCDEE0">
                  <a:lumMod val="10000"/>
                </a:srgbClr>
              </a:solidFill>
              <a:latin typeface="Calibri" pitchFamily="34" charset="0"/>
              <a:ea typeface="Lato Light"/>
              <a:cs typeface="Lato Light"/>
            </a:endParaRPr>
          </a:p>
          <a:p>
            <a:pPr defTabSz="685785" fontAlgn="base"/>
            <a:endParaRPr lang="en-US" sz="1500" dirty="0">
              <a:solidFill>
                <a:srgbClr val="DCDEE0">
                  <a:lumMod val="10000"/>
                </a:srgbClr>
              </a:solidFill>
              <a:latin typeface="Calibri" pitchFamily="34" charset="0"/>
              <a:ea typeface="Lato Light"/>
              <a:cs typeface="Lato Light"/>
            </a:endParaRPr>
          </a:p>
          <a:p>
            <a:pPr defTabSz="685785" fontAlgn="base"/>
            <a:endParaRPr lang="en-US" sz="1500" dirty="0">
              <a:solidFill>
                <a:srgbClr val="DCDEE0">
                  <a:lumMod val="10000"/>
                </a:srgbClr>
              </a:solidFill>
              <a:latin typeface="Calibri" pitchFamily="34" charset="0"/>
              <a:ea typeface="Lato Light"/>
              <a:cs typeface="Lato Light"/>
            </a:endParaRPr>
          </a:p>
          <a:p>
            <a:pPr defTabSz="685785" fontAlgn="base"/>
            <a:endParaRPr lang="en-US" sz="1500" dirty="0">
              <a:solidFill>
                <a:srgbClr val="DCDEE0">
                  <a:lumMod val="10000"/>
                </a:srgbClr>
              </a:solidFill>
              <a:latin typeface="Calibri" pitchFamily="34" charset="0"/>
              <a:ea typeface="Lato Light"/>
              <a:cs typeface="Lato Light"/>
            </a:endParaRPr>
          </a:p>
          <a:p>
            <a:pPr defTabSz="685785" fontAlgn="base"/>
            <a:endParaRPr lang="en-US" sz="1500" dirty="0">
              <a:solidFill>
                <a:srgbClr val="DCDEE0">
                  <a:lumMod val="10000"/>
                </a:srgbClr>
              </a:solidFill>
              <a:latin typeface="Calibri" pitchFamily="34" charset="0"/>
              <a:ea typeface="Lato Light"/>
              <a:cs typeface="Lato Light"/>
            </a:endParaRPr>
          </a:p>
          <a:p>
            <a:pPr defTabSz="685785" fontAlgn="base"/>
            <a:endParaRPr lang="en-US" sz="1500" dirty="0">
              <a:solidFill>
                <a:srgbClr val="DCDEE0">
                  <a:lumMod val="10000"/>
                </a:srgbClr>
              </a:solidFill>
              <a:latin typeface="Calibri" pitchFamily="34" charset="0"/>
              <a:ea typeface="Lato Light"/>
              <a:cs typeface="Lato Light"/>
            </a:endParaRPr>
          </a:p>
          <a:p>
            <a:pPr algn="ctr" defTabSz="685785" fontAlgn="base"/>
            <a:r>
              <a:rPr lang="en-US" sz="2000" b="1" dirty="0">
                <a:solidFill>
                  <a:srgbClr val="DCDEE0">
                    <a:lumMod val="10000"/>
                  </a:srgbClr>
                </a:solidFill>
                <a:latin typeface="Calibri" pitchFamily="34" charset="0"/>
                <a:ea typeface="Lato Light"/>
                <a:cs typeface="Lato Light"/>
              </a:rPr>
              <a:t>Output: </a:t>
            </a:r>
            <a:r>
              <a:rPr lang="en-US" sz="2000" dirty="0">
                <a:solidFill>
                  <a:srgbClr val="DCDEE0">
                    <a:lumMod val="10000"/>
                  </a:srgbClr>
                </a:solidFill>
                <a:latin typeface="Calibri" pitchFamily="34" charset="0"/>
                <a:ea typeface="Lato Light"/>
                <a:cs typeface="Lato Light"/>
              </a:rPr>
              <a:t>LED on the Arduino board connected to Pin no 13 will blink</a:t>
            </a:r>
            <a:r>
              <a:rPr lang="en-US" sz="1500" dirty="0">
                <a:solidFill>
                  <a:srgbClr val="DCDEE0">
                    <a:lumMod val="10000"/>
                  </a:srgbClr>
                </a:solidFill>
                <a:latin typeface="Calibri" pitchFamily="34" charset="0"/>
                <a:ea typeface="Lato Light"/>
                <a:cs typeface="Lato Light"/>
              </a:rPr>
              <a:t>.</a:t>
            </a:r>
          </a:p>
          <a:p>
            <a:pPr defTabSz="685785"/>
            <a:endParaRPr lang="en-US" sz="1350" dirty="0">
              <a:solidFill>
                <a:srgbClr val="DCDEE0">
                  <a:lumMod val="10000"/>
                </a:srgbClr>
              </a:solidFill>
              <a:latin typeface="Lato Light"/>
              <a:ea typeface="Lato Light"/>
              <a:cs typeface="Lato Light"/>
            </a:endParaRPr>
          </a:p>
        </p:txBody>
      </p:sp>
      <p:pic>
        <p:nvPicPr>
          <p:cNvPr id="6" name="Picture 5">
            <a:extLst>
              <a:ext uri="{FF2B5EF4-FFF2-40B4-BE49-F238E27FC236}">
                <a16:creationId xmlns:a16="http://schemas.microsoft.com/office/drawing/2014/main" id="{A8932DB1-24F3-CC6F-84EA-1EBABF9E3FA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486000" y="1151296"/>
            <a:ext cx="5220000" cy="41222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readBoard.png"/>
          <p:cNvPicPr>
            <a:picLocks noChangeAspect="1"/>
          </p:cNvPicPr>
          <p:nvPr/>
        </p:nvPicPr>
        <p:blipFill>
          <a:blip r:embed="rId2"/>
          <a:srcRect l="21818" t="8696" r="23636" b="8696"/>
          <a:stretch>
            <a:fillRect/>
          </a:stretch>
        </p:blipFill>
        <p:spPr>
          <a:xfrm rot="5400000">
            <a:off x="5101508" y="422964"/>
            <a:ext cx="1917546" cy="3643338"/>
          </a:xfrm>
          <a:prstGeom prst="rect">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Rectangle 7"/>
          <p:cNvSpPr/>
          <p:nvPr/>
        </p:nvSpPr>
        <p:spPr>
          <a:xfrm>
            <a:off x="606489" y="3429000"/>
            <a:ext cx="10963469" cy="2246769"/>
          </a:xfrm>
          <a:prstGeom prst="rect">
            <a:avLst/>
          </a:prstGeom>
        </p:spPr>
        <p:txBody>
          <a:bodyPr wrap="square">
            <a:spAutoFit/>
          </a:bodyPr>
          <a:lstStyle/>
          <a:p>
            <a:pPr marL="285750" indent="-285750" algn="just" defTabSz="914380">
              <a:buFont typeface="Arial" panose="020B0604020202020204" pitchFamily="34" charset="0"/>
              <a:buChar char="•"/>
            </a:pPr>
            <a:r>
              <a:rPr lang="en-US" sz="2000" dirty="0">
                <a:solidFill>
                  <a:srgbClr val="DCDEE0">
                    <a:lumMod val="10000"/>
                  </a:srgbClr>
                </a:solidFill>
                <a:latin typeface="Calibri" pitchFamily="34" charset="0"/>
                <a:ea typeface="Lato Light"/>
                <a:cs typeface="Calibri" pitchFamily="34" charset="0"/>
              </a:rPr>
              <a:t>An electronics breadboard is actually referring to a </a:t>
            </a:r>
            <a:r>
              <a:rPr lang="en-US" sz="2000" b="1" dirty="0">
                <a:solidFill>
                  <a:srgbClr val="DCDEE0">
                    <a:lumMod val="10000"/>
                  </a:srgbClr>
                </a:solidFill>
                <a:latin typeface="Calibri" pitchFamily="34" charset="0"/>
                <a:ea typeface="Lato Light"/>
                <a:cs typeface="Calibri" pitchFamily="34" charset="0"/>
              </a:rPr>
              <a:t>solderless breadboard</a:t>
            </a:r>
            <a:r>
              <a:rPr lang="en-US" sz="2000" dirty="0">
                <a:solidFill>
                  <a:srgbClr val="DCDEE0">
                    <a:lumMod val="10000"/>
                  </a:srgbClr>
                </a:solidFill>
                <a:latin typeface="Calibri" pitchFamily="34" charset="0"/>
                <a:ea typeface="Lato Light"/>
                <a:cs typeface="Calibri" pitchFamily="34" charset="0"/>
              </a:rPr>
              <a:t>. These are great units for making temporary circuits and prototyping, and they require absolutely no soldering.</a:t>
            </a:r>
          </a:p>
          <a:p>
            <a:pPr marL="285750" indent="-285750" algn="just" defTabSz="914380">
              <a:buFont typeface="Arial" panose="020B0604020202020204" pitchFamily="34" charset="0"/>
              <a:buChar char="•"/>
            </a:pPr>
            <a:endParaRPr lang="en-US" sz="2000" dirty="0">
              <a:solidFill>
                <a:srgbClr val="DCDEE0">
                  <a:lumMod val="10000"/>
                </a:srgbClr>
              </a:solidFill>
              <a:latin typeface="Calibri" pitchFamily="34" charset="0"/>
              <a:ea typeface="Lato Light"/>
              <a:cs typeface="Calibri" pitchFamily="34" charset="0"/>
            </a:endParaRPr>
          </a:p>
          <a:p>
            <a:pPr marL="285750" indent="-285750" algn="just" defTabSz="914380">
              <a:buFont typeface="Arial" panose="020B0604020202020204" pitchFamily="34" charset="0"/>
              <a:buChar char="•"/>
            </a:pPr>
            <a:r>
              <a:rPr lang="en-US" sz="2000" b="1" dirty="0">
                <a:solidFill>
                  <a:srgbClr val="DCDEE0">
                    <a:lumMod val="10000"/>
                  </a:srgbClr>
                </a:solidFill>
                <a:latin typeface="Calibri" pitchFamily="34" charset="0"/>
                <a:ea typeface="Lato Light"/>
                <a:cs typeface="Calibri" pitchFamily="34" charset="0"/>
              </a:rPr>
              <a:t>Prototyping</a:t>
            </a:r>
            <a:r>
              <a:rPr lang="en-US" sz="2000" dirty="0">
                <a:solidFill>
                  <a:srgbClr val="DCDEE0">
                    <a:lumMod val="10000"/>
                  </a:srgbClr>
                </a:solidFill>
                <a:latin typeface="Calibri" pitchFamily="34" charset="0"/>
                <a:ea typeface="Lato Light"/>
                <a:cs typeface="Calibri" pitchFamily="34" charset="0"/>
              </a:rPr>
              <a:t> is the process of testing out an idea by creating a preliminary model from which other forms are developed or copied, and it is one of the most common uses for breadboards. If you aren’t sure how a circuit will react under a given set of parameters, it’s best to build a prototype and test it out.</a:t>
            </a:r>
          </a:p>
        </p:txBody>
      </p:sp>
      <p:sp>
        <p:nvSpPr>
          <p:cNvPr id="9" name="TextBox 8"/>
          <p:cNvSpPr txBox="1"/>
          <p:nvPr/>
        </p:nvSpPr>
        <p:spPr>
          <a:xfrm>
            <a:off x="1881158" y="642919"/>
            <a:ext cx="8358246"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ctr" defTabSz="584200" hangingPunct="0"/>
            <a:r>
              <a:rPr lang="en-US" sz="3600" b="1" dirty="0">
                <a:solidFill>
                  <a:srgbClr val="DCDEE0">
                    <a:lumMod val="10000"/>
                  </a:srgbClr>
                </a:solidFill>
                <a:latin typeface="Cambria" pitchFamily="18" charset="0"/>
                <a:ea typeface="Lato Bold"/>
                <a:cs typeface="Lato Bold"/>
                <a:sym typeface="Lato Bold"/>
              </a:rPr>
              <a:t>Breadboard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LED"/>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234336" y="678024"/>
            <a:ext cx="1278577" cy="2571768"/>
          </a:xfrm>
          <a:prstGeom prst="rect">
            <a:avLst/>
          </a:prstGeom>
          <a:noFill/>
        </p:spPr>
      </p:pic>
      <p:pic>
        <p:nvPicPr>
          <p:cNvPr id="8196" name="Picture 4" descr="Resistors"/>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673435" y="3537370"/>
            <a:ext cx="2216637" cy="1852613"/>
          </a:xfrm>
          <a:prstGeom prst="rect">
            <a:avLst/>
          </a:prstGeom>
          <a:noFill/>
        </p:spPr>
      </p:pic>
      <p:sp>
        <p:nvSpPr>
          <p:cNvPr id="4" name="Rectangle 3"/>
          <p:cNvSpPr/>
          <p:nvPr/>
        </p:nvSpPr>
        <p:spPr>
          <a:xfrm>
            <a:off x="615820" y="1447800"/>
            <a:ext cx="6694626" cy="707886"/>
          </a:xfrm>
          <a:prstGeom prst="rect">
            <a:avLst/>
          </a:prstGeom>
        </p:spPr>
        <p:txBody>
          <a:bodyPr wrap="square">
            <a:spAutoFit/>
          </a:bodyPr>
          <a:lstStyle/>
          <a:p>
            <a:pPr marL="342900" indent="-342900" defTabSz="914380">
              <a:buFont typeface="Arial" panose="020B0604020202020204" pitchFamily="34" charset="0"/>
              <a:buChar char="•"/>
            </a:pPr>
            <a:r>
              <a:rPr lang="en-US" sz="2000" dirty="0">
                <a:solidFill>
                  <a:srgbClr val="DCDEE0">
                    <a:lumMod val="10000"/>
                  </a:srgbClr>
                </a:solidFill>
                <a:latin typeface="Calibri" pitchFamily="34" charset="0"/>
                <a:ea typeface="Lato Light"/>
                <a:cs typeface="Lato Light"/>
              </a:rPr>
              <a:t>The shorter of the two legs, towards the flat edge of the bulb indicates the negative terminal.</a:t>
            </a:r>
          </a:p>
        </p:txBody>
      </p:sp>
      <p:sp>
        <p:nvSpPr>
          <p:cNvPr id="5" name="TextBox 4"/>
          <p:cNvSpPr txBox="1"/>
          <p:nvPr/>
        </p:nvSpPr>
        <p:spPr>
          <a:xfrm>
            <a:off x="798517" y="872644"/>
            <a:ext cx="801500"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ctr" defTabSz="584200" hangingPunct="0"/>
            <a:r>
              <a:rPr lang="en-US" sz="2800" b="1" dirty="0">
                <a:solidFill>
                  <a:srgbClr val="DCDEE0">
                    <a:lumMod val="10000"/>
                  </a:srgbClr>
                </a:solidFill>
                <a:latin typeface="Cambria" pitchFamily="18" charset="0"/>
                <a:ea typeface="Lato Bold"/>
                <a:cs typeface="Lato Bold"/>
                <a:sym typeface="Lato Bold"/>
              </a:rPr>
              <a:t>LED</a:t>
            </a:r>
            <a:endParaRPr lang="en-US" sz="3600" b="1" dirty="0">
              <a:solidFill>
                <a:srgbClr val="DCDEE0">
                  <a:lumMod val="10000"/>
                </a:srgbClr>
              </a:solidFill>
              <a:latin typeface="Cambria" pitchFamily="18" charset="0"/>
              <a:ea typeface="Lato Bold"/>
              <a:cs typeface="Lato Bold"/>
              <a:sym typeface="Lato Bold"/>
            </a:endParaRPr>
          </a:p>
        </p:txBody>
      </p:sp>
      <p:sp>
        <p:nvSpPr>
          <p:cNvPr id="6" name="Rectangle 5"/>
          <p:cNvSpPr/>
          <p:nvPr/>
        </p:nvSpPr>
        <p:spPr>
          <a:xfrm>
            <a:off x="709127" y="3643315"/>
            <a:ext cx="7660432" cy="1891287"/>
          </a:xfrm>
          <a:prstGeom prst="rect">
            <a:avLst/>
          </a:prstGeom>
        </p:spPr>
        <p:txBody>
          <a:bodyPr wrap="square">
            <a:spAutoFit/>
          </a:bodyPr>
          <a:lstStyle/>
          <a:p>
            <a:pPr marL="342900" indent="-342900" defTabSz="914380">
              <a:lnSpc>
                <a:spcPct val="150000"/>
              </a:lnSpc>
              <a:buFont typeface="Arial" panose="020B0604020202020204" pitchFamily="34" charset="0"/>
              <a:buChar char="•"/>
            </a:pPr>
            <a:r>
              <a:rPr lang="en-US" sz="2000" dirty="0">
                <a:solidFill>
                  <a:srgbClr val="DCDEE0">
                    <a:lumMod val="10000"/>
                  </a:srgbClr>
                </a:solidFill>
                <a:latin typeface="Calibri" pitchFamily="34" charset="0"/>
                <a:ea typeface="Lato Light"/>
                <a:cs typeface="Lato Light"/>
              </a:rPr>
              <a:t>Resistors are used to control the flow of current.</a:t>
            </a:r>
          </a:p>
          <a:p>
            <a:pPr marL="342900" indent="-342900" defTabSz="914380">
              <a:lnSpc>
                <a:spcPct val="150000"/>
              </a:lnSpc>
              <a:buFont typeface="Arial" panose="020B0604020202020204" pitchFamily="34" charset="0"/>
              <a:buChar char="•"/>
            </a:pPr>
            <a:r>
              <a:rPr lang="en-US" sz="2000" dirty="0">
                <a:solidFill>
                  <a:srgbClr val="DCDEE0">
                    <a:lumMod val="10000"/>
                  </a:srgbClr>
                </a:solidFill>
                <a:latin typeface="Calibri" pitchFamily="34" charset="0"/>
                <a:ea typeface="Lato Light"/>
                <a:cs typeface="Lato Light"/>
              </a:rPr>
              <a:t>Resistors need to have their terminals bent into 90° angles in order to fit the breadboard sockets properly.</a:t>
            </a:r>
          </a:p>
          <a:p>
            <a:pPr marL="342900" indent="-342900" defTabSz="914380">
              <a:lnSpc>
                <a:spcPct val="150000"/>
              </a:lnSpc>
              <a:buFont typeface="Arial" panose="020B0604020202020204" pitchFamily="34" charset="0"/>
              <a:buChar char="•"/>
            </a:pPr>
            <a:r>
              <a:rPr lang="en-US" sz="2000" dirty="0">
                <a:solidFill>
                  <a:srgbClr val="DCDEE0">
                    <a:lumMod val="10000"/>
                  </a:srgbClr>
                </a:solidFill>
                <a:latin typeface="Calibri" pitchFamily="34" charset="0"/>
                <a:ea typeface="Lato Light"/>
                <a:cs typeface="Lato Light"/>
              </a:rPr>
              <a:t>In this project we are using a resistor to control the flow of current</a:t>
            </a:r>
          </a:p>
        </p:txBody>
      </p:sp>
      <p:sp>
        <p:nvSpPr>
          <p:cNvPr id="7" name="TextBox 6"/>
          <p:cNvSpPr txBox="1"/>
          <p:nvPr/>
        </p:nvSpPr>
        <p:spPr>
          <a:xfrm>
            <a:off x="798517" y="2962214"/>
            <a:ext cx="3643338"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defTabSz="584200" hangingPunct="0"/>
            <a:r>
              <a:rPr lang="en-US" sz="2800" b="1" dirty="0">
                <a:solidFill>
                  <a:srgbClr val="DCDEE0">
                    <a:lumMod val="10000"/>
                  </a:srgbClr>
                </a:solidFill>
                <a:latin typeface="Cambria" pitchFamily="18" charset="0"/>
                <a:ea typeface="Lato Bold"/>
                <a:cs typeface="Lato Bold"/>
                <a:sym typeface="Lato Bold"/>
              </a:rPr>
              <a:t>Resistor</a:t>
            </a:r>
            <a:endParaRPr lang="en-US" sz="3600" b="1" dirty="0">
              <a:solidFill>
                <a:srgbClr val="DCDEE0">
                  <a:lumMod val="10000"/>
                </a:srgbClr>
              </a:solidFill>
              <a:latin typeface="Cambria" pitchFamily="18" charset="0"/>
              <a:ea typeface="Lato Bold"/>
              <a:cs typeface="Lato Bold"/>
              <a:sym typeface="Lato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1">
  <a:themeElements>
    <a:clrScheme name="White">
      <a:dk1>
        <a:srgbClr val="FFFFF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ignPainter-HouseScript"/>
        <a:ea typeface="SignPainter-HouseScript"/>
        <a:cs typeface="SignPainter-HouseScript"/>
      </a:majorFont>
      <a:minorFont>
        <a:latin typeface="Lato Light"/>
        <a:ea typeface="Lato Light"/>
        <a:cs typeface="Lat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CADF"/>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Lato Bold"/>
            <a:ea typeface="Lato Bold"/>
            <a:cs typeface="Lato Bold"/>
            <a:sym typeface="Lato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_Theme1">
  <a:themeElements>
    <a:clrScheme name="White">
      <a:dk1>
        <a:srgbClr val="FFFFF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ignPainter-HouseScript"/>
        <a:ea typeface="SignPainter-HouseScript"/>
        <a:cs typeface="SignPainter-HouseScript"/>
      </a:majorFont>
      <a:minorFont>
        <a:latin typeface="Lato Light"/>
        <a:ea typeface="Lato Light"/>
        <a:cs typeface="Lat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CADF"/>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Lato Bold"/>
            <a:ea typeface="Lato Bold"/>
            <a:cs typeface="Lato Bold"/>
            <a:sym typeface="Lato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1_Theme1">
  <a:themeElements>
    <a:clrScheme name="White">
      <a:dk1>
        <a:srgbClr val="FFFFF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ignPainter-HouseScript"/>
        <a:ea typeface="SignPainter-HouseScript"/>
        <a:cs typeface="SignPainter-HouseScript"/>
      </a:majorFont>
      <a:minorFont>
        <a:latin typeface="Lato Light"/>
        <a:ea typeface="Lato Light"/>
        <a:cs typeface="Lat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CADF"/>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Lato Bold"/>
            <a:ea typeface="Lato Bold"/>
            <a:cs typeface="Lato Bold"/>
            <a:sym typeface="Lato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107</TotalTime>
  <Words>682</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15</vt:i4>
      </vt:variant>
    </vt:vector>
  </HeadingPairs>
  <TitlesOfParts>
    <vt:vector size="27" baseType="lpstr">
      <vt:lpstr>Arial</vt:lpstr>
      <vt:lpstr>Calibri</vt:lpstr>
      <vt:lpstr>Calibri Light</vt:lpstr>
      <vt:lpstr>Cambria</vt:lpstr>
      <vt:lpstr>Helvetica</vt:lpstr>
      <vt:lpstr>Helvetica Light</vt:lpstr>
      <vt:lpstr>Lato Bold</vt:lpstr>
      <vt:lpstr>Lato Light</vt:lpstr>
      <vt:lpstr>Office Theme</vt:lpstr>
      <vt:lpstr>Theme1</vt:lpstr>
      <vt:lpstr>2_Theme1</vt:lpstr>
      <vt:lpstr>1_Theme1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12</cp:revision>
  <dcterms:created xsi:type="dcterms:W3CDTF">2022-12-06T11:00:55Z</dcterms:created>
  <dcterms:modified xsi:type="dcterms:W3CDTF">2022-12-26T11:14:30Z</dcterms:modified>
</cp:coreProperties>
</file>