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1"/>
    <p:sldMasterId id="2147483671" r:id="rId2"/>
    <p:sldMasterId id="2147483676" r:id="rId3"/>
  </p:sldMasterIdLst>
  <p:notesMasterIdLst>
    <p:notesMasterId r:id="rId20"/>
  </p:notesMasterIdLst>
  <p:sldIdLst>
    <p:sldId id="295" r:id="rId4"/>
    <p:sldId id="257" r:id="rId5"/>
    <p:sldId id="268" r:id="rId6"/>
    <p:sldId id="272" r:id="rId7"/>
    <p:sldId id="269" r:id="rId8"/>
    <p:sldId id="264" r:id="rId9"/>
    <p:sldId id="273" r:id="rId10"/>
    <p:sldId id="258" r:id="rId11"/>
    <p:sldId id="267" r:id="rId12"/>
    <p:sldId id="261" r:id="rId13"/>
    <p:sldId id="296" r:id="rId14"/>
    <p:sldId id="259" r:id="rId15"/>
    <p:sldId id="298" r:id="rId16"/>
    <p:sldId id="262" r:id="rId17"/>
    <p:sldId id="297" r:id="rId18"/>
    <p:sldId id="274" r:id="rId19"/>
  </p:sldIdLst>
  <p:sldSz cx="12192000" cy="6858000"/>
  <p:notesSz cx="6858000" cy="9144000"/>
  <p:defaultTextStyle>
    <a:defPPr>
      <a:defRPr lang="en-US"/>
    </a:defPPr>
    <a:lvl1pPr marL="0" algn="l" defTabSz="914380" rtl="0" eaLnBrk="1" latinLnBrk="0" hangingPunct="1">
      <a:defRPr sz="1800" kern="1200">
        <a:solidFill>
          <a:schemeClr val="tx1"/>
        </a:solidFill>
        <a:latin typeface="+mn-lt"/>
        <a:ea typeface="+mn-ea"/>
        <a:cs typeface="+mn-cs"/>
      </a:defRPr>
    </a:lvl1pPr>
    <a:lvl2pPr marL="457190" algn="l" defTabSz="914380" rtl="0" eaLnBrk="1" latinLnBrk="0" hangingPunct="1">
      <a:defRPr sz="1800" kern="1200">
        <a:solidFill>
          <a:schemeClr val="tx1"/>
        </a:solidFill>
        <a:latin typeface="+mn-lt"/>
        <a:ea typeface="+mn-ea"/>
        <a:cs typeface="+mn-cs"/>
      </a:defRPr>
    </a:lvl2pPr>
    <a:lvl3pPr marL="914380" algn="l" defTabSz="914380" rtl="0" eaLnBrk="1" latinLnBrk="0" hangingPunct="1">
      <a:defRPr sz="1800" kern="1200">
        <a:solidFill>
          <a:schemeClr val="tx1"/>
        </a:solidFill>
        <a:latin typeface="+mn-lt"/>
        <a:ea typeface="+mn-ea"/>
        <a:cs typeface="+mn-cs"/>
      </a:defRPr>
    </a:lvl3pPr>
    <a:lvl4pPr marL="1371570" algn="l" defTabSz="914380" rtl="0" eaLnBrk="1" latinLnBrk="0" hangingPunct="1">
      <a:defRPr sz="1800" kern="1200">
        <a:solidFill>
          <a:schemeClr val="tx1"/>
        </a:solidFill>
        <a:latin typeface="+mn-lt"/>
        <a:ea typeface="+mn-ea"/>
        <a:cs typeface="+mn-cs"/>
      </a:defRPr>
    </a:lvl4pPr>
    <a:lvl5pPr marL="1828760" algn="l" defTabSz="914380" rtl="0" eaLnBrk="1" latinLnBrk="0" hangingPunct="1">
      <a:defRPr sz="1800" kern="1200">
        <a:solidFill>
          <a:schemeClr val="tx1"/>
        </a:solidFill>
        <a:latin typeface="+mn-lt"/>
        <a:ea typeface="+mn-ea"/>
        <a:cs typeface="+mn-cs"/>
      </a:defRPr>
    </a:lvl5pPr>
    <a:lvl6pPr marL="2285950" algn="l" defTabSz="914380" rtl="0" eaLnBrk="1" latinLnBrk="0" hangingPunct="1">
      <a:defRPr sz="1800" kern="1200">
        <a:solidFill>
          <a:schemeClr val="tx1"/>
        </a:solidFill>
        <a:latin typeface="+mn-lt"/>
        <a:ea typeface="+mn-ea"/>
        <a:cs typeface="+mn-cs"/>
      </a:defRPr>
    </a:lvl6pPr>
    <a:lvl7pPr marL="2743140" algn="l" defTabSz="914380" rtl="0" eaLnBrk="1" latinLnBrk="0" hangingPunct="1">
      <a:defRPr sz="1800" kern="1200">
        <a:solidFill>
          <a:schemeClr val="tx1"/>
        </a:solidFill>
        <a:latin typeface="+mn-lt"/>
        <a:ea typeface="+mn-ea"/>
        <a:cs typeface="+mn-cs"/>
      </a:defRPr>
    </a:lvl7pPr>
    <a:lvl8pPr marL="3200329" algn="l" defTabSz="914380" rtl="0" eaLnBrk="1" latinLnBrk="0" hangingPunct="1">
      <a:defRPr sz="1800" kern="1200">
        <a:solidFill>
          <a:schemeClr val="tx1"/>
        </a:solidFill>
        <a:latin typeface="+mn-lt"/>
        <a:ea typeface="+mn-ea"/>
        <a:cs typeface="+mn-cs"/>
      </a:defRPr>
    </a:lvl8pPr>
    <a:lvl9pPr marL="3657520" algn="l" defTabSz="91438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9D3DD"/>
    <a:srgbClr val="046D72"/>
    <a:srgbClr val="034D51"/>
    <a:srgbClr val="12A3B2"/>
    <a:srgbClr val="0686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13" autoAdjust="0"/>
    <p:restoredTop sz="93190" autoAdjust="0"/>
  </p:normalViewPr>
  <p:slideViewPr>
    <p:cSldViewPr>
      <p:cViewPr varScale="1">
        <p:scale>
          <a:sx n="77" d="100"/>
          <a:sy n="77" d="100"/>
        </p:scale>
        <p:origin x="967" y="60"/>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05AC362-817F-4A14-B31D-C196D17AE919}" type="datetimeFigureOut">
              <a:rPr lang="en-US" smtClean="0"/>
              <a:pPr/>
              <a:t>12/26/2022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74DB32-D227-4E7D-9A21-87D02C3EA117}" type="slidenum">
              <a:rPr lang="en-US" smtClean="0"/>
              <a:pPr/>
              <a:t>‹#›</a:t>
            </a:fld>
            <a:endParaRPr lang="en-US"/>
          </a:p>
        </p:txBody>
      </p:sp>
    </p:spTree>
    <p:extLst>
      <p:ext uri="{BB962C8B-B14F-4D97-AF65-F5344CB8AC3E}">
        <p14:creationId xmlns:p14="http://schemas.microsoft.com/office/powerpoint/2010/main" val="30567999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amp; Subtitle copy">
    <p:spTree>
      <p:nvGrpSpPr>
        <p:cNvPr id="1" name=""/>
        <p:cNvGrpSpPr/>
        <p:nvPr/>
      </p:nvGrpSpPr>
      <p:grpSpPr>
        <a:xfrm>
          <a:off x="0" y="0"/>
          <a:ext cx="0" cy="0"/>
          <a:chOff x="0" y="0"/>
          <a:chExt cx="0" cy="0"/>
        </a:xfrm>
      </p:grpSpPr>
      <p:sp>
        <p:nvSpPr>
          <p:cNvPr id="19" name="Slide Number"/>
          <p:cNvSpPr>
            <a:spLocks noGrp="1"/>
          </p:cNvSpPr>
          <p:nvPr>
            <p:ph type="sldNum" sz="quarter" idx="2"/>
          </p:nvPr>
        </p:nvSpPr>
        <p:spPr>
          <a:prstGeom prst="rect">
            <a:avLst/>
          </a:prstGeom>
        </p:spPr>
        <p:txBody>
          <a:bodyPr/>
          <a:lstStyle/>
          <a:p>
            <a:fld id="{526EF515-42DA-445C-A5E9-90AC13942722}" type="slidenum">
              <a:rPr lang="en-US" smtClean="0"/>
              <a:pPr/>
              <a:t>‹#›</a:t>
            </a:fld>
            <a:endParaRPr lang="en-US"/>
          </a:p>
        </p:txBody>
      </p:sp>
    </p:spTree>
    <p:extLst>
      <p:ext uri="{BB962C8B-B14F-4D97-AF65-F5344CB8AC3E}">
        <p14:creationId xmlns:p14="http://schemas.microsoft.com/office/powerpoint/2010/main" val="939483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7"/>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190" indent="0" algn="ctr">
              <a:buNone/>
              <a:defRPr>
                <a:solidFill>
                  <a:schemeClr val="tx1">
                    <a:tint val="75000"/>
                  </a:schemeClr>
                </a:solidFill>
              </a:defRPr>
            </a:lvl2pPr>
            <a:lvl3pPr marL="914380" indent="0" algn="ctr">
              <a:buNone/>
              <a:defRPr>
                <a:solidFill>
                  <a:schemeClr val="tx1">
                    <a:tint val="75000"/>
                  </a:schemeClr>
                </a:solidFill>
              </a:defRPr>
            </a:lvl3pPr>
            <a:lvl4pPr marL="1371570" indent="0" algn="ctr">
              <a:buNone/>
              <a:defRPr>
                <a:solidFill>
                  <a:schemeClr val="tx1">
                    <a:tint val="75000"/>
                  </a:schemeClr>
                </a:solidFill>
              </a:defRPr>
            </a:lvl4pPr>
            <a:lvl5pPr marL="1828760" indent="0" algn="ctr">
              <a:buNone/>
              <a:defRPr>
                <a:solidFill>
                  <a:schemeClr val="tx1">
                    <a:tint val="75000"/>
                  </a:schemeClr>
                </a:solidFill>
              </a:defRPr>
            </a:lvl5pPr>
            <a:lvl6pPr marL="2285950" indent="0" algn="ctr">
              <a:buNone/>
              <a:defRPr>
                <a:solidFill>
                  <a:schemeClr val="tx1">
                    <a:tint val="75000"/>
                  </a:schemeClr>
                </a:solidFill>
              </a:defRPr>
            </a:lvl6pPr>
            <a:lvl7pPr marL="2743140" indent="0" algn="ctr">
              <a:buNone/>
              <a:defRPr>
                <a:solidFill>
                  <a:schemeClr val="tx1">
                    <a:tint val="75000"/>
                  </a:schemeClr>
                </a:solidFill>
              </a:defRPr>
            </a:lvl7pPr>
            <a:lvl8pPr marL="3200329" indent="0" algn="ctr">
              <a:buNone/>
              <a:defRPr>
                <a:solidFill>
                  <a:schemeClr val="tx1">
                    <a:tint val="75000"/>
                  </a:schemeClr>
                </a:solidFill>
              </a:defRPr>
            </a:lvl8pPr>
            <a:lvl9pPr marL="365752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609600" y="6356352"/>
            <a:ext cx="2844800" cy="365125"/>
          </a:xfrm>
          <a:prstGeom prst="rect">
            <a:avLst/>
          </a:prstGeom>
        </p:spPr>
        <p:txBody>
          <a:bodyPr lIns="91438" tIns="45719" rIns="91438" bIns="45719"/>
          <a:lstStyle/>
          <a:p>
            <a:fld id="{10ABC3BF-F692-43D3-A8E5-08DD73D70329}" type="datetimeFigureOut">
              <a:rPr lang="en-US" smtClean="0"/>
              <a:pPr/>
              <a:t>12/26/2022</a:t>
            </a:fld>
            <a:endParaRPr lang="en-US"/>
          </a:p>
        </p:txBody>
      </p:sp>
      <p:sp>
        <p:nvSpPr>
          <p:cNvPr id="5" name="Footer Placeholder 4"/>
          <p:cNvSpPr>
            <a:spLocks noGrp="1"/>
          </p:cNvSpPr>
          <p:nvPr>
            <p:ph type="ftr" sz="quarter" idx="11"/>
          </p:nvPr>
        </p:nvSpPr>
        <p:spPr>
          <a:xfrm>
            <a:off x="4165600" y="6356352"/>
            <a:ext cx="3860800" cy="365125"/>
          </a:xfrm>
          <a:prstGeom prst="rect">
            <a:avLst/>
          </a:prstGeom>
        </p:spPr>
        <p:txBody>
          <a:bodyPr lIns="91438" tIns="45719" rIns="91438" bIns="45719"/>
          <a:lstStyle/>
          <a:p>
            <a:endParaRPr lang="en-US"/>
          </a:p>
        </p:txBody>
      </p:sp>
      <p:sp>
        <p:nvSpPr>
          <p:cNvPr id="6" name="Slide Number Placeholder 5"/>
          <p:cNvSpPr>
            <a:spLocks noGrp="1"/>
          </p:cNvSpPr>
          <p:nvPr>
            <p:ph type="sldNum" sz="quarter" idx="12"/>
          </p:nvPr>
        </p:nvSpPr>
        <p:spPr/>
        <p:txBody>
          <a:bodyPr/>
          <a:lstStyle/>
          <a:p>
            <a:fld id="{C2E10F57-9963-43B5-9939-DF28901E8985}" type="slidenum">
              <a:rPr lang="en-US" smtClean="0"/>
              <a:pPr/>
              <a:t>‹#›</a:t>
            </a:fld>
            <a:endParaRPr lang="en-US"/>
          </a:p>
        </p:txBody>
      </p:sp>
    </p:spTree>
    <p:extLst>
      <p:ext uri="{BB962C8B-B14F-4D97-AF65-F5344CB8AC3E}">
        <p14:creationId xmlns:p14="http://schemas.microsoft.com/office/powerpoint/2010/main" val="4693955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mp; Subtitle">
    <p:spTree>
      <p:nvGrpSpPr>
        <p:cNvPr id="1" name=""/>
        <p:cNvGrpSpPr/>
        <p:nvPr/>
      </p:nvGrpSpPr>
      <p:grpSpPr>
        <a:xfrm>
          <a:off x="0" y="0"/>
          <a:ext cx="0" cy="0"/>
          <a:chOff x="0" y="0"/>
          <a:chExt cx="0" cy="0"/>
        </a:xfrm>
      </p:grpSpPr>
      <p:sp>
        <p:nvSpPr>
          <p:cNvPr id="40" name="Title Text"/>
          <p:cNvSpPr>
            <a:spLocks noGrp="1"/>
          </p:cNvSpPr>
          <p:nvPr>
            <p:ph type="title"/>
          </p:nvPr>
        </p:nvSpPr>
        <p:spPr>
          <a:xfrm>
            <a:off x="2416968" y="1151929"/>
            <a:ext cx="7358064" cy="2321720"/>
          </a:xfrm>
          <a:prstGeom prst="rect">
            <a:avLst/>
          </a:prstGeom>
        </p:spPr>
        <p:txBody>
          <a:bodyPr anchor="b"/>
          <a:lstStyle>
            <a:lvl1pPr algn="l" defTabSz="308074">
              <a:defRPr sz="1875" b="1">
                <a:solidFill>
                  <a:srgbClr val="454B5B"/>
                </a:solidFill>
                <a:latin typeface="Helvetica"/>
                <a:ea typeface="Helvetica"/>
                <a:cs typeface="Helvetica"/>
                <a:sym typeface="Helvetica"/>
              </a:defRPr>
            </a:lvl1pPr>
          </a:lstStyle>
          <a:p>
            <a:r>
              <a:rPr lang="en-US"/>
              <a:t>Click to edit Master title style</a:t>
            </a:r>
            <a:endParaRPr/>
          </a:p>
        </p:txBody>
      </p:sp>
      <p:sp>
        <p:nvSpPr>
          <p:cNvPr id="41" name="Body Level One…"/>
          <p:cNvSpPr>
            <a:spLocks noGrp="1"/>
          </p:cNvSpPr>
          <p:nvPr>
            <p:ph type="body" sz="quarter" idx="1"/>
          </p:nvPr>
        </p:nvSpPr>
        <p:spPr>
          <a:xfrm>
            <a:off x="2416968" y="3536157"/>
            <a:ext cx="7358064" cy="794743"/>
          </a:xfrm>
          <a:prstGeom prst="rect">
            <a:avLst/>
          </a:prstGeom>
        </p:spPr>
        <p:txBody>
          <a:bodyPr anchor="t"/>
          <a:lstStyle>
            <a:lvl1pPr marL="0" indent="0" algn="ctr" defTabSz="308074">
              <a:spcBef>
                <a:spcPts val="0"/>
              </a:spcBef>
              <a:buSzTx/>
              <a:buNone/>
              <a:defRPr sz="1650"/>
            </a:lvl1pPr>
            <a:lvl2pPr marL="0" indent="0" algn="ctr" defTabSz="308074">
              <a:spcBef>
                <a:spcPts val="0"/>
              </a:spcBef>
              <a:buSzTx/>
              <a:buNone/>
              <a:defRPr sz="1650"/>
            </a:lvl2pPr>
            <a:lvl3pPr marL="0" indent="0" algn="ctr" defTabSz="308074">
              <a:spcBef>
                <a:spcPts val="0"/>
              </a:spcBef>
              <a:buSzTx/>
              <a:buNone/>
              <a:defRPr sz="1650"/>
            </a:lvl3pPr>
            <a:lvl4pPr marL="0" indent="0" algn="ctr" defTabSz="308074">
              <a:spcBef>
                <a:spcPts val="0"/>
              </a:spcBef>
              <a:buSzTx/>
              <a:buNone/>
              <a:defRPr sz="1650"/>
            </a:lvl4pPr>
            <a:lvl5pPr marL="0" indent="0" algn="ctr" defTabSz="308074">
              <a:spcBef>
                <a:spcPts val="0"/>
              </a:spcBef>
              <a:buSzTx/>
              <a:buNone/>
              <a:defRPr sz="16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2" name="Slide Number"/>
          <p:cNvSpPr>
            <a:spLocks noGrp="1"/>
          </p:cNvSpPr>
          <p:nvPr>
            <p:ph type="sldNum" sz="quarter" idx="2"/>
          </p:nvPr>
        </p:nvSpPr>
        <p:spPr>
          <a:xfrm>
            <a:off x="6091535" y="6505278"/>
            <a:ext cx="285334" cy="326307"/>
          </a:xfrm>
          <a:prstGeom prst="rect">
            <a:avLst/>
          </a:prstGeom>
        </p:spPr>
        <p:txBody>
          <a:bodyPr/>
          <a:lstStyle>
            <a:lvl1pPr algn="l" defTabSz="308074">
              <a:lnSpc>
                <a:spcPct val="150000"/>
              </a:lnSpc>
              <a:defRPr spc="0">
                <a:solidFill>
                  <a:srgbClr val="FFFFFF"/>
                </a:solidFill>
                <a:latin typeface="Helvetica"/>
                <a:ea typeface="Helvetica"/>
                <a:cs typeface="Helvetica"/>
                <a:sym typeface="Helvetica"/>
              </a:defRPr>
            </a:lvl1pPr>
          </a:lstStyle>
          <a:p>
            <a:fld id="{526EF515-42DA-445C-A5E9-90AC13942722}" type="slidenum">
              <a:rPr lang="en-US" smtClean="0"/>
              <a:pPr/>
              <a:t>‹#›</a:t>
            </a:fld>
            <a:endParaRPr lang="en-US"/>
          </a:p>
        </p:txBody>
      </p:sp>
    </p:spTree>
    <p:extLst>
      <p:ext uri="{BB962C8B-B14F-4D97-AF65-F5344CB8AC3E}">
        <p14:creationId xmlns:p14="http://schemas.microsoft.com/office/powerpoint/2010/main" val="8734459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38EF8F6-D91C-434E-B69F-18FD443F3519}" type="datetimeFigureOut">
              <a:rPr lang="en-US" smtClean="0"/>
              <a:pPr/>
              <a:t>12/26/2022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6EF515-42DA-445C-A5E9-90AC13942722}" type="slidenum">
              <a:rPr lang="en-US" smtClean="0"/>
              <a:pPr/>
              <a:t>‹#›</a:t>
            </a:fld>
            <a:endParaRPr lang="en-US"/>
          </a:p>
        </p:txBody>
      </p:sp>
    </p:spTree>
    <p:extLst>
      <p:ext uri="{BB962C8B-B14F-4D97-AF65-F5344CB8AC3E}">
        <p14:creationId xmlns:p14="http://schemas.microsoft.com/office/powerpoint/2010/main" val="2355991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mp; Subtitle copy">
    <p:spTree>
      <p:nvGrpSpPr>
        <p:cNvPr id="1" name=""/>
        <p:cNvGrpSpPr/>
        <p:nvPr/>
      </p:nvGrpSpPr>
      <p:grpSpPr>
        <a:xfrm>
          <a:off x="0" y="0"/>
          <a:ext cx="0" cy="0"/>
          <a:chOff x="0" y="0"/>
          <a:chExt cx="0" cy="0"/>
        </a:xfrm>
      </p:grpSpPr>
      <p:sp>
        <p:nvSpPr>
          <p:cNvPr id="19" name="Slide Number"/>
          <p:cNvSpPr>
            <a:spLocks noGrp="1"/>
          </p:cNvSpPr>
          <p:nvPr>
            <p:ph type="sldNum" sz="quarter" idx="2"/>
          </p:nvPr>
        </p:nvSpPr>
        <p:spPr>
          <a:prstGeom prst="rect">
            <a:avLst/>
          </a:prstGeom>
        </p:spPr>
        <p:txBody>
          <a:bodyPr/>
          <a:lstStyle/>
          <a:p>
            <a:fld id="{40932820-20C0-4D8D-8801-AF44793EC7EE}" type="slidenum">
              <a:rPr lang="en-IN" smtClean="0"/>
              <a:pPr/>
              <a:t>‹#›</a:t>
            </a:fld>
            <a:endParaRPr lang="en-IN" dirty="0"/>
          </a:p>
        </p:txBody>
      </p:sp>
    </p:spTree>
    <p:extLst>
      <p:ext uri="{BB962C8B-B14F-4D97-AF65-F5344CB8AC3E}">
        <p14:creationId xmlns:p14="http://schemas.microsoft.com/office/powerpoint/2010/main" val="725579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amp; Subtitle">
    <p:spTree>
      <p:nvGrpSpPr>
        <p:cNvPr id="1" name=""/>
        <p:cNvGrpSpPr/>
        <p:nvPr/>
      </p:nvGrpSpPr>
      <p:grpSpPr>
        <a:xfrm>
          <a:off x="0" y="0"/>
          <a:ext cx="0" cy="0"/>
          <a:chOff x="0" y="0"/>
          <a:chExt cx="0" cy="0"/>
        </a:xfrm>
      </p:grpSpPr>
      <p:sp>
        <p:nvSpPr>
          <p:cNvPr id="40" name="Title Text"/>
          <p:cNvSpPr>
            <a:spLocks noGrp="1"/>
          </p:cNvSpPr>
          <p:nvPr>
            <p:ph type="title"/>
          </p:nvPr>
        </p:nvSpPr>
        <p:spPr>
          <a:xfrm>
            <a:off x="2416968" y="1151929"/>
            <a:ext cx="7358064" cy="2321720"/>
          </a:xfrm>
          <a:prstGeom prst="rect">
            <a:avLst/>
          </a:prstGeom>
        </p:spPr>
        <p:txBody>
          <a:bodyPr anchor="b"/>
          <a:lstStyle>
            <a:lvl1pPr algn="l" defTabSz="345043">
              <a:defRPr sz="2100" b="1">
                <a:solidFill>
                  <a:srgbClr val="454B5B"/>
                </a:solidFill>
                <a:latin typeface="Helvetica"/>
                <a:ea typeface="Helvetica"/>
                <a:cs typeface="Helvetica"/>
                <a:sym typeface="Helvetica"/>
              </a:defRPr>
            </a:lvl1pPr>
          </a:lstStyle>
          <a:p>
            <a:r>
              <a:rPr lang="en-US"/>
              <a:t>Click to edit Master title style</a:t>
            </a:r>
            <a:endParaRPr/>
          </a:p>
        </p:txBody>
      </p:sp>
      <p:sp>
        <p:nvSpPr>
          <p:cNvPr id="41" name="Body Level One…"/>
          <p:cNvSpPr>
            <a:spLocks noGrp="1"/>
          </p:cNvSpPr>
          <p:nvPr>
            <p:ph type="body" sz="quarter" idx="1"/>
          </p:nvPr>
        </p:nvSpPr>
        <p:spPr>
          <a:xfrm>
            <a:off x="2416968" y="3536157"/>
            <a:ext cx="7358064" cy="794743"/>
          </a:xfrm>
          <a:prstGeom prst="rect">
            <a:avLst/>
          </a:prstGeom>
        </p:spPr>
        <p:txBody>
          <a:bodyPr anchor="t"/>
          <a:lstStyle>
            <a:lvl1pPr marL="0" indent="0" algn="ctr" defTabSz="345043">
              <a:spcBef>
                <a:spcPts val="0"/>
              </a:spcBef>
              <a:buSzTx/>
              <a:buNone/>
              <a:defRPr sz="1800"/>
            </a:lvl1pPr>
            <a:lvl2pPr marL="0" indent="0" algn="ctr" defTabSz="345043">
              <a:spcBef>
                <a:spcPts val="0"/>
              </a:spcBef>
              <a:buSzTx/>
              <a:buNone/>
              <a:defRPr sz="1800"/>
            </a:lvl2pPr>
            <a:lvl3pPr marL="0" indent="0" algn="ctr" defTabSz="345043">
              <a:spcBef>
                <a:spcPts val="0"/>
              </a:spcBef>
              <a:buSzTx/>
              <a:buNone/>
              <a:defRPr sz="1800"/>
            </a:lvl3pPr>
            <a:lvl4pPr marL="0" indent="0" algn="ctr" defTabSz="345043">
              <a:spcBef>
                <a:spcPts val="0"/>
              </a:spcBef>
              <a:buSzTx/>
              <a:buNone/>
              <a:defRPr sz="1800"/>
            </a:lvl4pPr>
            <a:lvl5pPr marL="0" indent="0" algn="ctr" defTabSz="345043">
              <a:spcBef>
                <a:spcPts val="0"/>
              </a:spcBef>
              <a:buSzTx/>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2" name="Slide Number"/>
          <p:cNvSpPr>
            <a:spLocks noGrp="1"/>
          </p:cNvSpPr>
          <p:nvPr>
            <p:ph type="sldNum" sz="quarter" idx="2"/>
          </p:nvPr>
        </p:nvSpPr>
        <p:spPr>
          <a:xfrm>
            <a:off x="6091535" y="6505277"/>
            <a:ext cx="217688" cy="262893"/>
          </a:xfrm>
          <a:prstGeom prst="rect">
            <a:avLst/>
          </a:prstGeom>
        </p:spPr>
        <p:txBody>
          <a:bodyPr/>
          <a:lstStyle>
            <a:lvl1pPr algn="l" defTabSz="345043">
              <a:lnSpc>
                <a:spcPct val="150000"/>
              </a:lnSpc>
              <a:defRPr spc="0">
                <a:solidFill>
                  <a:srgbClr val="FFFFFF"/>
                </a:solidFill>
                <a:latin typeface="Helvetica"/>
                <a:ea typeface="Helvetica"/>
                <a:cs typeface="Helvetica"/>
                <a:sym typeface="Helvetica"/>
              </a:defRPr>
            </a:lvl1pPr>
          </a:lstStyle>
          <a:p>
            <a:fld id="{40932820-20C0-4D8D-8801-AF44793EC7EE}" type="slidenum">
              <a:rPr lang="en-IN" smtClean="0"/>
              <a:pPr/>
              <a:t>‹#›</a:t>
            </a:fld>
            <a:endParaRPr lang="en-IN" dirty="0"/>
          </a:p>
        </p:txBody>
      </p:sp>
    </p:spTree>
    <p:extLst>
      <p:ext uri="{BB962C8B-B14F-4D97-AF65-F5344CB8AC3E}">
        <p14:creationId xmlns:p14="http://schemas.microsoft.com/office/powerpoint/2010/main" val="30393588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a:xfrm>
            <a:off x="609600" y="6356351"/>
            <a:ext cx="2844800" cy="365125"/>
          </a:xfrm>
          <a:prstGeom prst="rect">
            <a:avLst/>
          </a:prstGeom>
        </p:spPr>
        <p:txBody>
          <a:bodyPr/>
          <a:lstStyle/>
          <a:p>
            <a:fld id="{9C23AB9D-7E49-4150-8A47-664382127EF0}" type="datetimeFigureOut">
              <a:rPr lang="en-IN" smtClean="0"/>
              <a:pPr/>
              <a:t>26-12-2022</a:t>
            </a:fld>
            <a:endParaRPr lang="en-IN" dirty="0"/>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IN" dirty="0"/>
          </a:p>
        </p:txBody>
      </p:sp>
      <p:sp>
        <p:nvSpPr>
          <p:cNvPr id="6" name="Slide Number Placeholder 5"/>
          <p:cNvSpPr>
            <a:spLocks noGrp="1"/>
          </p:cNvSpPr>
          <p:nvPr>
            <p:ph type="sldNum" sz="quarter" idx="12"/>
          </p:nvPr>
        </p:nvSpPr>
        <p:spPr/>
        <p:txBody>
          <a:bodyPr/>
          <a:lstStyle/>
          <a:p>
            <a:fld id="{40932820-20C0-4D8D-8801-AF44793EC7EE}" type="slidenum">
              <a:rPr lang="en-IN" smtClean="0"/>
              <a:pPr/>
              <a:t>‹#›</a:t>
            </a:fld>
            <a:endParaRPr lang="en-IN" dirty="0"/>
          </a:p>
        </p:txBody>
      </p:sp>
    </p:spTree>
    <p:extLst>
      <p:ext uri="{BB962C8B-B14F-4D97-AF65-F5344CB8AC3E}">
        <p14:creationId xmlns:p14="http://schemas.microsoft.com/office/powerpoint/2010/main" val="23316570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a:xfrm>
            <a:off x="609600" y="6356351"/>
            <a:ext cx="2844800" cy="365125"/>
          </a:xfrm>
          <a:prstGeom prst="rect">
            <a:avLst/>
          </a:prstGeom>
        </p:spPr>
        <p:txBody>
          <a:bodyPr/>
          <a:lstStyle/>
          <a:p>
            <a:fld id="{9C23AB9D-7E49-4150-8A47-664382127EF0}" type="datetimeFigureOut">
              <a:rPr lang="en-IN" smtClean="0"/>
              <a:pPr/>
              <a:t>26-12-2022</a:t>
            </a:fld>
            <a:endParaRPr lang="en-IN" dirty="0"/>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IN" dirty="0"/>
          </a:p>
        </p:txBody>
      </p:sp>
      <p:sp>
        <p:nvSpPr>
          <p:cNvPr id="6" name="Slide Number Placeholder 5"/>
          <p:cNvSpPr>
            <a:spLocks noGrp="1"/>
          </p:cNvSpPr>
          <p:nvPr>
            <p:ph type="sldNum" sz="quarter" idx="12"/>
          </p:nvPr>
        </p:nvSpPr>
        <p:spPr/>
        <p:txBody>
          <a:bodyPr/>
          <a:lstStyle/>
          <a:p>
            <a:fld id="{40932820-20C0-4D8D-8801-AF44793EC7EE}" type="slidenum">
              <a:rPr lang="en-IN" smtClean="0"/>
              <a:pPr/>
              <a:t>‹#›</a:t>
            </a:fld>
            <a:endParaRPr lang="en-IN" dirty="0"/>
          </a:p>
        </p:txBody>
      </p:sp>
    </p:spTree>
    <p:extLst>
      <p:ext uri="{BB962C8B-B14F-4D97-AF65-F5344CB8AC3E}">
        <p14:creationId xmlns:p14="http://schemas.microsoft.com/office/powerpoint/2010/main" val="3527702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le &amp; Subtitle copy">
    <p:spTree>
      <p:nvGrpSpPr>
        <p:cNvPr id="1" name=""/>
        <p:cNvGrpSpPr/>
        <p:nvPr/>
      </p:nvGrpSpPr>
      <p:grpSpPr>
        <a:xfrm>
          <a:off x="0" y="0"/>
          <a:ext cx="0" cy="0"/>
          <a:chOff x="0" y="0"/>
          <a:chExt cx="0" cy="0"/>
        </a:xfrm>
      </p:grpSpPr>
      <p:sp>
        <p:nvSpPr>
          <p:cNvPr id="19" name="Slide Number"/>
          <p:cNvSpPr>
            <a:spLocks noGrp="1"/>
          </p:cNvSpPr>
          <p:nvPr>
            <p:ph type="sldNum" sz="quarter" idx="2"/>
          </p:nvPr>
        </p:nvSpPr>
        <p:spPr>
          <a:prstGeom prst="rect">
            <a:avLst/>
          </a:prstGeom>
        </p:spPr>
        <p:txBody>
          <a:bodyPr/>
          <a:lstStyle/>
          <a:p>
            <a:fld id="{C2E10F57-9963-43B5-9939-DF28901E8985}" type="slidenum">
              <a:rPr lang="en-US" smtClean="0"/>
              <a:pPr/>
              <a:t>‹#›</a:t>
            </a:fld>
            <a:endParaRPr lang="en-US"/>
          </a:p>
        </p:txBody>
      </p:sp>
    </p:spTree>
    <p:extLst>
      <p:ext uri="{BB962C8B-B14F-4D97-AF65-F5344CB8AC3E}">
        <p14:creationId xmlns:p14="http://schemas.microsoft.com/office/powerpoint/2010/main" val="34848594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Title &amp; Subtitle">
    <p:spTree>
      <p:nvGrpSpPr>
        <p:cNvPr id="1" name=""/>
        <p:cNvGrpSpPr/>
        <p:nvPr/>
      </p:nvGrpSpPr>
      <p:grpSpPr>
        <a:xfrm>
          <a:off x="0" y="0"/>
          <a:ext cx="0" cy="0"/>
          <a:chOff x="0" y="0"/>
          <a:chExt cx="0" cy="0"/>
        </a:xfrm>
      </p:grpSpPr>
      <p:sp>
        <p:nvSpPr>
          <p:cNvPr id="40" name="Title Text"/>
          <p:cNvSpPr>
            <a:spLocks noGrp="1"/>
          </p:cNvSpPr>
          <p:nvPr>
            <p:ph type="title"/>
          </p:nvPr>
        </p:nvSpPr>
        <p:spPr>
          <a:xfrm>
            <a:off x="2416968" y="1151929"/>
            <a:ext cx="7358064" cy="2321720"/>
          </a:xfrm>
          <a:prstGeom prst="rect">
            <a:avLst/>
          </a:prstGeom>
        </p:spPr>
        <p:txBody>
          <a:bodyPr anchor="b"/>
          <a:lstStyle>
            <a:lvl1pPr algn="l" defTabSz="345043">
              <a:defRPr sz="2100" b="1">
                <a:solidFill>
                  <a:srgbClr val="454B5B"/>
                </a:solidFill>
                <a:latin typeface="Helvetica"/>
                <a:ea typeface="Helvetica"/>
                <a:cs typeface="Helvetica"/>
                <a:sym typeface="Helvetica"/>
              </a:defRPr>
            </a:lvl1pPr>
          </a:lstStyle>
          <a:p>
            <a:r>
              <a:rPr lang="en-US"/>
              <a:t>Click to edit Master title style</a:t>
            </a:r>
            <a:endParaRPr/>
          </a:p>
        </p:txBody>
      </p:sp>
      <p:sp>
        <p:nvSpPr>
          <p:cNvPr id="41" name="Body Level One…"/>
          <p:cNvSpPr>
            <a:spLocks noGrp="1"/>
          </p:cNvSpPr>
          <p:nvPr>
            <p:ph type="body" sz="quarter" idx="1"/>
          </p:nvPr>
        </p:nvSpPr>
        <p:spPr>
          <a:xfrm>
            <a:off x="2416968" y="3536157"/>
            <a:ext cx="7358064" cy="794743"/>
          </a:xfrm>
          <a:prstGeom prst="rect">
            <a:avLst/>
          </a:prstGeom>
        </p:spPr>
        <p:txBody>
          <a:bodyPr anchor="t"/>
          <a:lstStyle>
            <a:lvl1pPr marL="0" indent="0" algn="ctr" defTabSz="345043">
              <a:spcBef>
                <a:spcPts val="0"/>
              </a:spcBef>
              <a:buSzTx/>
              <a:buNone/>
              <a:defRPr sz="1800"/>
            </a:lvl1pPr>
            <a:lvl2pPr marL="0" indent="0" algn="ctr" defTabSz="345043">
              <a:spcBef>
                <a:spcPts val="0"/>
              </a:spcBef>
              <a:buSzTx/>
              <a:buNone/>
              <a:defRPr sz="1800"/>
            </a:lvl2pPr>
            <a:lvl3pPr marL="0" indent="0" algn="ctr" defTabSz="345043">
              <a:spcBef>
                <a:spcPts val="0"/>
              </a:spcBef>
              <a:buSzTx/>
              <a:buNone/>
              <a:defRPr sz="1800"/>
            </a:lvl3pPr>
            <a:lvl4pPr marL="0" indent="0" algn="ctr" defTabSz="345043">
              <a:spcBef>
                <a:spcPts val="0"/>
              </a:spcBef>
              <a:buSzTx/>
              <a:buNone/>
              <a:defRPr sz="1800"/>
            </a:lvl4pPr>
            <a:lvl5pPr marL="0" indent="0" algn="ctr" defTabSz="345043">
              <a:spcBef>
                <a:spcPts val="0"/>
              </a:spcBef>
              <a:buSzTx/>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2" name="Slide Number"/>
          <p:cNvSpPr>
            <a:spLocks noGrp="1"/>
          </p:cNvSpPr>
          <p:nvPr>
            <p:ph type="sldNum" sz="quarter" idx="2"/>
          </p:nvPr>
        </p:nvSpPr>
        <p:spPr>
          <a:xfrm>
            <a:off x="6091535" y="6505277"/>
            <a:ext cx="217688" cy="262893"/>
          </a:xfrm>
          <a:prstGeom prst="rect">
            <a:avLst/>
          </a:prstGeom>
        </p:spPr>
        <p:txBody>
          <a:bodyPr/>
          <a:lstStyle>
            <a:lvl1pPr algn="l" defTabSz="345043">
              <a:lnSpc>
                <a:spcPct val="150000"/>
              </a:lnSpc>
              <a:defRPr spc="0">
                <a:solidFill>
                  <a:srgbClr val="FFFFFF"/>
                </a:solidFill>
                <a:latin typeface="Helvetica"/>
                <a:ea typeface="Helvetica"/>
                <a:cs typeface="Helvetica"/>
                <a:sym typeface="Helvetica"/>
              </a:defRPr>
            </a:lvl1pPr>
          </a:lstStyle>
          <a:p>
            <a:fld id="{C2E10F57-9963-43B5-9939-DF28901E8985}" type="slidenum">
              <a:rPr lang="en-US" smtClean="0"/>
              <a:pPr/>
              <a:t>‹#›</a:t>
            </a:fld>
            <a:endParaRPr lang="en-US"/>
          </a:p>
        </p:txBody>
      </p:sp>
    </p:spTree>
    <p:extLst>
      <p:ext uri="{BB962C8B-B14F-4D97-AF65-F5344CB8AC3E}">
        <p14:creationId xmlns:p14="http://schemas.microsoft.com/office/powerpoint/2010/main" val="348537936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image" Target="../media/image2.jpeg"/><Relationship Id="rId5" Type="http://schemas.openxmlformats.org/officeDocument/2006/relationships/theme" Target="../theme/theme2.xml"/><Relationship Id="rId4" Type="http://schemas.openxmlformats.org/officeDocument/2006/relationships/slideLayout" Target="../slideLayouts/slideLayout7.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slideLayout" Target="../slideLayouts/slideLayout9.xml"/><Relationship Id="rId1" Type="http://schemas.openxmlformats.org/officeDocument/2006/relationships/slideLayout" Target="../slideLayouts/slideLayout8.xml"/><Relationship Id="rId5" Type="http://schemas.openxmlformats.org/officeDocument/2006/relationships/image" Target="../media/image2.jpeg"/><Relationship Id="rId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5">
            <a:lum/>
          </a:blip>
          <a:srcRect/>
          <a:stretch>
            <a:fillRect/>
          </a:stretch>
        </a:blipFill>
        <a:effectLst/>
      </p:bgPr>
    </p:bg>
    <p:spTree>
      <p:nvGrpSpPr>
        <p:cNvPr id="1" name=""/>
        <p:cNvGrpSpPr/>
        <p:nvPr/>
      </p:nvGrpSpPr>
      <p:grpSpPr>
        <a:xfrm>
          <a:off x="0" y="0"/>
          <a:ext cx="0" cy="0"/>
          <a:chOff x="0" y="0"/>
          <a:chExt cx="0" cy="0"/>
        </a:xfrm>
      </p:grpSpPr>
      <p:sp>
        <p:nvSpPr>
          <p:cNvPr id="2" name="Title Text"/>
          <p:cNvSpPr>
            <a:spLocks noGrp="1"/>
          </p:cNvSpPr>
          <p:nvPr>
            <p:ph type="title"/>
          </p:nvPr>
        </p:nvSpPr>
        <p:spPr>
          <a:xfrm>
            <a:off x="2193727" y="312540"/>
            <a:ext cx="7804547" cy="1518047"/>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nchor="ctr">
            <a:normAutofit/>
          </a:bodyPr>
          <a:lstStyle/>
          <a:p>
            <a:r>
              <a:t>Title Text</a:t>
            </a:r>
          </a:p>
        </p:txBody>
      </p:sp>
      <p:sp>
        <p:nvSpPr>
          <p:cNvPr id="3" name="Body Level One…"/>
          <p:cNvSpPr>
            <a:spLocks noGrp="1"/>
          </p:cNvSpPr>
          <p:nvPr>
            <p:ph type="body" idx="1"/>
          </p:nvPr>
        </p:nvSpPr>
        <p:spPr>
          <a:xfrm>
            <a:off x="2193727" y="1830586"/>
            <a:ext cx="7804547" cy="442019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a:spLocks noGrp="1"/>
          </p:cNvSpPr>
          <p:nvPr>
            <p:ph type="sldNum" sz="quarter" idx="2"/>
          </p:nvPr>
        </p:nvSpPr>
        <p:spPr>
          <a:xfrm>
            <a:off x="5967908" y="6505278"/>
            <a:ext cx="288540" cy="282769"/>
          </a:xfrm>
          <a:prstGeom prst="rect">
            <a:avLst/>
          </a:prstGeom>
          <a:ln w="12700">
            <a:miter lim="400000"/>
          </a:ln>
        </p:spPr>
        <p:txBody>
          <a:bodyPr wrap="none" lIns="71437" tIns="71437" rIns="71437" bIns="71437">
            <a:spAutoFit/>
          </a:bodyPr>
          <a:lstStyle>
            <a:lvl1pPr>
              <a:defRPr sz="900">
                <a:solidFill>
                  <a:srgbClr val="000000"/>
                </a:solidFill>
                <a:latin typeface="Helvetica Light"/>
                <a:ea typeface="Helvetica Light"/>
                <a:cs typeface="Helvetica Light"/>
                <a:sym typeface="Helvetica Light"/>
              </a:defRPr>
            </a:lvl1pPr>
          </a:lstStyle>
          <a:p>
            <a:fld id="{526EF515-42DA-445C-A5E9-90AC13942722}" type="slidenum">
              <a:rPr lang="en-US" smtClean="0"/>
              <a:pPr/>
              <a:t>‹#›</a:t>
            </a:fld>
            <a:endParaRPr lang="en-US"/>
          </a:p>
        </p:txBody>
      </p:sp>
    </p:spTree>
    <p:extLst>
      <p:ext uri="{BB962C8B-B14F-4D97-AF65-F5344CB8AC3E}">
        <p14:creationId xmlns:p14="http://schemas.microsoft.com/office/powerpoint/2010/main" val="4156717786"/>
      </p:ext>
    </p:extLst>
  </p:cSld>
  <p:clrMap bg1="dk1" tx1="lt1" bg2="dk2" tx2="lt2" accent1="accent1" accent2="accent2" accent3="accent3" accent4="accent4" accent5="accent5" accent6="accent6" hlink="hlink" folHlink="folHlink"/>
  <p:sldLayoutIdLst>
    <p:sldLayoutId id="2147483668" r:id="rId1"/>
    <p:sldLayoutId id="2147483669" r:id="rId2"/>
    <p:sldLayoutId id="2147483670" r:id="rId3"/>
  </p:sldLayoutIdLst>
  <p:txStyles>
    <p:titleStyle>
      <a:lvl1pPr marL="0" marR="0" indent="0" algn="ctr" defTabSz="219075" eaLnBrk="1" latinLnBrk="0" hangingPunct="1">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Helvetica Light"/>
          <a:ea typeface="Helvetica Light"/>
          <a:cs typeface="Helvetica Light"/>
          <a:sym typeface="Helvetica Light"/>
        </a:defRPr>
      </a:lvl1pPr>
      <a:lvl2pPr marL="0" marR="0" indent="85725" algn="ctr" defTabSz="219075" eaLnBrk="1" latinLnBrk="0" hangingPunct="1">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Helvetica Light"/>
          <a:ea typeface="Helvetica Light"/>
          <a:cs typeface="Helvetica Light"/>
          <a:sym typeface="Helvetica Light"/>
        </a:defRPr>
      </a:lvl2pPr>
      <a:lvl3pPr marL="0" marR="0" indent="171450" algn="ctr" defTabSz="219075" eaLnBrk="1" latinLnBrk="0" hangingPunct="1">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Helvetica Light"/>
          <a:ea typeface="Helvetica Light"/>
          <a:cs typeface="Helvetica Light"/>
          <a:sym typeface="Helvetica Light"/>
        </a:defRPr>
      </a:lvl3pPr>
      <a:lvl4pPr marL="0" marR="0" indent="257175" algn="ctr" defTabSz="219075" eaLnBrk="1" latinLnBrk="0" hangingPunct="1">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Helvetica Light"/>
          <a:ea typeface="Helvetica Light"/>
          <a:cs typeface="Helvetica Light"/>
          <a:sym typeface="Helvetica Light"/>
        </a:defRPr>
      </a:lvl4pPr>
      <a:lvl5pPr marL="0" marR="0" indent="342900" algn="ctr" defTabSz="219075" eaLnBrk="1" latinLnBrk="0" hangingPunct="1">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Helvetica Light"/>
          <a:ea typeface="Helvetica Light"/>
          <a:cs typeface="Helvetica Light"/>
          <a:sym typeface="Helvetica Light"/>
        </a:defRPr>
      </a:lvl5pPr>
      <a:lvl6pPr marL="0" marR="0" indent="428625" algn="ctr" defTabSz="219075" eaLnBrk="1" latinLnBrk="0" hangingPunct="1">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Helvetica Light"/>
          <a:ea typeface="Helvetica Light"/>
          <a:cs typeface="Helvetica Light"/>
          <a:sym typeface="Helvetica Light"/>
        </a:defRPr>
      </a:lvl6pPr>
      <a:lvl7pPr marL="0" marR="0" indent="514350" algn="ctr" defTabSz="219075" eaLnBrk="1" latinLnBrk="0" hangingPunct="1">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Helvetica Light"/>
          <a:ea typeface="Helvetica Light"/>
          <a:cs typeface="Helvetica Light"/>
          <a:sym typeface="Helvetica Light"/>
        </a:defRPr>
      </a:lvl7pPr>
      <a:lvl8pPr marL="0" marR="0" indent="600075" algn="ctr" defTabSz="219075" eaLnBrk="1" latinLnBrk="0" hangingPunct="1">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Helvetica Light"/>
          <a:ea typeface="Helvetica Light"/>
          <a:cs typeface="Helvetica Light"/>
          <a:sym typeface="Helvetica Light"/>
        </a:defRPr>
      </a:lvl8pPr>
      <a:lvl9pPr marL="0" marR="0" indent="685800" algn="ctr" defTabSz="219075" eaLnBrk="1" latinLnBrk="0" hangingPunct="1">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Helvetica Light"/>
          <a:ea typeface="Helvetica Light"/>
          <a:cs typeface="Helvetica Light"/>
          <a:sym typeface="Helvetica Light"/>
        </a:defRPr>
      </a:lvl9pPr>
    </p:titleStyle>
    <p:bodyStyle>
      <a:lvl1pPr marL="231510" marR="0" indent="-231510" algn="l" defTabSz="219075" eaLnBrk="1" latinLnBrk="0" hangingPunct="1">
        <a:lnSpc>
          <a:spcPct val="100000"/>
        </a:lnSpc>
        <a:spcBef>
          <a:spcPts val="1575"/>
        </a:spcBef>
        <a:spcAft>
          <a:spcPts val="0"/>
        </a:spcAft>
        <a:buClrTx/>
        <a:buSzPct val="75000"/>
        <a:buFontTx/>
        <a:buChar char="•"/>
        <a:tabLst/>
        <a:defRPr sz="1875" b="0" i="0" u="none" strike="noStrike" cap="none" spc="0" baseline="0">
          <a:ln>
            <a:noFill/>
          </a:ln>
          <a:solidFill>
            <a:srgbClr val="000000"/>
          </a:solidFill>
          <a:uFillTx/>
          <a:latin typeface="Helvetica Light"/>
          <a:ea typeface="Helvetica Light"/>
          <a:cs typeface="Helvetica Light"/>
          <a:sym typeface="Helvetica Light"/>
        </a:defRPr>
      </a:lvl1pPr>
      <a:lvl2pPr marL="398198" marR="0" indent="-231510" algn="l" defTabSz="219075" eaLnBrk="1" latinLnBrk="0" hangingPunct="1">
        <a:lnSpc>
          <a:spcPct val="100000"/>
        </a:lnSpc>
        <a:spcBef>
          <a:spcPts val="1575"/>
        </a:spcBef>
        <a:spcAft>
          <a:spcPts val="0"/>
        </a:spcAft>
        <a:buClrTx/>
        <a:buSzPct val="75000"/>
        <a:buFontTx/>
        <a:buChar char="•"/>
        <a:tabLst/>
        <a:defRPr sz="1875" b="0" i="0" u="none" strike="noStrike" cap="none" spc="0" baseline="0">
          <a:ln>
            <a:noFill/>
          </a:ln>
          <a:solidFill>
            <a:srgbClr val="000000"/>
          </a:solidFill>
          <a:uFillTx/>
          <a:latin typeface="Helvetica Light"/>
          <a:ea typeface="Helvetica Light"/>
          <a:cs typeface="Helvetica Light"/>
          <a:sym typeface="Helvetica Light"/>
        </a:defRPr>
      </a:lvl2pPr>
      <a:lvl3pPr marL="564885" marR="0" indent="-231510" algn="l" defTabSz="219075" eaLnBrk="1" latinLnBrk="0" hangingPunct="1">
        <a:lnSpc>
          <a:spcPct val="100000"/>
        </a:lnSpc>
        <a:spcBef>
          <a:spcPts val="1575"/>
        </a:spcBef>
        <a:spcAft>
          <a:spcPts val="0"/>
        </a:spcAft>
        <a:buClrTx/>
        <a:buSzPct val="75000"/>
        <a:buFontTx/>
        <a:buChar char="•"/>
        <a:tabLst/>
        <a:defRPr sz="1875" b="0" i="0" u="none" strike="noStrike" cap="none" spc="0" baseline="0">
          <a:ln>
            <a:noFill/>
          </a:ln>
          <a:solidFill>
            <a:srgbClr val="000000"/>
          </a:solidFill>
          <a:uFillTx/>
          <a:latin typeface="Helvetica Light"/>
          <a:ea typeface="Helvetica Light"/>
          <a:cs typeface="Helvetica Light"/>
          <a:sym typeface="Helvetica Light"/>
        </a:defRPr>
      </a:lvl3pPr>
      <a:lvl4pPr marL="731573" marR="0" indent="-231510" algn="l" defTabSz="219075" eaLnBrk="1" latinLnBrk="0" hangingPunct="1">
        <a:lnSpc>
          <a:spcPct val="100000"/>
        </a:lnSpc>
        <a:spcBef>
          <a:spcPts val="1575"/>
        </a:spcBef>
        <a:spcAft>
          <a:spcPts val="0"/>
        </a:spcAft>
        <a:buClrTx/>
        <a:buSzPct val="75000"/>
        <a:buFontTx/>
        <a:buChar char="•"/>
        <a:tabLst/>
        <a:defRPr sz="1875" b="0" i="0" u="none" strike="noStrike" cap="none" spc="0" baseline="0">
          <a:ln>
            <a:noFill/>
          </a:ln>
          <a:solidFill>
            <a:srgbClr val="000000"/>
          </a:solidFill>
          <a:uFillTx/>
          <a:latin typeface="Helvetica Light"/>
          <a:ea typeface="Helvetica Light"/>
          <a:cs typeface="Helvetica Light"/>
          <a:sym typeface="Helvetica Light"/>
        </a:defRPr>
      </a:lvl4pPr>
      <a:lvl5pPr marL="898260" marR="0" indent="-231510" algn="l" defTabSz="219075" eaLnBrk="1" latinLnBrk="0" hangingPunct="1">
        <a:lnSpc>
          <a:spcPct val="100000"/>
        </a:lnSpc>
        <a:spcBef>
          <a:spcPts val="1575"/>
        </a:spcBef>
        <a:spcAft>
          <a:spcPts val="0"/>
        </a:spcAft>
        <a:buClrTx/>
        <a:buSzPct val="75000"/>
        <a:buFontTx/>
        <a:buChar char="•"/>
        <a:tabLst/>
        <a:defRPr sz="1875" b="0" i="0" u="none" strike="noStrike" cap="none" spc="0" baseline="0">
          <a:ln>
            <a:noFill/>
          </a:ln>
          <a:solidFill>
            <a:srgbClr val="000000"/>
          </a:solidFill>
          <a:uFillTx/>
          <a:latin typeface="Helvetica Light"/>
          <a:ea typeface="Helvetica Light"/>
          <a:cs typeface="Helvetica Light"/>
          <a:sym typeface="Helvetica Light"/>
        </a:defRPr>
      </a:lvl5pPr>
      <a:lvl6pPr marL="1064948" marR="0" indent="-231510" algn="l" defTabSz="219075" eaLnBrk="1" latinLnBrk="0" hangingPunct="1">
        <a:lnSpc>
          <a:spcPct val="100000"/>
        </a:lnSpc>
        <a:spcBef>
          <a:spcPts val="1575"/>
        </a:spcBef>
        <a:spcAft>
          <a:spcPts val="0"/>
        </a:spcAft>
        <a:buClrTx/>
        <a:buSzPct val="75000"/>
        <a:buFontTx/>
        <a:buChar char="•"/>
        <a:tabLst/>
        <a:defRPr sz="1875" b="0" i="0" u="none" strike="noStrike" cap="none" spc="0" baseline="0">
          <a:ln>
            <a:noFill/>
          </a:ln>
          <a:solidFill>
            <a:srgbClr val="000000"/>
          </a:solidFill>
          <a:uFillTx/>
          <a:latin typeface="Helvetica Light"/>
          <a:ea typeface="Helvetica Light"/>
          <a:cs typeface="Helvetica Light"/>
          <a:sym typeface="Helvetica Light"/>
        </a:defRPr>
      </a:lvl6pPr>
      <a:lvl7pPr marL="1231635" marR="0" indent="-231510" algn="l" defTabSz="219075" eaLnBrk="1" latinLnBrk="0" hangingPunct="1">
        <a:lnSpc>
          <a:spcPct val="100000"/>
        </a:lnSpc>
        <a:spcBef>
          <a:spcPts val="1575"/>
        </a:spcBef>
        <a:spcAft>
          <a:spcPts val="0"/>
        </a:spcAft>
        <a:buClrTx/>
        <a:buSzPct val="75000"/>
        <a:buFontTx/>
        <a:buChar char="•"/>
        <a:tabLst/>
        <a:defRPr sz="1875" b="0" i="0" u="none" strike="noStrike" cap="none" spc="0" baseline="0">
          <a:ln>
            <a:noFill/>
          </a:ln>
          <a:solidFill>
            <a:srgbClr val="000000"/>
          </a:solidFill>
          <a:uFillTx/>
          <a:latin typeface="Helvetica Light"/>
          <a:ea typeface="Helvetica Light"/>
          <a:cs typeface="Helvetica Light"/>
          <a:sym typeface="Helvetica Light"/>
        </a:defRPr>
      </a:lvl7pPr>
      <a:lvl8pPr marL="1398323" marR="0" indent="-231510" algn="l" defTabSz="219075" eaLnBrk="1" latinLnBrk="0" hangingPunct="1">
        <a:lnSpc>
          <a:spcPct val="100000"/>
        </a:lnSpc>
        <a:spcBef>
          <a:spcPts val="1575"/>
        </a:spcBef>
        <a:spcAft>
          <a:spcPts val="0"/>
        </a:spcAft>
        <a:buClrTx/>
        <a:buSzPct val="75000"/>
        <a:buFontTx/>
        <a:buChar char="•"/>
        <a:tabLst/>
        <a:defRPr sz="1875" b="0" i="0" u="none" strike="noStrike" cap="none" spc="0" baseline="0">
          <a:ln>
            <a:noFill/>
          </a:ln>
          <a:solidFill>
            <a:srgbClr val="000000"/>
          </a:solidFill>
          <a:uFillTx/>
          <a:latin typeface="Helvetica Light"/>
          <a:ea typeface="Helvetica Light"/>
          <a:cs typeface="Helvetica Light"/>
          <a:sym typeface="Helvetica Light"/>
        </a:defRPr>
      </a:lvl8pPr>
      <a:lvl9pPr marL="1565010" marR="0" indent="-231510" algn="l" defTabSz="219075" eaLnBrk="1" latinLnBrk="0" hangingPunct="1">
        <a:lnSpc>
          <a:spcPct val="100000"/>
        </a:lnSpc>
        <a:spcBef>
          <a:spcPts val="1575"/>
        </a:spcBef>
        <a:spcAft>
          <a:spcPts val="0"/>
        </a:spcAft>
        <a:buClrTx/>
        <a:buSzPct val="75000"/>
        <a:buFontTx/>
        <a:buChar char="•"/>
        <a:tabLst/>
        <a:defRPr sz="1875" b="0" i="0" u="none" strike="noStrike" cap="none" spc="0" baseline="0">
          <a:ln>
            <a:noFill/>
          </a:ln>
          <a:solidFill>
            <a:srgbClr val="000000"/>
          </a:solidFill>
          <a:uFillTx/>
          <a:latin typeface="Helvetica Light"/>
          <a:ea typeface="Helvetica Light"/>
          <a:cs typeface="Helvetica Light"/>
          <a:sym typeface="Helvetica Light"/>
        </a:defRPr>
      </a:lvl9pPr>
    </p:bodyStyle>
    <p:otherStyle>
      <a:lvl1pPr marL="0" marR="0" indent="0" algn="ctr" defTabSz="219075" rtl="0" eaLnBrk="1" latinLnBrk="0" hangingPunct="1">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Helvetica Light"/>
        </a:defRPr>
      </a:lvl1pPr>
      <a:lvl2pPr marL="0" marR="0" indent="85725" algn="ctr" defTabSz="219075" rtl="0" eaLnBrk="1" latinLnBrk="0" hangingPunct="1">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Helvetica Light"/>
        </a:defRPr>
      </a:lvl2pPr>
      <a:lvl3pPr marL="0" marR="0" indent="171450" algn="ctr" defTabSz="219075" rtl="0" eaLnBrk="1" latinLnBrk="0" hangingPunct="1">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Helvetica Light"/>
        </a:defRPr>
      </a:lvl3pPr>
      <a:lvl4pPr marL="0" marR="0" indent="257175" algn="ctr" defTabSz="219075" rtl="0" eaLnBrk="1" latinLnBrk="0" hangingPunct="1">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Helvetica Light"/>
        </a:defRPr>
      </a:lvl4pPr>
      <a:lvl5pPr marL="0" marR="0" indent="342900" algn="ctr" defTabSz="219075" rtl="0" eaLnBrk="1" latinLnBrk="0" hangingPunct="1">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Helvetica Light"/>
        </a:defRPr>
      </a:lvl5pPr>
      <a:lvl6pPr marL="0" marR="0" indent="428625" algn="ctr" defTabSz="219075" rtl="0" eaLnBrk="1" latinLnBrk="0" hangingPunct="1">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Helvetica Light"/>
        </a:defRPr>
      </a:lvl6pPr>
      <a:lvl7pPr marL="0" marR="0" indent="514350" algn="ctr" defTabSz="219075" rtl="0" eaLnBrk="1" latinLnBrk="0" hangingPunct="1">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Helvetica Light"/>
        </a:defRPr>
      </a:lvl7pPr>
      <a:lvl8pPr marL="0" marR="0" indent="600075" algn="ctr" defTabSz="219075" rtl="0" eaLnBrk="1" latinLnBrk="0" hangingPunct="1">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Helvetica Light"/>
        </a:defRPr>
      </a:lvl8pPr>
      <a:lvl9pPr marL="0" marR="0" indent="685800" algn="ctr" defTabSz="219075" rtl="0" eaLnBrk="1" latinLnBrk="0" hangingPunct="1">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Helvetica Light"/>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6" cstate="print">
            <a:lum/>
          </a:blip>
          <a:srcRect/>
          <a:stretch>
            <a:fillRect/>
          </a:stretch>
        </a:blipFill>
        <a:effectLst/>
      </p:bgPr>
    </p:bg>
    <p:spTree>
      <p:nvGrpSpPr>
        <p:cNvPr id="1" name=""/>
        <p:cNvGrpSpPr/>
        <p:nvPr/>
      </p:nvGrpSpPr>
      <p:grpSpPr>
        <a:xfrm>
          <a:off x="0" y="0"/>
          <a:ext cx="0" cy="0"/>
          <a:chOff x="0" y="0"/>
          <a:chExt cx="0" cy="0"/>
        </a:xfrm>
      </p:grpSpPr>
      <p:sp>
        <p:nvSpPr>
          <p:cNvPr id="2" name="Title Text"/>
          <p:cNvSpPr>
            <a:spLocks noGrp="1"/>
          </p:cNvSpPr>
          <p:nvPr>
            <p:ph type="title"/>
          </p:nvPr>
        </p:nvSpPr>
        <p:spPr>
          <a:xfrm>
            <a:off x="2193727" y="312540"/>
            <a:ext cx="7804547" cy="1518047"/>
          </a:xfrm>
          <a:prstGeom prst="rect">
            <a:avLst/>
          </a:prstGeom>
          <a:ln w="12700">
            <a:miter lim="400000"/>
          </a:ln>
          <a:extLst>
            <a:ext uri="{C572A759-6A51-4108-AA02-DFA0A04FC94B}">
              <ma14:wrappingTextBoxFlag xmlns:ma14="http://schemas.microsoft.com/office/mac/drawingml/2011/main" xmlns="" val="1"/>
            </a:ext>
          </a:extLst>
        </p:spPr>
        <p:txBody>
          <a:bodyPr lIns="30004" tIns="30004" rIns="30004" bIns="30004" anchor="ctr">
            <a:normAutofit/>
          </a:bodyPr>
          <a:lstStyle/>
          <a:p>
            <a:r>
              <a:t>Title Text</a:t>
            </a:r>
          </a:p>
        </p:txBody>
      </p:sp>
      <p:sp>
        <p:nvSpPr>
          <p:cNvPr id="3" name="Body Level One…"/>
          <p:cNvSpPr>
            <a:spLocks noGrp="1"/>
          </p:cNvSpPr>
          <p:nvPr>
            <p:ph type="body" idx="1"/>
          </p:nvPr>
        </p:nvSpPr>
        <p:spPr>
          <a:xfrm>
            <a:off x="2193727" y="1830586"/>
            <a:ext cx="7804547" cy="4420196"/>
          </a:xfrm>
          <a:prstGeom prst="rect">
            <a:avLst/>
          </a:prstGeom>
          <a:ln w="12700">
            <a:miter lim="400000"/>
          </a:ln>
          <a:extLst>
            <a:ext uri="{C572A759-6A51-4108-AA02-DFA0A04FC94B}">
              <ma14:wrappingTextBoxFlag xmlns:ma14="http://schemas.microsoft.com/office/mac/drawingml/2011/main" xmlns="" val="1"/>
            </a:ext>
          </a:extLst>
        </p:spPr>
        <p:txBody>
          <a:bodyPr lIns="30004" tIns="30004" rIns="30004" bIns="30004"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a:spLocks noGrp="1"/>
          </p:cNvSpPr>
          <p:nvPr>
            <p:ph type="sldNum" sz="quarter" idx="2"/>
          </p:nvPr>
        </p:nvSpPr>
        <p:spPr>
          <a:xfrm>
            <a:off x="5967909" y="6505277"/>
            <a:ext cx="220894" cy="214482"/>
          </a:xfrm>
          <a:prstGeom prst="rect">
            <a:avLst/>
          </a:prstGeom>
          <a:ln w="12700">
            <a:miter lim="400000"/>
          </a:ln>
        </p:spPr>
        <p:txBody>
          <a:bodyPr wrap="none" lIns="30004" tIns="30004" rIns="30004" bIns="30004">
            <a:spAutoFit/>
          </a:bodyPr>
          <a:lstStyle>
            <a:lvl1pPr>
              <a:defRPr sz="1000">
                <a:solidFill>
                  <a:srgbClr val="000000"/>
                </a:solidFill>
                <a:latin typeface="Helvetica Light"/>
                <a:ea typeface="Helvetica Light"/>
                <a:cs typeface="Helvetica Light"/>
                <a:sym typeface="Helvetica Light"/>
              </a:defRPr>
            </a:lvl1pPr>
          </a:lstStyle>
          <a:p>
            <a:fld id="{40932820-20C0-4D8D-8801-AF44793EC7EE}" type="slidenum">
              <a:rPr lang="en-IN" smtClean="0"/>
              <a:pPr/>
              <a:t>‹#›</a:t>
            </a:fld>
            <a:endParaRPr lang="en-IN" dirty="0"/>
          </a:p>
        </p:txBody>
      </p:sp>
    </p:spTree>
    <p:extLst>
      <p:ext uri="{BB962C8B-B14F-4D97-AF65-F5344CB8AC3E}">
        <p14:creationId xmlns:p14="http://schemas.microsoft.com/office/powerpoint/2010/main" val="299613368"/>
      </p:ext>
    </p:extLst>
  </p:cSld>
  <p:clrMap bg1="dk1" tx1="lt1" bg2="dk2" tx2="lt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Lst>
  <p:txStyles>
    <p:titleStyle>
      <a:lvl1pPr marL="0" marR="0" indent="0" algn="ctr" defTabSz="245364" eaLnBrk="1" latinLnBrk="0" hangingPunct="1">
        <a:lnSpc>
          <a:spcPct val="100000"/>
        </a:lnSpc>
        <a:spcBef>
          <a:spcPts val="0"/>
        </a:spcBef>
        <a:spcAft>
          <a:spcPts val="0"/>
        </a:spcAft>
        <a:buClrTx/>
        <a:buSzTx/>
        <a:buFontTx/>
        <a:buNone/>
        <a:tabLst/>
        <a:defRPr sz="4700" b="0" i="0" u="none" strike="noStrike" cap="none" spc="0" baseline="0">
          <a:ln>
            <a:noFill/>
          </a:ln>
          <a:solidFill>
            <a:srgbClr val="000000"/>
          </a:solidFill>
          <a:uFillTx/>
          <a:latin typeface="Helvetica Light"/>
          <a:ea typeface="Helvetica Light"/>
          <a:cs typeface="Helvetica Light"/>
          <a:sym typeface="Helvetica Light"/>
        </a:defRPr>
      </a:lvl1pPr>
      <a:lvl2pPr marL="0" marR="0" indent="96012" algn="ctr" defTabSz="245364" eaLnBrk="1" latinLnBrk="0" hangingPunct="1">
        <a:lnSpc>
          <a:spcPct val="100000"/>
        </a:lnSpc>
        <a:spcBef>
          <a:spcPts val="0"/>
        </a:spcBef>
        <a:spcAft>
          <a:spcPts val="0"/>
        </a:spcAft>
        <a:buClrTx/>
        <a:buSzTx/>
        <a:buFontTx/>
        <a:buNone/>
        <a:tabLst/>
        <a:defRPr sz="4700" b="0" i="0" u="none" strike="noStrike" cap="none" spc="0" baseline="0">
          <a:ln>
            <a:noFill/>
          </a:ln>
          <a:solidFill>
            <a:srgbClr val="000000"/>
          </a:solidFill>
          <a:uFillTx/>
          <a:latin typeface="Helvetica Light"/>
          <a:ea typeface="Helvetica Light"/>
          <a:cs typeface="Helvetica Light"/>
          <a:sym typeface="Helvetica Light"/>
        </a:defRPr>
      </a:lvl2pPr>
      <a:lvl3pPr marL="0" marR="0" indent="192024" algn="ctr" defTabSz="245364" eaLnBrk="1" latinLnBrk="0" hangingPunct="1">
        <a:lnSpc>
          <a:spcPct val="100000"/>
        </a:lnSpc>
        <a:spcBef>
          <a:spcPts val="0"/>
        </a:spcBef>
        <a:spcAft>
          <a:spcPts val="0"/>
        </a:spcAft>
        <a:buClrTx/>
        <a:buSzTx/>
        <a:buFontTx/>
        <a:buNone/>
        <a:tabLst/>
        <a:defRPr sz="4700" b="0" i="0" u="none" strike="noStrike" cap="none" spc="0" baseline="0">
          <a:ln>
            <a:noFill/>
          </a:ln>
          <a:solidFill>
            <a:srgbClr val="000000"/>
          </a:solidFill>
          <a:uFillTx/>
          <a:latin typeface="Helvetica Light"/>
          <a:ea typeface="Helvetica Light"/>
          <a:cs typeface="Helvetica Light"/>
          <a:sym typeface="Helvetica Light"/>
        </a:defRPr>
      </a:lvl3pPr>
      <a:lvl4pPr marL="0" marR="0" indent="288036" algn="ctr" defTabSz="245364" eaLnBrk="1" latinLnBrk="0" hangingPunct="1">
        <a:lnSpc>
          <a:spcPct val="100000"/>
        </a:lnSpc>
        <a:spcBef>
          <a:spcPts val="0"/>
        </a:spcBef>
        <a:spcAft>
          <a:spcPts val="0"/>
        </a:spcAft>
        <a:buClrTx/>
        <a:buSzTx/>
        <a:buFontTx/>
        <a:buNone/>
        <a:tabLst/>
        <a:defRPr sz="4700" b="0" i="0" u="none" strike="noStrike" cap="none" spc="0" baseline="0">
          <a:ln>
            <a:noFill/>
          </a:ln>
          <a:solidFill>
            <a:srgbClr val="000000"/>
          </a:solidFill>
          <a:uFillTx/>
          <a:latin typeface="Helvetica Light"/>
          <a:ea typeface="Helvetica Light"/>
          <a:cs typeface="Helvetica Light"/>
          <a:sym typeface="Helvetica Light"/>
        </a:defRPr>
      </a:lvl4pPr>
      <a:lvl5pPr marL="0" marR="0" indent="384048" algn="ctr" defTabSz="245364" eaLnBrk="1" latinLnBrk="0" hangingPunct="1">
        <a:lnSpc>
          <a:spcPct val="100000"/>
        </a:lnSpc>
        <a:spcBef>
          <a:spcPts val="0"/>
        </a:spcBef>
        <a:spcAft>
          <a:spcPts val="0"/>
        </a:spcAft>
        <a:buClrTx/>
        <a:buSzTx/>
        <a:buFontTx/>
        <a:buNone/>
        <a:tabLst/>
        <a:defRPr sz="4700" b="0" i="0" u="none" strike="noStrike" cap="none" spc="0" baseline="0">
          <a:ln>
            <a:noFill/>
          </a:ln>
          <a:solidFill>
            <a:srgbClr val="000000"/>
          </a:solidFill>
          <a:uFillTx/>
          <a:latin typeface="Helvetica Light"/>
          <a:ea typeface="Helvetica Light"/>
          <a:cs typeface="Helvetica Light"/>
          <a:sym typeface="Helvetica Light"/>
        </a:defRPr>
      </a:lvl5pPr>
      <a:lvl6pPr marL="0" marR="0" indent="480060" algn="ctr" defTabSz="245364" eaLnBrk="1" latinLnBrk="0" hangingPunct="1">
        <a:lnSpc>
          <a:spcPct val="100000"/>
        </a:lnSpc>
        <a:spcBef>
          <a:spcPts val="0"/>
        </a:spcBef>
        <a:spcAft>
          <a:spcPts val="0"/>
        </a:spcAft>
        <a:buClrTx/>
        <a:buSzTx/>
        <a:buFontTx/>
        <a:buNone/>
        <a:tabLst/>
        <a:defRPr sz="4700" b="0" i="0" u="none" strike="noStrike" cap="none" spc="0" baseline="0">
          <a:ln>
            <a:noFill/>
          </a:ln>
          <a:solidFill>
            <a:srgbClr val="000000"/>
          </a:solidFill>
          <a:uFillTx/>
          <a:latin typeface="Helvetica Light"/>
          <a:ea typeface="Helvetica Light"/>
          <a:cs typeface="Helvetica Light"/>
          <a:sym typeface="Helvetica Light"/>
        </a:defRPr>
      </a:lvl6pPr>
      <a:lvl7pPr marL="0" marR="0" indent="576072" algn="ctr" defTabSz="245364" eaLnBrk="1" latinLnBrk="0" hangingPunct="1">
        <a:lnSpc>
          <a:spcPct val="100000"/>
        </a:lnSpc>
        <a:spcBef>
          <a:spcPts val="0"/>
        </a:spcBef>
        <a:spcAft>
          <a:spcPts val="0"/>
        </a:spcAft>
        <a:buClrTx/>
        <a:buSzTx/>
        <a:buFontTx/>
        <a:buNone/>
        <a:tabLst/>
        <a:defRPr sz="4700" b="0" i="0" u="none" strike="noStrike" cap="none" spc="0" baseline="0">
          <a:ln>
            <a:noFill/>
          </a:ln>
          <a:solidFill>
            <a:srgbClr val="000000"/>
          </a:solidFill>
          <a:uFillTx/>
          <a:latin typeface="Helvetica Light"/>
          <a:ea typeface="Helvetica Light"/>
          <a:cs typeface="Helvetica Light"/>
          <a:sym typeface="Helvetica Light"/>
        </a:defRPr>
      </a:lvl7pPr>
      <a:lvl8pPr marL="0" marR="0" indent="672084" algn="ctr" defTabSz="245364" eaLnBrk="1" latinLnBrk="0" hangingPunct="1">
        <a:lnSpc>
          <a:spcPct val="100000"/>
        </a:lnSpc>
        <a:spcBef>
          <a:spcPts val="0"/>
        </a:spcBef>
        <a:spcAft>
          <a:spcPts val="0"/>
        </a:spcAft>
        <a:buClrTx/>
        <a:buSzTx/>
        <a:buFontTx/>
        <a:buNone/>
        <a:tabLst/>
        <a:defRPr sz="4700" b="0" i="0" u="none" strike="noStrike" cap="none" spc="0" baseline="0">
          <a:ln>
            <a:noFill/>
          </a:ln>
          <a:solidFill>
            <a:srgbClr val="000000"/>
          </a:solidFill>
          <a:uFillTx/>
          <a:latin typeface="Helvetica Light"/>
          <a:ea typeface="Helvetica Light"/>
          <a:cs typeface="Helvetica Light"/>
          <a:sym typeface="Helvetica Light"/>
        </a:defRPr>
      </a:lvl8pPr>
      <a:lvl9pPr marL="0" marR="0" indent="768096" algn="ctr" defTabSz="245364" eaLnBrk="1" latinLnBrk="0" hangingPunct="1">
        <a:lnSpc>
          <a:spcPct val="100000"/>
        </a:lnSpc>
        <a:spcBef>
          <a:spcPts val="0"/>
        </a:spcBef>
        <a:spcAft>
          <a:spcPts val="0"/>
        </a:spcAft>
        <a:buClrTx/>
        <a:buSzTx/>
        <a:buFontTx/>
        <a:buNone/>
        <a:tabLst/>
        <a:defRPr sz="4700" b="0" i="0" u="none" strike="noStrike" cap="none" spc="0" baseline="0">
          <a:ln>
            <a:noFill/>
          </a:ln>
          <a:solidFill>
            <a:srgbClr val="000000"/>
          </a:solidFill>
          <a:uFillTx/>
          <a:latin typeface="Helvetica Light"/>
          <a:ea typeface="Helvetica Light"/>
          <a:cs typeface="Helvetica Light"/>
          <a:sym typeface="Helvetica Light"/>
        </a:defRPr>
      </a:lvl9pPr>
    </p:titleStyle>
    <p:bodyStyle>
      <a:lvl1pPr marL="259292" marR="0" indent="-259292" algn="l" defTabSz="245364" eaLnBrk="1" latinLnBrk="0" hangingPunct="1">
        <a:lnSpc>
          <a:spcPct val="100000"/>
        </a:lnSpc>
        <a:spcBef>
          <a:spcPts val="1764"/>
        </a:spcBef>
        <a:spcAft>
          <a:spcPts val="0"/>
        </a:spcAft>
        <a:buClrTx/>
        <a:buSzPct val="75000"/>
        <a:buFontTx/>
        <a:buChar char="•"/>
        <a:tabLst/>
        <a:defRPr sz="2100" b="0" i="0" u="none" strike="noStrike" cap="none" spc="0" baseline="0">
          <a:ln>
            <a:noFill/>
          </a:ln>
          <a:solidFill>
            <a:srgbClr val="000000"/>
          </a:solidFill>
          <a:uFillTx/>
          <a:latin typeface="Helvetica Light"/>
          <a:ea typeface="Helvetica Light"/>
          <a:cs typeface="Helvetica Light"/>
          <a:sym typeface="Helvetica Light"/>
        </a:defRPr>
      </a:lvl1pPr>
      <a:lvl2pPr marL="445982" marR="0" indent="-259292" algn="l" defTabSz="245364" eaLnBrk="1" latinLnBrk="0" hangingPunct="1">
        <a:lnSpc>
          <a:spcPct val="100000"/>
        </a:lnSpc>
        <a:spcBef>
          <a:spcPts val="1764"/>
        </a:spcBef>
        <a:spcAft>
          <a:spcPts val="0"/>
        </a:spcAft>
        <a:buClrTx/>
        <a:buSzPct val="75000"/>
        <a:buFontTx/>
        <a:buChar char="•"/>
        <a:tabLst/>
        <a:defRPr sz="2100" b="0" i="0" u="none" strike="noStrike" cap="none" spc="0" baseline="0">
          <a:ln>
            <a:noFill/>
          </a:ln>
          <a:solidFill>
            <a:srgbClr val="000000"/>
          </a:solidFill>
          <a:uFillTx/>
          <a:latin typeface="Helvetica Light"/>
          <a:ea typeface="Helvetica Light"/>
          <a:cs typeface="Helvetica Light"/>
          <a:sym typeface="Helvetica Light"/>
        </a:defRPr>
      </a:lvl2pPr>
      <a:lvl3pPr marL="632672" marR="0" indent="-259292" algn="l" defTabSz="245364" eaLnBrk="1" latinLnBrk="0" hangingPunct="1">
        <a:lnSpc>
          <a:spcPct val="100000"/>
        </a:lnSpc>
        <a:spcBef>
          <a:spcPts val="1764"/>
        </a:spcBef>
        <a:spcAft>
          <a:spcPts val="0"/>
        </a:spcAft>
        <a:buClrTx/>
        <a:buSzPct val="75000"/>
        <a:buFontTx/>
        <a:buChar char="•"/>
        <a:tabLst/>
        <a:defRPr sz="2100" b="0" i="0" u="none" strike="noStrike" cap="none" spc="0" baseline="0">
          <a:ln>
            <a:noFill/>
          </a:ln>
          <a:solidFill>
            <a:srgbClr val="000000"/>
          </a:solidFill>
          <a:uFillTx/>
          <a:latin typeface="Helvetica Light"/>
          <a:ea typeface="Helvetica Light"/>
          <a:cs typeface="Helvetica Light"/>
          <a:sym typeface="Helvetica Light"/>
        </a:defRPr>
      </a:lvl3pPr>
      <a:lvl4pPr marL="819362" marR="0" indent="-259292" algn="l" defTabSz="245364" eaLnBrk="1" latinLnBrk="0" hangingPunct="1">
        <a:lnSpc>
          <a:spcPct val="100000"/>
        </a:lnSpc>
        <a:spcBef>
          <a:spcPts val="1764"/>
        </a:spcBef>
        <a:spcAft>
          <a:spcPts val="0"/>
        </a:spcAft>
        <a:buClrTx/>
        <a:buSzPct val="75000"/>
        <a:buFontTx/>
        <a:buChar char="•"/>
        <a:tabLst/>
        <a:defRPr sz="2100" b="0" i="0" u="none" strike="noStrike" cap="none" spc="0" baseline="0">
          <a:ln>
            <a:noFill/>
          </a:ln>
          <a:solidFill>
            <a:srgbClr val="000000"/>
          </a:solidFill>
          <a:uFillTx/>
          <a:latin typeface="Helvetica Light"/>
          <a:ea typeface="Helvetica Light"/>
          <a:cs typeface="Helvetica Light"/>
          <a:sym typeface="Helvetica Light"/>
        </a:defRPr>
      </a:lvl4pPr>
      <a:lvl5pPr marL="1006052" marR="0" indent="-259292" algn="l" defTabSz="245364" eaLnBrk="1" latinLnBrk="0" hangingPunct="1">
        <a:lnSpc>
          <a:spcPct val="100000"/>
        </a:lnSpc>
        <a:spcBef>
          <a:spcPts val="1764"/>
        </a:spcBef>
        <a:spcAft>
          <a:spcPts val="0"/>
        </a:spcAft>
        <a:buClrTx/>
        <a:buSzPct val="75000"/>
        <a:buFontTx/>
        <a:buChar char="•"/>
        <a:tabLst/>
        <a:defRPr sz="2100" b="0" i="0" u="none" strike="noStrike" cap="none" spc="0" baseline="0">
          <a:ln>
            <a:noFill/>
          </a:ln>
          <a:solidFill>
            <a:srgbClr val="000000"/>
          </a:solidFill>
          <a:uFillTx/>
          <a:latin typeface="Helvetica Light"/>
          <a:ea typeface="Helvetica Light"/>
          <a:cs typeface="Helvetica Light"/>
          <a:sym typeface="Helvetica Light"/>
        </a:defRPr>
      </a:lvl5pPr>
      <a:lvl6pPr marL="1192742" marR="0" indent="-259292" algn="l" defTabSz="245364" eaLnBrk="1" latinLnBrk="0" hangingPunct="1">
        <a:lnSpc>
          <a:spcPct val="100000"/>
        </a:lnSpc>
        <a:spcBef>
          <a:spcPts val="1764"/>
        </a:spcBef>
        <a:spcAft>
          <a:spcPts val="0"/>
        </a:spcAft>
        <a:buClrTx/>
        <a:buSzPct val="75000"/>
        <a:buFontTx/>
        <a:buChar char="•"/>
        <a:tabLst/>
        <a:defRPr sz="2100" b="0" i="0" u="none" strike="noStrike" cap="none" spc="0" baseline="0">
          <a:ln>
            <a:noFill/>
          </a:ln>
          <a:solidFill>
            <a:srgbClr val="000000"/>
          </a:solidFill>
          <a:uFillTx/>
          <a:latin typeface="Helvetica Light"/>
          <a:ea typeface="Helvetica Light"/>
          <a:cs typeface="Helvetica Light"/>
          <a:sym typeface="Helvetica Light"/>
        </a:defRPr>
      </a:lvl6pPr>
      <a:lvl7pPr marL="1379432" marR="0" indent="-259292" algn="l" defTabSz="245364" eaLnBrk="1" latinLnBrk="0" hangingPunct="1">
        <a:lnSpc>
          <a:spcPct val="100000"/>
        </a:lnSpc>
        <a:spcBef>
          <a:spcPts val="1764"/>
        </a:spcBef>
        <a:spcAft>
          <a:spcPts val="0"/>
        </a:spcAft>
        <a:buClrTx/>
        <a:buSzPct val="75000"/>
        <a:buFontTx/>
        <a:buChar char="•"/>
        <a:tabLst/>
        <a:defRPr sz="2100" b="0" i="0" u="none" strike="noStrike" cap="none" spc="0" baseline="0">
          <a:ln>
            <a:noFill/>
          </a:ln>
          <a:solidFill>
            <a:srgbClr val="000000"/>
          </a:solidFill>
          <a:uFillTx/>
          <a:latin typeface="Helvetica Light"/>
          <a:ea typeface="Helvetica Light"/>
          <a:cs typeface="Helvetica Light"/>
          <a:sym typeface="Helvetica Light"/>
        </a:defRPr>
      </a:lvl7pPr>
      <a:lvl8pPr marL="1566122" marR="0" indent="-259292" algn="l" defTabSz="245364" eaLnBrk="1" latinLnBrk="0" hangingPunct="1">
        <a:lnSpc>
          <a:spcPct val="100000"/>
        </a:lnSpc>
        <a:spcBef>
          <a:spcPts val="1764"/>
        </a:spcBef>
        <a:spcAft>
          <a:spcPts val="0"/>
        </a:spcAft>
        <a:buClrTx/>
        <a:buSzPct val="75000"/>
        <a:buFontTx/>
        <a:buChar char="•"/>
        <a:tabLst/>
        <a:defRPr sz="2100" b="0" i="0" u="none" strike="noStrike" cap="none" spc="0" baseline="0">
          <a:ln>
            <a:noFill/>
          </a:ln>
          <a:solidFill>
            <a:srgbClr val="000000"/>
          </a:solidFill>
          <a:uFillTx/>
          <a:latin typeface="Helvetica Light"/>
          <a:ea typeface="Helvetica Light"/>
          <a:cs typeface="Helvetica Light"/>
          <a:sym typeface="Helvetica Light"/>
        </a:defRPr>
      </a:lvl8pPr>
      <a:lvl9pPr marL="1752812" marR="0" indent="-259292" algn="l" defTabSz="245364" eaLnBrk="1" latinLnBrk="0" hangingPunct="1">
        <a:lnSpc>
          <a:spcPct val="100000"/>
        </a:lnSpc>
        <a:spcBef>
          <a:spcPts val="1764"/>
        </a:spcBef>
        <a:spcAft>
          <a:spcPts val="0"/>
        </a:spcAft>
        <a:buClrTx/>
        <a:buSzPct val="75000"/>
        <a:buFontTx/>
        <a:buChar char="•"/>
        <a:tabLst/>
        <a:defRPr sz="2100" b="0" i="0" u="none" strike="noStrike" cap="none" spc="0" baseline="0">
          <a:ln>
            <a:noFill/>
          </a:ln>
          <a:solidFill>
            <a:srgbClr val="000000"/>
          </a:solidFill>
          <a:uFillTx/>
          <a:latin typeface="Helvetica Light"/>
          <a:ea typeface="Helvetica Light"/>
          <a:cs typeface="Helvetica Light"/>
          <a:sym typeface="Helvetica Light"/>
        </a:defRPr>
      </a:lvl9pPr>
    </p:bodyStyle>
    <p:otherStyle>
      <a:lvl1pPr marL="0" marR="0" indent="0" algn="ctr" defTabSz="245364" rtl="0" eaLnBrk="1" latinLnBrk="0" hangingPunct="1">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Helvetica Light"/>
        </a:defRPr>
      </a:lvl1pPr>
      <a:lvl2pPr marL="0" marR="0" indent="96012" algn="ctr" defTabSz="245364" rtl="0" eaLnBrk="1" latinLnBrk="0" hangingPunct="1">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Helvetica Light"/>
        </a:defRPr>
      </a:lvl2pPr>
      <a:lvl3pPr marL="0" marR="0" indent="192024" algn="ctr" defTabSz="245364" rtl="0" eaLnBrk="1" latinLnBrk="0" hangingPunct="1">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Helvetica Light"/>
        </a:defRPr>
      </a:lvl3pPr>
      <a:lvl4pPr marL="0" marR="0" indent="288036" algn="ctr" defTabSz="245364" rtl="0" eaLnBrk="1" latinLnBrk="0" hangingPunct="1">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Helvetica Light"/>
        </a:defRPr>
      </a:lvl4pPr>
      <a:lvl5pPr marL="0" marR="0" indent="384048" algn="ctr" defTabSz="245364" rtl="0" eaLnBrk="1" latinLnBrk="0" hangingPunct="1">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Helvetica Light"/>
        </a:defRPr>
      </a:lvl5pPr>
      <a:lvl6pPr marL="0" marR="0" indent="480060" algn="ctr" defTabSz="245364" rtl="0" eaLnBrk="1" latinLnBrk="0" hangingPunct="1">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Helvetica Light"/>
        </a:defRPr>
      </a:lvl6pPr>
      <a:lvl7pPr marL="0" marR="0" indent="576072" algn="ctr" defTabSz="245364" rtl="0" eaLnBrk="1" latinLnBrk="0" hangingPunct="1">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Helvetica Light"/>
        </a:defRPr>
      </a:lvl7pPr>
      <a:lvl8pPr marL="0" marR="0" indent="672084" algn="ctr" defTabSz="245364" rtl="0" eaLnBrk="1" latinLnBrk="0" hangingPunct="1">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Helvetica Light"/>
        </a:defRPr>
      </a:lvl8pPr>
      <a:lvl9pPr marL="0" marR="0" indent="768096" algn="ctr" defTabSz="245364" rtl="0" eaLnBrk="1" latinLnBrk="0" hangingPunct="1">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Helvetica Light"/>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1">
          <a:blip r:embed="rId5" cstate="print">
            <a:lum/>
          </a:blip>
          <a:srcRect/>
          <a:stretch>
            <a:fillRect/>
          </a:stretch>
        </a:blipFill>
        <a:effectLst/>
      </p:bgPr>
    </p:bg>
    <p:spTree>
      <p:nvGrpSpPr>
        <p:cNvPr id="1" name=""/>
        <p:cNvGrpSpPr/>
        <p:nvPr/>
      </p:nvGrpSpPr>
      <p:grpSpPr>
        <a:xfrm>
          <a:off x="0" y="0"/>
          <a:ext cx="0" cy="0"/>
          <a:chOff x="0" y="0"/>
          <a:chExt cx="0" cy="0"/>
        </a:xfrm>
      </p:grpSpPr>
      <p:sp>
        <p:nvSpPr>
          <p:cNvPr id="2" name="Title Text"/>
          <p:cNvSpPr>
            <a:spLocks noGrp="1"/>
          </p:cNvSpPr>
          <p:nvPr>
            <p:ph type="title"/>
          </p:nvPr>
        </p:nvSpPr>
        <p:spPr>
          <a:xfrm>
            <a:off x="2193727" y="312540"/>
            <a:ext cx="7804547" cy="1518047"/>
          </a:xfrm>
          <a:prstGeom prst="rect">
            <a:avLst/>
          </a:prstGeom>
          <a:ln w="12700">
            <a:miter lim="400000"/>
          </a:ln>
          <a:extLst>
            <a:ext uri="{C572A759-6A51-4108-AA02-DFA0A04FC94B}">
              <ma14:wrappingTextBoxFlag xmlns:ma14="http://schemas.microsoft.com/office/mac/drawingml/2011/main" xmlns="" val="1"/>
            </a:ext>
          </a:extLst>
        </p:spPr>
        <p:txBody>
          <a:bodyPr lIns="30004" tIns="30004" rIns="30004" bIns="30004" anchor="ctr">
            <a:normAutofit/>
          </a:bodyPr>
          <a:lstStyle/>
          <a:p>
            <a:r>
              <a:t>Title Text</a:t>
            </a:r>
          </a:p>
        </p:txBody>
      </p:sp>
      <p:sp>
        <p:nvSpPr>
          <p:cNvPr id="3" name="Body Level One…"/>
          <p:cNvSpPr>
            <a:spLocks noGrp="1"/>
          </p:cNvSpPr>
          <p:nvPr>
            <p:ph type="body" idx="1"/>
          </p:nvPr>
        </p:nvSpPr>
        <p:spPr>
          <a:xfrm>
            <a:off x="2193727" y="1830586"/>
            <a:ext cx="7804547" cy="4420196"/>
          </a:xfrm>
          <a:prstGeom prst="rect">
            <a:avLst/>
          </a:prstGeom>
          <a:ln w="12700">
            <a:miter lim="400000"/>
          </a:ln>
          <a:extLst>
            <a:ext uri="{C572A759-6A51-4108-AA02-DFA0A04FC94B}">
              <ma14:wrappingTextBoxFlag xmlns:ma14="http://schemas.microsoft.com/office/mac/drawingml/2011/main" xmlns="" val="1"/>
            </a:ext>
          </a:extLst>
        </p:spPr>
        <p:txBody>
          <a:bodyPr lIns="30004" tIns="30004" rIns="30004" bIns="30004"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a:spLocks noGrp="1"/>
          </p:cNvSpPr>
          <p:nvPr>
            <p:ph type="sldNum" sz="quarter" idx="2"/>
          </p:nvPr>
        </p:nvSpPr>
        <p:spPr>
          <a:xfrm>
            <a:off x="5967909" y="6505277"/>
            <a:ext cx="220894" cy="214482"/>
          </a:xfrm>
          <a:prstGeom prst="rect">
            <a:avLst/>
          </a:prstGeom>
          <a:ln w="12700">
            <a:miter lim="400000"/>
          </a:ln>
        </p:spPr>
        <p:txBody>
          <a:bodyPr wrap="none" lIns="30004" tIns="30004" rIns="30004" bIns="30004">
            <a:spAutoFit/>
          </a:bodyPr>
          <a:lstStyle>
            <a:lvl1pPr>
              <a:defRPr sz="1000">
                <a:solidFill>
                  <a:srgbClr val="000000"/>
                </a:solidFill>
                <a:latin typeface="Helvetica Light"/>
                <a:ea typeface="Helvetica Light"/>
                <a:cs typeface="Helvetica Light"/>
                <a:sym typeface="Helvetica Light"/>
              </a:defRPr>
            </a:lvl1pPr>
          </a:lstStyle>
          <a:p>
            <a:fld id="{C2E10F57-9963-43B5-9939-DF28901E8985}" type="slidenum">
              <a:rPr lang="en-US" smtClean="0"/>
              <a:pPr/>
              <a:t>‹#›</a:t>
            </a:fld>
            <a:endParaRPr lang="en-US"/>
          </a:p>
        </p:txBody>
      </p:sp>
    </p:spTree>
    <p:extLst>
      <p:ext uri="{BB962C8B-B14F-4D97-AF65-F5344CB8AC3E}">
        <p14:creationId xmlns:p14="http://schemas.microsoft.com/office/powerpoint/2010/main" val="731800932"/>
      </p:ext>
    </p:extLst>
  </p:cSld>
  <p:clrMap bg1="dk1" tx1="lt1" bg2="dk2" tx2="lt2" accent1="accent1" accent2="accent2" accent3="accent3" accent4="accent4" accent5="accent5" accent6="accent6" hlink="hlink" folHlink="folHlink"/>
  <p:sldLayoutIdLst>
    <p:sldLayoutId id="2147483677" r:id="rId1"/>
    <p:sldLayoutId id="2147483678" r:id="rId2"/>
    <p:sldLayoutId id="2147483679" r:id="rId3"/>
  </p:sldLayoutIdLst>
  <p:txStyles>
    <p:titleStyle>
      <a:lvl1pPr marL="0" marR="0" indent="0" algn="ctr" defTabSz="245364" eaLnBrk="1" latinLnBrk="0" hangingPunct="1">
        <a:lnSpc>
          <a:spcPct val="100000"/>
        </a:lnSpc>
        <a:spcBef>
          <a:spcPts val="0"/>
        </a:spcBef>
        <a:spcAft>
          <a:spcPts val="0"/>
        </a:spcAft>
        <a:buClrTx/>
        <a:buSzTx/>
        <a:buFontTx/>
        <a:buNone/>
        <a:tabLst/>
        <a:defRPr sz="4700" b="0" i="0" u="none" strike="noStrike" cap="none" spc="0" baseline="0">
          <a:ln>
            <a:noFill/>
          </a:ln>
          <a:solidFill>
            <a:srgbClr val="000000"/>
          </a:solidFill>
          <a:uFillTx/>
          <a:latin typeface="Helvetica Light"/>
          <a:ea typeface="Helvetica Light"/>
          <a:cs typeface="Helvetica Light"/>
          <a:sym typeface="Helvetica Light"/>
        </a:defRPr>
      </a:lvl1pPr>
      <a:lvl2pPr marL="0" marR="0" indent="96012" algn="ctr" defTabSz="245364" eaLnBrk="1" latinLnBrk="0" hangingPunct="1">
        <a:lnSpc>
          <a:spcPct val="100000"/>
        </a:lnSpc>
        <a:spcBef>
          <a:spcPts val="0"/>
        </a:spcBef>
        <a:spcAft>
          <a:spcPts val="0"/>
        </a:spcAft>
        <a:buClrTx/>
        <a:buSzTx/>
        <a:buFontTx/>
        <a:buNone/>
        <a:tabLst/>
        <a:defRPr sz="4700" b="0" i="0" u="none" strike="noStrike" cap="none" spc="0" baseline="0">
          <a:ln>
            <a:noFill/>
          </a:ln>
          <a:solidFill>
            <a:srgbClr val="000000"/>
          </a:solidFill>
          <a:uFillTx/>
          <a:latin typeface="Helvetica Light"/>
          <a:ea typeface="Helvetica Light"/>
          <a:cs typeface="Helvetica Light"/>
          <a:sym typeface="Helvetica Light"/>
        </a:defRPr>
      </a:lvl2pPr>
      <a:lvl3pPr marL="0" marR="0" indent="192024" algn="ctr" defTabSz="245364" eaLnBrk="1" latinLnBrk="0" hangingPunct="1">
        <a:lnSpc>
          <a:spcPct val="100000"/>
        </a:lnSpc>
        <a:spcBef>
          <a:spcPts val="0"/>
        </a:spcBef>
        <a:spcAft>
          <a:spcPts val="0"/>
        </a:spcAft>
        <a:buClrTx/>
        <a:buSzTx/>
        <a:buFontTx/>
        <a:buNone/>
        <a:tabLst/>
        <a:defRPr sz="4700" b="0" i="0" u="none" strike="noStrike" cap="none" spc="0" baseline="0">
          <a:ln>
            <a:noFill/>
          </a:ln>
          <a:solidFill>
            <a:srgbClr val="000000"/>
          </a:solidFill>
          <a:uFillTx/>
          <a:latin typeface="Helvetica Light"/>
          <a:ea typeface="Helvetica Light"/>
          <a:cs typeface="Helvetica Light"/>
          <a:sym typeface="Helvetica Light"/>
        </a:defRPr>
      </a:lvl3pPr>
      <a:lvl4pPr marL="0" marR="0" indent="288036" algn="ctr" defTabSz="245364" eaLnBrk="1" latinLnBrk="0" hangingPunct="1">
        <a:lnSpc>
          <a:spcPct val="100000"/>
        </a:lnSpc>
        <a:spcBef>
          <a:spcPts val="0"/>
        </a:spcBef>
        <a:spcAft>
          <a:spcPts val="0"/>
        </a:spcAft>
        <a:buClrTx/>
        <a:buSzTx/>
        <a:buFontTx/>
        <a:buNone/>
        <a:tabLst/>
        <a:defRPr sz="4700" b="0" i="0" u="none" strike="noStrike" cap="none" spc="0" baseline="0">
          <a:ln>
            <a:noFill/>
          </a:ln>
          <a:solidFill>
            <a:srgbClr val="000000"/>
          </a:solidFill>
          <a:uFillTx/>
          <a:latin typeface="Helvetica Light"/>
          <a:ea typeface="Helvetica Light"/>
          <a:cs typeface="Helvetica Light"/>
          <a:sym typeface="Helvetica Light"/>
        </a:defRPr>
      </a:lvl4pPr>
      <a:lvl5pPr marL="0" marR="0" indent="384048" algn="ctr" defTabSz="245364" eaLnBrk="1" latinLnBrk="0" hangingPunct="1">
        <a:lnSpc>
          <a:spcPct val="100000"/>
        </a:lnSpc>
        <a:spcBef>
          <a:spcPts val="0"/>
        </a:spcBef>
        <a:spcAft>
          <a:spcPts val="0"/>
        </a:spcAft>
        <a:buClrTx/>
        <a:buSzTx/>
        <a:buFontTx/>
        <a:buNone/>
        <a:tabLst/>
        <a:defRPr sz="4700" b="0" i="0" u="none" strike="noStrike" cap="none" spc="0" baseline="0">
          <a:ln>
            <a:noFill/>
          </a:ln>
          <a:solidFill>
            <a:srgbClr val="000000"/>
          </a:solidFill>
          <a:uFillTx/>
          <a:latin typeface="Helvetica Light"/>
          <a:ea typeface="Helvetica Light"/>
          <a:cs typeface="Helvetica Light"/>
          <a:sym typeface="Helvetica Light"/>
        </a:defRPr>
      </a:lvl5pPr>
      <a:lvl6pPr marL="0" marR="0" indent="480060" algn="ctr" defTabSz="245364" eaLnBrk="1" latinLnBrk="0" hangingPunct="1">
        <a:lnSpc>
          <a:spcPct val="100000"/>
        </a:lnSpc>
        <a:spcBef>
          <a:spcPts val="0"/>
        </a:spcBef>
        <a:spcAft>
          <a:spcPts val="0"/>
        </a:spcAft>
        <a:buClrTx/>
        <a:buSzTx/>
        <a:buFontTx/>
        <a:buNone/>
        <a:tabLst/>
        <a:defRPr sz="4700" b="0" i="0" u="none" strike="noStrike" cap="none" spc="0" baseline="0">
          <a:ln>
            <a:noFill/>
          </a:ln>
          <a:solidFill>
            <a:srgbClr val="000000"/>
          </a:solidFill>
          <a:uFillTx/>
          <a:latin typeface="Helvetica Light"/>
          <a:ea typeface="Helvetica Light"/>
          <a:cs typeface="Helvetica Light"/>
          <a:sym typeface="Helvetica Light"/>
        </a:defRPr>
      </a:lvl6pPr>
      <a:lvl7pPr marL="0" marR="0" indent="576072" algn="ctr" defTabSz="245364" eaLnBrk="1" latinLnBrk="0" hangingPunct="1">
        <a:lnSpc>
          <a:spcPct val="100000"/>
        </a:lnSpc>
        <a:spcBef>
          <a:spcPts val="0"/>
        </a:spcBef>
        <a:spcAft>
          <a:spcPts val="0"/>
        </a:spcAft>
        <a:buClrTx/>
        <a:buSzTx/>
        <a:buFontTx/>
        <a:buNone/>
        <a:tabLst/>
        <a:defRPr sz="4700" b="0" i="0" u="none" strike="noStrike" cap="none" spc="0" baseline="0">
          <a:ln>
            <a:noFill/>
          </a:ln>
          <a:solidFill>
            <a:srgbClr val="000000"/>
          </a:solidFill>
          <a:uFillTx/>
          <a:latin typeface="Helvetica Light"/>
          <a:ea typeface="Helvetica Light"/>
          <a:cs typeface="Helvetica Light"/>
          <a:sym typeface="Helvetica Light"/>
        </a:defRPr>
      </a:lvl7pPr>
      <a:lvl8pPr marL="0" marR="0" indent="672084" algn="ctr" defTabSz="245364" eaLnBrk="1" latinLnBrk="0" hangingPunct="1">
        <a:lnSpc>
          <a:spcPct val="100000"/>
        </a:lnSpc>
        <a:spcBef>
          <a:spcPts val="0"/>
        </a:spcBef>
        <a:spcAft>
          <a:spcPts val="0"/>
        </a:spcAft>
        <a:buClrTx/>
        <a:buSzTx/>
        <a:buFontTx/>
        <a:buNone/>
        <a:tabLst/>
        <a:defRPr sz="4700" b="0" i="0" u="none" strike="noStrike" cap="none" spc="0" baseline="0">
          <a:ln>
            <a:noFill/>
          </a:ln>
          <a:solidFill>
            <a:srgbClr val="000000"/>
          </a:solidFill>
          <a:uFillTx/>
          <a:latin typeface="Helvetica Light"/>
          <a:ea typeface="Helvetica Light"/>
          <a:cs typeface="Helvetica Light"/>
          <a:sym typeface="Helvetica Light"/>
        </a:defRPr>
      </a:lvl8pPr>
      <a:lvl9pPr marL="0" marR="0" indent="768096" algn="ctr" defTabSz="245364" eaLnBrk="1" latinLnBrk="0" hangingPunct="1">
        <a:lnSpc>
          <a:spcPct val="100000"/>
        </a:lnSpc>
        <a:spcBef>
          <a:spcPts val="0"/>
        </a:spcBef>
        <a:spcAft>
          <a:spcPts val="0"/>
        </a:spcAft>
        <a:buClrTx/>
        <a:buSzTx/>
        <a:buFontTx/>
        <a:buNone/>
        <a:tabLst/>
        <a:defRPr sz="4700" b="0" i="0" u="none" strike="noStrike" cap="none" spc="0" baseline="0">
          <a:ln>
            <a:noFill/>
          </a:ln>
          <a:solidFill>
            <a:srgbClr val="000000"/>
          </a:solidFill>
          <a:uFillTx/>
          <a:latin typeface="Helvetica Light"/>
          <a:ea typeface="Helvetica Light"/>
          <a:cs typeface="Helvetica Light"/>
          <a:sym typeface="Helvetica Light"/>
        </a:defRPr>
      </a:lvl9pPr>
    </p:titleStyle>
    <p:bodyStyle>
      <a:lvl1pPr marL="259292" marR="0" indent="-259292" algn="l" defTabSz="245364" eaLnBrk="1" latinLnBrk="0" hangingPunct="1">
        <a:lnSpc>
          <a:spcPct val="100000"/>
        </a:lnSpc>
        <a:spcBef>
          <a:spcPts val="1764"/>
        </a:spcBef>
        <a:spcAft>
          <a:spcPts val="0"/>
        </a:spcAft>
        <a:buClrTx/>
        <a:buSzPct val="75000"/>
        <a:buFontTx/>
        <a:buChar char="•"/>
        <a:tabLst/>
        <a:defRPr sz="2100" b="0" i="0" u="none" strike="noStrike" cap="none" spc="0" baseline="0">
          <a:ln>
            <a:noFill/>
          </a:ln>
          <a:solidFill>
            <a:srgbClr val="000000"/>
          </a:solidFill>
          <a:uFillTx/>
          <a:latin typeface="Helvetica Light"/>
          <a:ea typeface="Helvetica Light"/>
          <a:cs typeface="Helvetica Light"/>
          <a:sym typeface="Helvetica Light"/>
        </a:defRPr>
      </a:lvl1pPr>
      <a:lvl2pPr marL="445982" marR="0" indent="-259292" algn="l" defTabSz="245364" eaLnBrk="1" latinLnBrk="0" hangingPunct="1">
        <a:lnSpc>
          <a:spcPct val="100000"/>
        </a:lnSpc>
        <a:spcBef>
          <a:spcPts val="1764"/>
        </a:spcBef>
        <a:spcAft>
          <a:spcPts val="0"/>
        </a:spcAft>
        <a:buClrTx/>
        <a:buSzPct val="75000"/>
        <a:buFontTx/>
        <a:buChar char="•"/>
        <a:tabLst/>
        <a:defRPr sz="2100" b="0" i="0" u="none" strike="noStrike" cap="none" spc="0" baseline="0">
          <a:ln>
            <a:noFill/>
          </a:ln>
          <a:solidFill>
            <a:srgbClr val="000000"/>
          </a:solidFill>
          <a:uFillTx/>
          <a:latin typeface="Helvetica Light"/>
          <a:ea typeface="Helvetica Light"/>
          <a:cs typeface="Helvetica Light"/>
          <a:sym typeface="Helvetica Light"/>
        </a:defRPr>
      </a:lvl2pPr>
      <a:lvl3pPr marL="632672" marR="0" indent="-259292" algn="l" defTabSz="245364" eaLnBrk="1" latinLnBrk="0" hangingPunct="1">
        <a:lnSpc>
          <a:spcPct val="100000"/>
        </a:lnSpc>
        <a:spcBef>
          <a:spcPts val="1764"/>
        </a:spcBef>
        <a:spcAft>
          <a:spcPts val="0"/>
        </a:spcAft>
        <a:buClrTx/>
        <a:buSzPct val="75000"/>
        <a:buFontTx/>
        <a:buChar char="•"/>
        <a:tabLst/>
        <a:defRPr sz="2100" b="0" i="0" u="none" strike="noStrike" cap="none" spc="0" baseline="0">
          <a:ln>
            <a:noFill/>
          </a:ln>
          <a:solidFill>
            <a:srgbClr val="000000"/>
          </a:solidFill>
          <a:uFillTx/>
          <a:latin typeface="Helvetica Light"/>
          <a:ea typeface="Helvetica Light"/>
          <a:cs typeface="Helvetica Light"/>
          <a:sym typeface="Helvetica Light"/>
        </a:defRPr>
      </a:lvl3pPr>
      <a:lvl4pPr marL="819362" marR="0" indent="-259292" algn="l" defTabSz="245364" eaLnBrk="1" latinLnBrk="0" hangingPunct="1">
        <a:lnSpc>
          <a:spcPct val="100000"/>
        </a:lnSpc>
        <a:spcBef>
          <a:spcPts val="1764"/>
        </a:spcBef>
        <a:spcAft>
          <a:spcPts val="0"/>
        </a:spcAft>
        <a:buClrTx/>
        <a:buSzPct val="75000"/>
        <a:buFontTx/>
        <a:buChar char="•"/>
        <a:tabLst/>
        <a:defRPr sz="2100" b="0" i="0" u="none" strike="noStrike" cap="none" spc="0" baseline="0">
          <a:ln>
            <a:noFill/>
          </a:ln>
          <a:solidFill>
            <a:srgbClr val="000000"/>
          </a:solidFill>
          <a:uFillTx/>
          <a:latin typeface="Helvetica Light"/>
          <a:ea typeface="Helvetica Light"/>
          <a:cs typeface="Helvetica Light"/>
          <a:sym typeface="Helvetica Light"/>
        </a:defRPr>
      </a:lvl4pPr>
      <a:lvl5pPr marL="1006052" marR="0" indent="-259292" algn="l" defTabSz="245364" eaLnBrk="1" latinLnBrk="0" hangingPunct="1">
        <a:lnSpc>
          <a:spcPct val="100000"/>
        </a:lnSpc>
        <a:spcBef>
          <a:spcPts val="1764"/>
        </a:spcBef>
        <a:spcAft>
          <a:spcPts val="0"/>
        </a:spcAft>
        <a:buClrTx/>
        <a:buSzPct val="75000"/>
        <a:buFontTx/>
        <a:buChar char="•"/>
        <a:tabLst/>
        <a:defRPr sz="2100" b="0" i="0" u="none" strike="noStrike" cap="none" spc="0" baseline="0">
          <a:ln>
            <a:noFill/>
          </a:ln>
          <a:solidFill>
            <a:srgbClr val="000000"/>
          </a:solidFill>
          <a:uFillTx/>
          <a:latin typeface="Helvetica Light"/>
          <a:ea typeface="Helvetica Light"/>
          <a:cs typeface="Helvetica Light"/>
          <a:sym typeface="Helvetica Light"/>
        </a:defRPr>
      </a:lvl5pPr>
      <a:lvl6pPr marL="1192742" marR="0" indent="-259292" algn="l" defTabSz="245364" eaLnBrk="1" latinLnBrk="0" hangingPunct="1">
        <a:lnSpc>
          <a:spcPct val="100000"/>
        </a:lnSpc>
        <a:spcBef>
          <a:spcPts val="1764"/>
        </a:spcBef>
        <a:spcAft>
          <a:spcPts val="0"/>
        </a:spcAft>
        <a:buClrTx/>
        <a:buSzPct val="75000"/>
        <a:buFontTx/>
        <a:buChar char="•"/>
        <a:tabLst/>
        <a:defRPr sz="2100" b="0" i="0" u="none" strike="noStrike" cap="none" spc="0" baseline="0">
          <a:ln>
            <a:noFill/>
          </a:ln>
          <a:solidFill>
            <a:srgbClr val="000000"/>
          </a:solidFill>
          <a:uFillTx/>
          <a:latin typeface="Helvetica Light"/>
          <a:ea typeface="Helvetica Light"/>
          <a:cs typeface="Helvetica Light"/>
          <a:sym typeface="Helvetica Light"/>
        </a:defRPr>
      </a:lvl6pPr>
      <a:lvl7pPr marL="1379432" marR="0" indent="-259292" algn="l" defTabSz="245364" eaLnBrk="1" latinLnBrk="0" hangingPunct="1">
        <a:lnSpc>
          <a:spcPct val="100000"/>
        </a:lnSpc>
        <a:spcBef>
          <a:spcPts val="1764"/>
        </a:spcBef>
        <a:spcAft>
          <a:spcPts val="0"/>
        </a:spcAft>
        <a:buClrTx/>
        <a:buSzPct val="75000"/>
        <a:buFontTx/>
        <a:buChar char="•"/>
        <a:tabLst/>
        <a:defRPr sz="2100" b="0" i="0" u="none" strike="noStrike" cap="none" spc="0" baseline="0">
          <a:ln>
            <a:noFill/>
          </a:ln>
          <a:solidFill>
            <a:srgbClr val="000000"/>
          </a:solidFill>
          <a:uFillTx/>
          <a:latin typeface="Helvetica Light"/>
          <a:ea typeface="Helvetica Light"/>
          <a:cs typeface="Helvetica Light"/>
          <a:sym typeface="Helvetica Light"/>
        </a:defRPr>
      </a:lvl7pPr>
      <a:lvl8pPr marL="1566122" marR="0" indent="-259292" algn="l" defTabSz="245364" eaLnBrk="1" latinLnBrk="0" hangingPunct="1">
        <a:lnSpc>
          <a:spcPct val="100000"/>
        </a:lnSpc>
        <a:spcBef>
          <a:spcPts val="1764"/>
        </a:spcBef>
        <a:spcAft>
          <a:spcPts val="0"/>
        </a:spcAft>
        <a:buClrTx/>
        <a:buSzPct val="75000"/>
        <a:buFontTx/>
        <a:buChar char="•"/>
        <a:tabLst/>
        <a:defRPr sz="2100" b="0" i="0" u="none" strike="noStrike" cap="none" spc="0" baseline="0">
          <a:ln>
            <a:noFill/>
          </a:ln>
          <a:solidFill>
            <a:srgbClr val="000000"/>
          </a:solidFill>
          <a:uFillTx/>
          <a:latin typeface="Helvetica Light"/>
          <a:ea typeface="Helvetica Light"/>
          <a:cs typeface="Helvetica Light"/>
          <a:sym typeface="Helvetica Light"/>
        </a:defRPr>
      </a:lvl8pPr>
      <a:lvl9pPr marL="1752812" marR="0" indent="-259292" algn="l" defTabSz="245364" eaLnBrk="1" latinLnBrk="0" hangingPunct="1">
        <a:lnSpc>
          <a:spcPct val="100000"/>
        </a:lnSpc>
        <a:spcBef>
          <a:spcPts val="1764"/>
        </a:spcBef>
        <a:spcAft>
          <a:spcPts val="0"/>
        </a:spcAft>
        <a:buClrTx/>
        <a:buSzPct val="75000"/>
        <a:buFontTx/>
        <a:buChar char="•"/>
        <a:tabLst/>
        <a:defRPr sz="2100" b="0" i="0" u="none" strike="noStrike" cap="none" spc="0" baseline="0">
          <a:ln>
            <a:noFill/>
          </a:ln>
          <a:solidFill>
            <a:srgbClr val="000000"/>
          </a:solidFill>
          <a:uFillTx/>
          <a:latin typeface="Helvetica Light"/>
          <a:ea typeface="Helvetica Light"/>
          <a:cs typeface="Helvetica Light"/>
          <a:sym typeface="Helvetica Light"/>
        </a:defRPr>
      </a:lvl9pPr>
    </p:bodyStyle>
    <p:otherStyle>
      <a:lvl1pPr marL="0" marR="0" indent="0" algn="ctr" defTabSz="245364" rtl="0" eaLnBrk="1" latinLnBrk="0" hangingPunct="1">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Helvetica Light"/>
        </a:defRPr>
      </a:lvl1pPr>
      <a:lvl2pPr marL="0" marR="0" indent="96012" algn="ctr" defTabSz="245364" rtl="0" eaLnBrk="1" latinLnBrk="0" hangingPunct="1">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Helvetica Light"/>
        </a:defRPr>
      </a:lvl2pPr>
      <a:lvl3pPr marL="0" marR="0" indent="192024" algn="ctr" defTabSz="245364" rtl="0" eaLnBrk="1" latinLnBrk="0" hangingPunct="1">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Helvetica Light"/>
        </a:defRPr>
      </a:lvl3pPr>
      <a:lvl4pPr marL="0" marR="0" indent="288036" algn="ctr" defTabSz="245364" rtl="0" eaLnBrk="1" latinLnBrk="0" hangingPunct="1">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Helvetica Light"/>
        </a:defRPr>
      </a:lvl4pPr>
      <a:lvl5pPr marL="0" marR="0" indent="384048" algn="ctr" defTabSz="245364" rtl="0" eaLnBrk="1" latinLnBrk="0" hangingPunct="1">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Helvetica Light"/>
        </a:defRPr>
      </a:lvl5pPr>
      <a:lvl6pPr marL="0" marR="0" indent="480060" algn="ctr" defTabSz="245364" rtl="0" eaLnBrk="1" latinLnBrk="0" hangingPunct="1">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Helvetica Light"/>
        </a:defRPr>
      </a:lvl6pPr>
      <a:lvl7pPr marL="0" marR="0" indent="576072" algn="ctr" defTabSz="245364" rtl="0" eaLnBrk="1" latinLnBrk="0" hangingPunct="1">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Helvetica Light"/>
        </a:defRPr>
      </a:lvl7pPr>
      <a:lvl8pPr marL="0" marR="0" indent="672084" algn="ctr" defTabSz="245364" rtl="0" eaLnBrk="1" latinLnBrk="0" hangingPunct="1">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Helvetica Light"/>
        </a:defRPr>
      </a:lvl8pPr>
      <a:lvl9pPr marL="0" marR="0" indent="768096" algn="ctr" defTabSz="245364" rtl="0" eaLnBrk="1" latinLnBrk="0" hangingPunct="1">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1"/>
          <p:cNvSpPr txBox="1">
            <a:spLocks/>
          </p:cNvSpPr>
          <p:nvPr/>
        </p:nvSpPr>
        <p:spPr>
          <a:xfrm>
            <a:off x="2209800" y="914400"/>
            <a:ext cx="7772400" cy="147002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7200" b="0" i="0" u="sng" strike="noStrike" kern="1200" cap="none" spc="0" normalizeH="0" baseline="0" noProof="0" dirty="0">
                <a:ln>
                  <a:noFill/>
                </a:ln>
                <a:solidFill>
                  <a:srgbClr val="0070C0"/>
                </a:solidFill>
                <a:effectLst/>
                <a:uLnTx/>
                <a:uFillTx/>
                <a:latin typeface="Cambria" panose="02040503050406030204" pitchFamily="18" charset="0"/>
                <a:ea typeface="Cambria" panose="02040503050406030204" pitchFamily="18" charset="0"/>
                <a:cs typeface="+mj-cs"/>
              </a:rPr>
              <a:t>Robotics</a:t>
            </a:r>
          </a:p>
        </p:txBody>
      </p:sp>
      <p:pic>
        <p:nvPicPr>
          <p:cNvPr id="5" name="Picture 4" descr="apps.14931.13510798887551775.c10fff9d-ead5-4a16-aa9c-4e638842c0f4.png"/>
          <p:cNvPicPr>
            <a:picLocks noChangeAspect="1"/>
          </p:cNvPicPr>
          <p:nvPr/>
        </p:nvPicPr>
        <p:blipFill>
          <a:blip r:embed="rId2"/>
          <a:stretch>
            <a:fillRect/>
          </a:stretch>
        </p:blipFill>
        <p:spPr>
          <a:xfrm>
            <a:off x="4952739" y="2514600"/>
            <a:ext cx="2286521" cy="2286521"/>
          </a:xfrm>
          <a:prstGeom prst="rect">
            <a:avLst/>
          </a:prstGeom>
        </p:spPr>
      </p:pic>
      <p:sp>
        <p:nvSpPr>
          <p:cNvPr id="2" name="TextBox 1">
            <a:extLst>
              <a:ext uri="{FF2B5EF4-FFF2-40B4-BE49-F238E27FC236}">
                <a16:creationId xmlns:a16="http://schemas.microsoft.com/office/drawing/2014/main" id="{0215F149-A4FC-9B97-203B-2611B5B0C4B6}"/>
              </a:ext>
            </a:extLst>
          </p:cNvPr>
          <p:cNvSpPr txBox="1"/>
          <p:nvPr/>
        </p:nvSpPr>
        <p:spPr>
          <a:xfrm>
            <a:off x="3624172" y="5234942"/>
            <a:ext cx="4943660" cy="69826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lvl="0" indent="0" algn="ctr" defTabSz="584200" rtl="0" eaLnBrk="1" fontAlgn="auto" latinLnBrk="0" hangingPunct="0">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000000"/>
                </a:solidFill>
                <a:effectLst/>
                <a:uLnTx/>
                <a:uFillTx/>
                <a:latin typeface="Lato Bold"/>
                <a:ea typeface="Lato Bold"/>
                <a:cs typeface="Lato Bold"/>
                <a:sym typeface="Lato Bold"/>
              </a:rPr>
              <a:t>Variable and Datatypes</a:t>
            </a:r>
            <a:endParaRPr kumimoji="0" lang="en-IN" sz="3600" b="1" i="0" u="none" strike="noStrike" kern="1200" cap="none" spc="0" normalizeH="0" baseline="0" noProof="0" dirty="0">
              <a:ln>
                <a:noFill/>
              </a:ln>
              <a:solidFill>
                <a:srgbClr val="000000"/>
              </a:solidFill>
              <a:effectLst/>
              <a:uLnTx/>
              <a:uFillTx/>
              <a:latin typeface="Lato Bold"/>
              <a:ea typeface="Lato Bold"/>
              <a:cs typeface="Lato Bold"/>
              <a:sym typeface="Lato Bo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A9752-F119-4697-A8F5-9EF9E3CDC439}"/>
              </a:ext>
            </a:extLst>
          </p:cNvPr>
          <p:cNvSpPr>
            <a:spLocks noGrp="1"/>
          </p:cNvSpPr>
          <p:nvPr>
            <p:ph type="ctrTitle"/>
          </p:nvPr>
        </p:nvSpPr>
        <p:spPr>
          <a:xfrm>
            <a:off x="762000" y="484188"/>
            <a:ext cx="10439400" cy="1039813"/>
          </a:xfrm>
        </p:spPr>
        <p:txBody>
          <a:bodyPr>
            <a:normAutofit/>
          </a:bodyPr>
          <a:lstStyle/>
          <a:p>
            <a:pPr algn="l"/>
            <a:r>
              <a:rPr lang="en-US" sz="3600" b="1" dirty="0">
                <a:latin typeface="Cambria" panose="02040503050406030204" pitchFamily="18" charset="0"/>
                <a:ea typeface="Cambria" panose="02040503050406030204" pitchFamily="18" charset="0"/>
              </a:rPr>
              <a:t>	float : </a:t>
            </a:r>
            <a:endParaRPr lang="en-IN" sz="3600" b="1" dirty="0">
              <a:latin typeface="Cambria" panose="02040503050406030204" pitchFamily="18" charset="0"/>
              <a:ea typeface="Cambria" panose="02040503050406030204" pitchFamily="18" charset="0"/>
            </a:endParaRPr>
          </a:p>
        </p:txBody>
      </p:sp>
      <p:sp>
        <p:nvSpPr>
          <p:cNvPr id="3" name="Content Placeholder 2"/>
          <p:cNvSpPr>
            <a:spLocks noGrp="1"/>
          </p:cNvSpPr>
          <p:nvPr>
            <p:ph type="subTitle" idx="1"/>
          </p:nvPr>
        </p:nvSpPr>
        <p:spPr>
          <a:xfrm>
            <a:off x="685800" y="1371600"/>
            <a:ext cx="10591800" cy="4267200"/>
          </a:xfrm>
        </p:spPr>
        <p:txBody>
          <a:bodyPr>
            <a:normAutofit/>
          </a:bodyPr>
          <a:lstStyle/>
          <a:p>
            <a:pPr marL="342900" indent="-342900" algn="just">
              <a:buSzPct val="100000"/>
              <a:buFont typeface="Arial" panose="020B0604020202020204" pitchFamily="34" charset="0"/>
              <a:buChar char="•"/>
            </a:pPr>
            <a:r>
              <a:rPr lang="en-US" sz="2400" dirty="0">
                <a:solidFill>
                  <a:srgbClr val="000000"/>
                </a:solidFill>
                <a:latin typeface="Calibri" panose="020F0502020204030204" pitchFamily="34" charset="0"/>
                <a:cs typeface="Calibri" panose="020F0502020204030204" pitchFamily="34" charset="0"/>
              </a:rPr>
              <a:t>Data type for floating-point number is a number that has a decimal point. Floating-point numbers are often used to approximate analog and continuous values because they have greater resolution than integers.</a:t>
            </a:r>
          </a:p>
          <a:p>
            <a:pPr marL="342900" indent="-342900" algn="just">
              <a:buSzPct val="100000"/>
              <a:buFont typeface="Arial" panose="020B0604020202020204" pitchFamily="34" charset="0"/>
              <a:buChar char="•"/>
            </a:pPr>
            <a:r>
              <a:rPr lang="en-US" sz="2400" dirty="0">
                <a:solidFill>
                  <a:srgbClr val="000000"/>
                </a:solidFill>
                <a:latin typeface="Calibri" panose="020F0502020204030204" pitchFamily="34" charset="0"/>
                <a:cs typeface="Calibri" panose="020F0502020204030204" pitchFamily="34" charset="0"/>
              </a:rPr>
              <a:t>Floating-point numbers can be as large as 3.4028235E+38 and as low as -3.4028235E+38. They are stored as 32 bits (4 bytes) of information.</a:t>
            </a:r>
          </a:p>
          <a:p>
            <a:pPr marL="342900" indent="-342900" algn="just">
              <a:buSzPct val="100000"/>
              <a:buFont typeface="Arial" panose="020B0604020202020204" pitchFamily="34" charset="0"/>
              <a:buChar char="•"/>
            </a:pPr>
            <a:r>
              <a:rPr lang="en-US" sz="2400" b="1" dirty="0">
                <a:solidFill>
                  <a:srgbClr val="000000"/>
                </a:solidFill>
                <a:latin typeface="Calibri" panose="020F0502020204030204" pitchFamily="34" charset="0"/>
                <a:cs typeface="Calibri" panose="020F0502020204030204" pitchFamily="34" charset="0"/>
              </a:rPr>
              <a:t>Example </a:t>
            </a:r>
            <a:r>
              <a:rPr lang="en-US" sz="2400" b="1" dirty="0">
                <a:solidFill>
                  <a:srgbClr val="000000"/>
                </a:solidFill>
                <a:latin typeface="Calibri" panose="020F0502020204030204" pitchFamily="34" charset="0"/>
                <a:cs typeface="Calibri" panose="020F0502020204030204" pitchFamily="34" charset="0"/>
                <a:sym typeface="Wingdings" panose="05000000000000000000" pitchFamily="2" charset="2"/>
              </a:rPr>
              <a:t> </a:t>
            </a:r>
            <a:r>
              <a:rPr lang="en-US" sz="2400" dirty="0">
                <a:solidFill>
                  <a:srgbClr val="000000"/>
                </a:solidFill>
                <a:latin typeface="Calibri" panose="020F0502020204030204" pitchFamily="34" charset="0"/>
                <a:cs typeface="Calibri" panose="020F0502020204030204" pitchFamily="34" charset="0"/>
              </a:rPr>
              <a:t>float num = 1.352;</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B62178E-546D-141C-05C2-D1341266E0E3}"/>
              </a:ext>
            </a:extLst>
          </p:cNvPr>
          <p:cNvSpPr>
            <a:spLocks noGrp="1"/>
          </p:cNvSpPr>
          <p:nvPr>
            <p:ph type="ctrTitle"/>
          </p:nvPr>
        </p:nvSpPr>
        <p:spPr>
          <a:xfrm>
            <a:off x="914400" y="457200"/>
            <a:ext cx="10363200" cy="658813"/>
          </a:xfrm>
        </p:spPr>
        <p:txBody>
          <a:bodyPr>
            <a:normAutofit/>
          </a:bodyPr>
          <a:lstStyle/>
          <a:p>
            <a:r>
              <a:rPr lang="en-US" sz="3600" b="1" dirty="0">
                <a:latin typeface="Cambria" panose="02040503050406030204" pitchFamily="18" charset="0"/>
                <a:ea typeface="Cambria" panose="02040503050406030204" pitchFamily="18" charset="0"/>
              </a:rPr>
              <a:t>Code for float data type</a:t>
            </a:r>
            <a:endParaRPr lang="en-IN" sz="3600" b="1" dirty="0">
              <a:latin typeface="Cambria" panose="02040503050406030204" pitchFamily="18" charset="0"/>
              <a:ea typeface="Cambria" panose="02040503050406030204" pitchFamily="18" charset="0"/>
            </a:endParaRPr>
          </a:p>
        </p:txBody>
      </p:sp>
      <p:pic>
        <p:nvPicPr>
          <p:cNvPr id="3" name="Picture 2">
            <a:extLst>
              <a:ext uri="{FF2B5EF4-FFF2-40B4-BE49-F238E27FC236}">
                <a16:creationId xmlns:a16="http://schemas.microsoft.com/office/drawing/2014/main" id="{9C002C78-8436-8B7E-78BA-E5A3368F0298}"/>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2286000" y="1295400"/>
            <a:ext cx="5255127" cy="4572436"/>
          </a:xfrm>
          <a:prstGeom prst="rect">
            <a:avLst/>
          </a:prstGeom>
        </p:spPr>
      </p:pic>
    </p:spTree>
    <p:extLst>
      <p:ext uri="{BB962C8B-B14F-4D97-AF65-F5344CB8AC3E}">
        <p14:creationId xmlns:p14="http://schemas.microsoft.com/office/powerpoint/2010/main" val="38673221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23900"/>
            <a:ext cx="10896600" cy="1143000"/>
          </a:xfrm>
        </p:spPr>
        <p:txBody>
          <a:bodyPr>
            <a:normAutofit/>
          </a:bodyPr>
          <a:lstStyle/>
          <a:p>
            <a:pPr algn="l"/>
            <a:r>
              <a:rPr lang="en-US" sz="3600" b="1" dirty="0">
                <a:latin typeface="Cambria" panose="02040503050406030204" pitchFamily="18" charset="0"/>
              </a:rPr>
              <a:t>	Long : </a:t>
            </a:r>
            <a:endParaRPr lang="en-US" sz="3600" dirty="0">
              <a:latin typeface="Cambria" panose="02040503050406030204" pitchFamily="18" charset="0"/>
            </a:endParaRPr>
          </a:p>
        </p:txBody>
      </p:sp>
      <p:sp>
        <p:nvSpPr>
          <p:cNvPr id="3" name="Content Placeholder 2"/>
          <p:cNvSpPr>
            <a:spLocks noGrp="1"/>
          </p:cNvSpPr>
          <p:nvPr>
            <p:ph idx="1"/>
          </p:nvPr>
        </p:nvSpPr>
        <p:spPr>
          <a:xfrm>
            <a:off x="685800" y="1600200"/>
            <a:ext cx="10515600" cy="3962400"/>
          </a:xfrm>
        </p:spPr>
        <p:txBody>
          <a:bodyPr/>
          <a:lstStyle/>
          <a:p>
            <a:r>
              <a:rPr lang="en-US" sz="2400" dirty="0">
                <a:latin typeface="Calibri" panose="020F0502020204030204" pitchFamily="34" charset="0"/>
                <a:cs typeface="Calibri" panose="020F0502020204030204" pitchFamily="34" charset="0"/>
              </a:rPr>
              <a:t>Long variables are extended size variables for number storage, and store 32 bits (4 bytes), from -2,147,483,648 to 2,147,483,647.</a:t>
            </a:r>
          </a:p>
          <a:p>
            <a:r>
              <a:rPr lang="en-US" sz="2400" b="1" dirty="0">
                <a:latin typeface="Calibri" panose="020F0502020204030204" pitchFamily="34" charset="0"/>
                <a:cs typeface="Calibri" panose="020F0502020204030204" pitchFamily="34" charset="0"/>
              </a:rPr>
              <a:t>Example </a:t>
            </a:r>
            <a:r>
              <a:rPr lang="en-US" sz="2400" b="1" dirty="0">
                <a:latin typeface="Calibri" panose="020F0502020204030204" pitchFamily="34" charset="0"/>
                <a:cs typeface="Calibri" panose="020F0502020204030204" pitchFamily="34" charset="0"/>
                <a:sym typeface="Wingdings" panose="05000000000000000000" pitchFamily="2" charset="2"/>
              </a:rPr>
              <a:t> </a:t>
            </a:r>
            <a:r>
              <a:rPr lang="en-US" sz="2400" dirty="0">
                <a:latin typeface="Calibri" panose="020F0502020204030204" pitchFamily="34" charset="0"/>
                <a:cs typeface="Calibri" panose="020F0502020204030204" pitchFamily="34" charset="0"/>
              </a:rPr>
              <a:t>Long velocity = 102346;</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B62178E-546D-141C-05C2-D1341266E0E3}"/>
              </a:ext>
            </a:extLst>
          </p:cNvPr>
          <p:cNvSpPr>
            <a:spLocks noGrp="1"/>
          </p:cNvSpPr>
          <p:nvPr>
            <p:ph type="ctrTitle"/>
          </p:nvPr>
        </p:nvSpPr>
        <p:spPr>
          <a:xfrm>
            <a:off x="914400" y="457200"/>
            <a:ext cx="10363200" cy="658813"/>
          </a:xfrm>
        </p:spPr>
        <p:txBody>
          <a:bodyPr>
            <a:normAutofit/>
          </a:bodyPr>
          <a:lstStyle/>
          <a:p>
            <a:r>
              <a:rPr lang="en-US" sz="3600" b="1" dirty="0">
                <a:latin typeface="Cambria" panose="02040503050406030204" pitchFamily="18" charset="0"/>
                <a:ea typeface="Cambria" panose="02040503050406030204" pitchFamily="18" charset="0"/>
              </a:rPr>
              <a:t>Code for Long data type</a:t>
            </a:r>
            <a:endParaRPr lang="en-IN" sz="3600" b="1" dirty="0">
              <a:latin typeface="Cambria" panose="02040503050406030204" pitchFamily="18" charset="0"/>
              <a:ea typeface="Cambria" panose="02040503050406030204" pitchFamily="18" charset="0"/>
            </a:endParaRPr>
          </a:p>
        </p:txBody>
      </p:sp>
      <p:pic>
        <p:nvPicPr>
          <p:cNvPr id="4" name="Picture 3">
            <a:extLst>
              <a:ext uri="{FF2B5EF4-FFF2-40B4-BE49-F238E27FC236}">
                <a16:creationId xmlns:a16="http://schemas.microsoft.com/office/drawing/2014/main" id="{98681106-14D6-924F-7BB8-94FAF9DB10B8}"/>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2586000" y="1667650"/>
            <a:ext cx="7020000" cy="3522701"/>
          </a:xfrm>
          <a:prstGeom prst="rect">
            <a:avLst/>
          </a:prstGeom>
        </p:spPr>
      </p:pic>
    </p:spTree>
    <p:extLst>
      <p:ext uri="{BB962C8B-B14F-4D97-AF65-F5344CB8AC3E}">
        <p14:creationId xmlns:p14="http://schemas.microsoft.com/office/powerpoint/2010/main" val="29254081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800101"/>
            <a:ext cx="10896600" cy="838199"/>
          </a:xfrm>
        </p:spPr>
        <p:txBody>
          <a:bodyPr>
            <a:normAutofit/>
          </a:bodyPr>
          <a:lstStyle/>
          <a:p>
            <a:pPr algn="l"/>
            <a:r>
              <a:rPr lang="en-US" sz="3600" b="1" dirty="0">
                <a:latin typeface="Cambria" panose="02040503050406030204" pitchFamily="18" charset="0"/>
              </a:rPr>
              <a:t>Char :</a:t>
            </a:r>
          </a:p>
        </p:txBody>
      </p:sp>
      <p:sp>
        <p:nvSpPr>
          <p:cNvPr id="3" name="Content Placeholder 2"/>
          <p:cNvSpPr>
            <a:spLocks noGrp="1"/>
          </p:cNvSpPr>
          <p:nvPr>
            <p:ph idx="1"/>
          </p:nvPr>
        </p:nvSpPr>
        <p:spPr>
          <a:xfrm>
            <a:off x="685800" y="1219201"/>
            <a:ext cx="10896600" cy="4648199"/>
          </a:xfrm>
        </p:spPr>
        <p:txBody>
          <a:bodyPr>
            <a:noAutofit/>
          </a:bodyPr>
          <a:lstStyle/>
          <a:p>
            <a:r>
              <a:rPr lang="en-US" sz="2000" dirty="0">
                <a:latin typeface="Calibri" panose="020F0502020204030204" pitchFamily="34" charset="0"/>
                <a:cs typeface="Calibri" panose="020F0502020204030204" pitchFamily="34" charset="0"/>
              </a:rPr>
              <a:t>A data type that takes up 1 byte of memory that stores a character value. Character literals are written in single quotes, like this: 'A' (for multiple characters - strings - use double quotes: "ABC").</a:t>
            </a:r>
          </a:p>
          <a:p>
            <a:r>
              <a:rPr lang="en-US" sz="2000" dirty="0">
                <a:latin typeface="Calibri" panose="020F0502020204030204" pitchFamily="34" charset="0"/>
                <a:cs typeface="Calibri" panose="020F0502020204030204" pitchFamily="34" charset="0"/>
              </a:rPr>
              <a:t>Characters are stored as numbers, however. You can see the specific encoding in the ASCII chart. This means that it is possible to do arithmetic on characters, in which the ASCII value of the character is used (e.g. 'A' + 1 has the value 66 since the ASCII value of the capital letter A is 65). </a:t>
            </a:r>
          </a:p>
          <a:p>
            <a:r>
              <a:rPr lang="en-US" sz="2000" b="1" dirty="0">
                <a:latin typeface="Calibri" panose="020F0502020204030204" pitchFamily="34" charset="0"/>
                <a:cs typeface="Calibri" panose="020F0502020204030204" pitchFamily="34" charset="0"/>
              </a:rPr>
              <a:t>Example </a:t>
            </a:r>
            <a:r>
              <a:rPr lang="en-US" sz="2000" dirty="0">
                <a:latin typeface="Calibri" panose="020F0502020204030204" pitchFamily="34" charset="0"/>
                <a:cs typeface="Calibri" panose="020F0502020204030204" pitchFamily="34" charset="0"/>
                <a:sym typeface="Wingdings" panose="05000000000000000000" pitchFamily="2" charset="2"/>
              </a:rPr>
              <a:t>	</a:t>
            </a:r>
            <a:r>
              <a:rPr lang="en-US" sz="2000" dirty="0">
                <a:latin typeface="Calibri" panose="020F0502020204030204" pitchFamily="34" charset="0"/>
                <a:cs typeface="Calibri" panose="020F0502020204030204" pitchFamily="34" charset="0"/>
              </a:rPr>
              <a:t>char </a:t>
            </a:r>
            <a:r>
              <a:rPr lang="en-US" sz="2000" dirty="0" err="1">
                <a:latin typeface="Calibri" panose="020F0502020204030204" pitchFamily="34" charset="0"/>
                <a:cs typeface="Calibri" panose="020F0502020204030204" pitchFamily="34" charset="0"/>
              </a:rPr>
              <a:t>myChar</a:t>
            </a:r>
            <a:r>
              <a:rPr lang="en-US" sz="2000" dirty="0">
                <a:latin typeface="Calibri" panose="020F0502020204030204" pitchFamily="34" charset="0"/>
                <a:cs typeface="Calibri" panose="020F0502020204030204" pitchFamily="34" charset="0"/>
              </a:rPr>
              <a:t> = 'A’; </a:t>
            </a:r>
          </a:p>
          <a:p>
            <a:pPr marL="0" indent="0">
              <a:buNone/>
            </a:pPr>
            <a:r>
              <a:rPr lang="en-US" sz="2000" dirty="0">
                <a:latin typeface="Calibri" panose="020F0502020204030204" pitchFamily="34" charset="0"/>
                <a:cs typeface="Calibri" panose="020F0502020204030204" pitchFamily="34" charset="0"/>
              </a:rPr>
              <a:t> 							char </a:t>
            </a:r>
            <a:r>
              <a:rPr lang="en-US" sz="2000" dirty="0" err="1">
                <a:latin typeface="Calibri" panose="020F0502020204030204" pitchFamily="34" charset="0"/>
                <a:cs typeface="Calibri" panose="020F0502020204030204" pitchFamily="34" charset="0"/>
              </a:rPr>
              <a:t>myChar</a:t>
            </a:r>
            <a:r>
              <a:rPr lang="en-US" sz="2000" dirty="0">
                <a:latin typeface="Calibri" panose="020F0502020204030204" pitchFamily="34" charset="0"/>
                <a:cs typeface="Calibri" panose="020F0502020204030204" pitchFamily="34" charset="0"/>
              </a:rPr>
              <a:t> = 65; // both are equivalent.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B62178E-546D-141C-05C2-D1341266E0E3}"/>
              </a:ext>
            </a:extLst>
          </p:cNvPr>
          <p:cNvSpPr>
            <a:spLocks noGrp="1"/>
          </p:cNvSpPr>
          <p:nvPr>
            <p:ph type="ctrTitle"/>
          </p:nvPr>
        </p:nvSpPr>
        <p:spPr>
          <a:xfrm>
            <a:off x="914400" y="457200"/>
            <a:ext cx="10363200" cy="658813"/>
          </a:xfrm>
        </p:spPr>
        <p:txBody>
          <a:bodyPr>
            <a:normAutofit/>
          </a:bodyPr>
          <a:lstStyle/>
          <a:p>
            <a:r>
              <a:rPr lang="en-US" sz="3600" b="1" dirty="0">
                <a:latin typeface="Cambria" panose="02040503050406030204" pitchFamily="18" charset="0"/>
                <a:ea typeface="Cambria" panose="02040503050406030204" pitchFamily="18" charset="0"/>
              </a:rPr>
              <a:t>Code for char data type</a:t>
            </a:r>
            <a:endParaRPr lang="en-IN" sz="3600" b="1" dirty="0">
              <a:latin typeface="Cambria" panose="02040503050406030204" pitchFamily="18" charset="0"/>
              <a:ea typeface="Cambria" panose="02040503050406030204" pitchFamily="18" charset="0"/>
            </a:endParaRPr>
          </a:p>
        </p:txBody>
      </p:sp>
      <p:pic>
        <p:nvPicPr>
          <p:cNvPr id="4" name="Picture 3">
            <a:extLst>
              <a:ext uri="{FF2B5EF4-FFF2-40B4-BE49-F238E27FC236}">
                <a16:creationId xmlns:a16="http://schemas.microsoft.com/office/drawing/2014/main" id="{C3B8D3E7-B7CF-AAB6-AF92-010A9447E8EE}"/>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2856000" y="1934541"/>
            <a:ext cx="6480000" cy="2988919"/>
          </a:xfrm>
          <a:prstGeom prst="rect">
            <a:avLst/>
          </a:prstGeom>
        </p:spPr>
      </p:pic>
    </p:spTree>
    <p:extLst>
      <p:ext uri="{BB962C8B-B14F-4D97-AF65-F5344CB8AC3E}">
        <p14:creationId xmlns:p14="http://schemas.microsoft.com/office/powerpoint/2010/main" val="33801125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147C1-EBBE-41EE-926C-3910ACED251B}"/>
              </a:ext>
            </a:extLst>
          </p:cNvPr>
          <p:cNvSpPr>
            <a:spLocks noGrp="1"/>
          </p:cNvSpPr>
          <p:nvPr>
            <p:ph type="title"/>
          </p:nvPr>
        </p:nvSpPr>
        <p:spPr>
          <a:xfrm>
            <a:off x="3169295" y="312540"/>
            <a:ext cx="5853410" cy="830461"/>
          </a:xfrm>
        </p:spPr>
        <p:txBody>
          <a:bodyPr>
            <a:normAutofit/>
          </a:bodyPr>
          <a:lstStyle/>
          <a:p>
            <a:r>
              <a:rPr lang="en-US" sz="2800" b="1" dirty="0">
                <a:latin typeface="Cambria" panose="02040503050406030204" pitchFamily="18" charset="0"/>
                <a:ea typeface="Cambria" panose="02040503050406030204" pitchFamily="18" charset="0"/>
              </a:rPr>
              <a:t>ASCII table for Alphabet</a:t>
            </a:r>
            <a:endParaRPr lang="en-IN" sz="2800" b="1" dirty="0">
              <a:latin typeface="Cambria" panose="02040503050406030204" pitchFamily="18" charset="0"/>
              <a:ea typeface="Cambria" panose="02040503050406030204" pitchFamily="18" charset="0"/>
            </a:endParaRPr>
          </a:p>
        </p:txBody>
      </p:sp>
      <p:pic>
        <p:nvPicPr>
          <p:cNvPr id="1026" name="Picture 2" descr="ASCII table for the alphabet">
            <a:extLst>
              <a:ext uri="{FF2B5EF4-FFF2-40B4-BE49-F238E27FC236}">
                <a16:creationId xmlns:a16="http://schemas.microsoft.com/office/drawing/2014/main" id="{B7764ADC-7506-4E1F-9620-DA626937FE4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74133" y="968758"/>
            <a:ext cx="4443734" cy="53014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63644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506810"/>
            <a:ext cx="8229600" cy="815181"/>
          </a:xfrm>
        </p:spPr>
        <p:txBody>
          <a:bodyPr>
            <a:noAutofit/>
          </a:bodyPr>
          <a:lstStyle/>
          <a:p>
            <a:r>
              <a:rPr lang="en-US" sz="3600" b="1" dirty="0">
                <a:latin typeface="Cambria" panose="02040503050406030204" pitchFamily="18" charset="0"/>
              </a:rPr>
              <a:t>Variable</a:t>
            </a:r>
          </a:p>
        </p:txBody>
      </p:sp>
      <p:sp>
        <p:nvSpPr>
          <p:cNvPr id="3" name="Content Placeholder 2"/>
          <p:cNvSpPr>
            <a:spLocks noGrp="1"/>
          </p:cNvSpPr>
          <p:nvPr>
            <p:ph idx="1"/>
          </p:nvPr>
        </p:nvSpPr>
        <p:spPr>
          <a:xfrm>
            <a:off x="609600" y="914400"/>
            <a:ext cx="10896600" cy="4953000"/>
          </a:xfrm>
        </p:spPr>
        <p:txBody>
          <a:bodyPr>
            <a:normAutofit/>
          </a:bodyPr>
          <a:lstStyle/>
          <a:p>
            <a:pPr algn="just"/>
            <a:r>
              <a:rPr lang="en-US" sz="2400" dirty="0">
                <a:latin typeface="Calibri" panose="020F0502020204030204" pitchFamily="34" charset="0"/>
                <a:cs typeface="Calibri" panose="020F0502020204030204" pitchFamily="34" charset="0"/>
              </a:rPr>
              <a:t>A variable is used in programming to store a value that may change during the life of the program/Sketch.</a:t>
            </a:r>
          </a:p>
          <a:p>
            <a:pPr algn="just"/>
            <a:r>
              <a:rPr lang="en-US" sz="2400" dirty="0">
                <a:latin typeface="Calibri" panose="020F0502020204030204" pitchFamily="34" charset="0"/>
                <a:cs typeface="Calibri" panose="020F0502020204030204" pitchFamily="34" charset="0"/>
              </a:rPr>
              <a:t>Memory is set aside for storing the variable and the variable is given a name that allows it to be accessed in the sketch.</a:t>
            </a:r>
          </a:p>
          <a:p>
            <a:pPr algn="just"/>
            <a:r>
              <a:rPr lang="en-US" sz="2400" dirty="0">
                <a:latin typeface="Calibri" panose="020F0502020204030204" pitchFamily="34" charset="0"/>
                <a:cs typeface="Calibri" panose="020F0502020204030204" pitchFamily="34" charset="0"/>
              </a:rPr>
              <a:t>Declaring Variable :</a:t>
            </a:r>
          </a:p>
          <a:p>
            <a:pPr algn="just">
              <a:buNone/>
            </a:pPr>
            <a:r>
              <a:rPr lang="en-US" sz="2400" dirty="0">
                <a:latin typeface="Calibri" panose="020F0502020204030204" pitchFamily="34" charset="0"/>
                <a:cs typeface="Calibri" panose="020F0502020204030204" pitchFamily="34" charset="0"/>
              </a:rPr>
              <a:t>     Datatype  variable name;</a:t>
            </a:r>
          </a:p>
          <a:p>
            <a:pPr algn="just">
              <a:buNone/>
            </a:pPr>
            <a:r>
              <a:rPr lang="en-US" sz="2400" dirty="0">
                <a:latin typeface="Calibri" panose="020F0502020204030204" pitchFamily="34" charset="0"/>
                <a:cs typeface="Calibri" panose="020F0502020204030204" pitchFamily="34" charset="0"/>
              </a:rPr>
              <a:t>     Eg: int a;</a:t>
            </a:r>
            <a:endParaRPr lang="en-US" sz="2400" b="1" dirty="0">
              <a:latin typeface="Calibri" panose="020F0502020204030204" pitchFamily="34" charset="0"/>
              <a:cs typeface="Calibri" panose="020F050202020403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DB77E-5883-40F4-8AE3-371C89A7843F}"/>
              </a:ext>
            </a:extLst>
          </p:cNvPr>
          <p:cNvSpPr>
            <a:spLocks noGrp="1"/>
          </p:cNvSpPr>
          <p:nvPr>
            <p:ph type="ctrTitle"/>
          </p:nvPr>
        </p:nvSpPr>
        <p:spPr>
          <a:xfrm>
            <a:off x="609600" y="838201"/>
            <a:ext cx="10972800" cy="963613"/>
          </a:xfrm>
        </p:spPr>
        <p:txBody>
          <a:bodyPr>
            <a:normAutofit/>
          </a:bodyPr>
          <a:lstStyle/>
          <a:p>
            <a:r>
              <a:rPr lang="en-US" sz="3600" b="1" dirty="0">
                <a:latin typeface="Cambria" panose="02040503050406030204" pitchFamily="18" charset="0"/>
                <a:ea typeface="Cambria" panose="02040503050406030204" pitchFamily="18" charset="0"/>
                <a:cs typeface="Calibri" panose="020F0502020204030204" pitchFamily="34" charset="0"/>
              </a:rPr>
              <a:t>Naming a Variable</a:t>
            </a:r>
            <a:endParaRPr lang="en-IN" sz="3600" dirty="0">
              <a:latin typeface="Cambria" panose="02040503050406030204" pitchFamily="18" charset="0"/>
              <a:ea typeface="Cambria" panose="02040503050406030204" pitchFamily="18" charset="0"/>
            </a:endParaRPr>
          </a:p>
        </p:txBody>
      </p:sp>
      <p:sp>
        <p:nvSpPr>
          <p:cNvPr id="3" name="Content Placeholder 2"/>
          <p:cNvSpPr>
            <a:spLocks noGrp="1"/>
          </p:cNvSpPr>
          <p:nvPr>
            <p:ph type="subTitle" idx="1"/>
          </p:nvPr>
        </p:nvSpPr>
        <p:spPr>
          <a:xfrm>
            <a:off x="609600" y="1524000"/>
            <a:ext cx="10972800" cy="4114800"/>
          </a:xfrm>
        </p:spPr>
        <p:txBody>
          <a:bodyPr>
            <a:normAutofit/>
          </a:bodyPr>
          <a:lstStyle/>
          <a:p>
            <a:pPr marL="230400" lvl="1" indent="-342900" algn="just" fontAlgn="base">
              <a:buSzPct val="100000"/>
              <a:buFont typeface="Arial" panose="020B0604020202020204" pitchFamily="34" charset="0"/>
              <a:buChar char="•"/>
            </a:pPr>
            <a:r>
              <a:rPr lang="en-US" sz="2400" dirty="0">
                <a:solidFill>
                  <a:srgbClr val="000000"/>
                </a:solidFill>
                <a:latin typeface="Calibri" panose="020F0502020204030204" pitchFamily="34" charset="0"/>
                <a:cs typeface="Calibri" panose="020F0502020204030204" pitchFamily="34" charset="0"/>
              </a:rPr>
              <a:t>Variables can be given any name that you like, so long as it sticks to the rules set out below. </a:t>
            </a:r>
          </a:p>
          <a:p>
            <a:pPr marL="230400" lvl="1" indent="-342900" algn="just" fontAlgn="base">
              <a:buSzPct val="100000"/>
              <a:buFont typeface="Arial" panose="020B0604020202020204" pitchFamily="34" charset="0"/>
              <a:buChar char="•"/>
            </a:pPr>
            <a:r>
              <a:rPr lang="en-US" sz="2400" dirty="0">
                <a:solidFill>
                  <a:srgbClr val="000000"/>
                </a:solidFill>
                <a:latin typeface="Calibri" panose="020F0502020204030204" pitchFamily="34" charset="0"/>
                <a:cs typeface="Calibri" panose="020F0502020204030204" pitchFamily="34" charset="0"/>
              </a:rPr>
              <a:t>It is best to give variables meaningful names that help you and others to understand the sketch better.</a:t>
            </a:r>
          </a:p>
          <a:p>
            <a:pPr marL="230400" lvl="1" indent="-342900" algn="just" fontAlgn="base">
              <a:buSzPct val="100000"/>
              <a:buFont typeface="Arial" panose="020B0604020202020204" pitchFamily="34" charset="0"/>
              <a:buChar char="•"/>
            </a:pPr>
            <a:r>
              <a:rPr lang="en-US" sz="2400" dirty="0">
                <a:solidFill>
                  <a:srgbClr val="000000"/>
                </a:solidFill>
                <a:latin typeface="Calibri" panose="020F0502020204030204" pitchFamily="34" charset="0"/>
                <a:cs typeface="Calibri" panose="020F0502020204030204" pitchFamily="34" charset="0"/>
              </a:rPr>
              <a:t>For e.g. score_total would be a good variable name for a variable that is storing the running total of a score in a sports match.</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BC4A5-576B-471D-A2FF-F7CDC715F410}"/>
              </a:ext>
            </a:extLst>
          </p:cNvPr>
          <p:cNvSpPr>
            <a:spLocks noGrp="1"/>
          </p:cNvSpPr>
          <p:nvPr>
            <p:ph type="ctrTitle"/>
          </p:nvPr>
        </p:nvSpPr>
        <p:spPr>
          <a:xfrm>
            <a:off x="609600" y="533401"/>
            <a:ext cx="10896600" cy="990600"/>
          </a:xfrm>
        </p:spPr>
        <p:txBody>
          <a:bodyPr>
            <a:normAutofit/>
          </a:bodyPr>
          <a:lstStyle/>
          <a:p>
            <a:r>
              <a:rPr lang="en-US" sz="3600" b="1" dirty="0">
                <a:latin typeface="Cambria" panose="02040503050406030204" pitchFamily="18" charset="0"/>
                <a:ea typeface="Cambria" panose="02040503050406030204" pitchFamily="18" charset="0"/>
                <a:cs typeface="Calibri" panose="020F0502020204030204" pitchFamily="34" charset="0"/>
              </a:rPr>
              <a:t>Variable Naming Rules</a:t>
            </a:r>
            <a:endParaRPr lang="en-IN" sz="3600" dirty="0">
              <a:latin typeface="Cambria" panose="02040503050406030204" pitchFamily="18" charset="0"/>
              <a:ea typeface="Cambria" panose="02040503050406030204" pitchFamily="18" charset="0"/>
            </a:endParaRPr>
          </a:p>
        </p:txBody>
      </p:sp>
      <p:sp>
        <p:nvSpPr>
          <p:cNvPr id="4" name="Subtitle 3">
            <a:extLst>
              <a:ext uri="{FF2B5EF4-FFF2-40B4-BE49-F238E27FC236}">
                <a16:creationId xmlns:a16="http://schemas.microsoft.com/office/drawing/2014/main" id="{57ECEA54-87D8-4373-8C26-9E24F1C5A385}"/>
              </a:ext>
            </a:extLst>
          </p:cNvPr>
          <p:cNvSpPr>
            <a:spLocks noGrp="1"/>
          </p:cNvSpPr>
          <p:nvPr>
            <p:ph type="subTitle" idx="1"/>
          </p:nvPr>
        </p:nvSpPr>
        <p:spPr>
          <a:xfrm>
            <a:off x="609600" y="1371600"/>
            <a:ext cx="10896600" cy="4648200"/>
          </a:xfrm>
        </p:spPr>
        <p:txBody>
          <a:bodyPr>
            <a:noAutofit/>
          </a:bodyPr>
          <a:lstStyle/>
          <a:p>
            <a:pPr marL="342900" lvl="1" indent="-342900" algn="l" fontAlgn="base">
              <a:spcBef>
                <a:spcPts val="1200"/>
              </a:spcBef>
              <a:buSzPct val="100000"/>
              <a:buFont typeface="Arial" panose="020B0604020202020204" pitchFamily="34" charset="0"/>
              <a:buChar char="•"/>
            </a:pPr>
            <a:r>
              <a:rPr lang="en-US" sz="2200" dirty="0">
                <a:solidFill>
                  <a:srgbClr val="000000"/>
                </a:solidFill>
                <a:latin typeface="Calibri" panose="020F0502020204030204" pitchFamily="34" charset="0"/>
                <a:cs typeface="Calibri" panose="020F0502020204030204" pitchFamily="34" charset="0"/>
              </a:rPr>
              <a:t>Variables can consist of any letters (a to z and A to Z).</a:t>
            </a:r>
          </a:p>
          <a:p>
            <a:pPr marL="342900" lvl="1" indent="-342900" algn="l" fontAlgn="base">
              <a:spcBef>
                <a:spcPts val="1200"/>
              </a:spcBef>
              <a:buSzPct val="100000"/>
              <a:buFont typeface="Arial" panose="020B0604020202020204" pitchFamily="34" charset="0"/>
              <a:buChar char="•"/>
            </a:pPr>
            <a:r>
              <a:rPr lang="en-US" sz="2200" dirty="0">
                <a:solidFill>
                  <a:srgbClr val="000000"/>
                </a:solidFill>
                <a:latin typeface="Calibri" panose="020F0502020204030204" pitchFamily="34" charset="0"/>
                <a:cs typeface="Calibri" panose="020F0502020204030204" pitchFamily="34" charset="0"/>
              </a:rPr>
              <a:t>Variables can contain the numbers 0 to 9, but may not start with a number, e.g. </a:t>
            </a:r>
            <a:r>
              <a:rPr lang="en-US" sz="2200" b="1" dirty="0">
                <a:solidFill>
                  <a:srgbClr val="000000"/>
                </a:solidFill>
                <a:latin typeface="Calibri" panose="020F0502020204030204" pitchFamily="34" charset="0"/>
                <a:cs typeface="Calibri" panose="020F0502020204030204" pitchFamily="34" charset="0"/>
              </a:rPr>
              <a:t>3var</a:t>
            </a:r>
            <a:r>
              <a:rPr lang="en-US" sz="2200" dirty="0">
                <a:solidFill>
                  <a:srgbClr val="000000"/>
                </a:solidFill>
                <a:latin typeface="Calibri" panose="020F0502020204030204" pitchFamily="34" charset="0"/>
                <a:cs typeface="Calibri" panose="020F0502020204030204" pitchFamily="34" charset="0"/>
              </a:rPr>
              <a:t> is not allowed, but </a:t>
            </a:r>
            <a:r>
              <a:rPr lang="en-US" sz="2200" b="1" dirty="0">
                <a:solidFill>
                  <a:srgbClr val="000000"/>
                </a:solidFill>
                <a:latin typeface="Calibri" panose="020F0502020204030204" pitchFamily="34" charset="0"/>
                <a:cs typeface="Calibri" panose="020F0502020204030204" pitchFamily="34" charset="0"/>
              </a:rPr>
              <a:t>var3</a:t>
            </a:r>
            <a:r>
              <a:rPr lang="en-US" sz="2200" dirty="0">
                <a:solidFill>
                  <a:srgbClr val="000000"/>
                </a:solidFill>
                <a:latin typeface="Calibri" panose="020F0502020204030204" pitchFamily="34" charset="0"/>
                <a:cs typeface="Calibri" panose="020F0502020204030204" pitchFamily="34" charset="0"/>
              </a:rPr>
              <a:t> is allowed.</a:t>
            </a:r>
          </a:p>
          <a:p>
            <a:pPr marL="342900" lvl="1" indent="-342900" algn="l" fontAlgn="base">
              <a:spcBef>
                <a:spcPts val="1200"/>
              </a:spcBef>
              <a:buSzPct val="100000"/>
              <a:buFont typeface="Arial" panose="020B0604020202020204" pitchFamily="34" charset="0"/>
              <a:buChar char="•"/>
            </a:pPr>
            <a:r>
              <a:rPr lang="en-US" sz="2200" dirty="0">
                <a:solidFill>
                  <a:srgbClr val="000000"/>
                </a:solidFill>
                <a:latin typeface="Calibri" panose="020F0502020204030204" pitchFamily="34" charset="0"/>
                <a:cs typeface="Calibri" panose="020F0502020204030204" pitchFamily="34" charset="0"/>
              </a:rPr>
              <a:t>Variables may not have the same names as Arduino language keywords, e.g. you can not have a variable named </a:t>
            </a:r>
            <a:r>
              <a:rPr lang="en-US" sz="2200" b="1" dirty="0">
                <a:solidFill>
                  <a:srgbClr val="000000"/>
                </a:solidFill>
                <a:latin typeface="Calibri" panose="020F0502020204030204" pitchFamily="34" charset="0"/>
                <a:cs typeface="Calibri" panose="020F0502020204030204" pitchFamily="34" charset="0"/>
              </a:rPr>
              <a:t>int.</a:t>
            </a:r>
            <a:endParaRPr lang="en-US" sz="2200" dirty="0">
              <a:solidFill>
                <a:srgbClr val="000000"/>
              </a:solidFill>
              <a:latin typeface="Calibri" panose="020F0502020204030204" pitchFamily="34" charset="0"/>
              <a:cs typeface="Calibri" panose="020F0502020204030204" pitchFamily="34" charset="0"/>
            </a:endParaRPr>
          </a:p>
          <a:p>
            <a:pPr marL="342900" lvl="1" indent="-342900" algn="l" fontAlgn="base">
              <a:spcBef>
                <a:spcPts val="1200"/>
              </a:spcBef>
              <a:buSzPct val="100000"/>
              <a:buFont typeface="Arial" panose="020B0604020202020204" pitchFamily="34" charset="0"/>
              <a:buChar char="•"/>
            </a:pPr>
            <a:r>
              <a:rPr lang="en-US" sz="2200" dirty="0">
                <a:solidFill>
                  <a:srgbClr val="000000"/>
                </a:solidFill>
                <a:latin typeface="Calibri" panose="020F0502020204030204" pitchFamily="34" charset="0"/>
                <a:cs typeface="Calibri" panose="020F0502020204030204" pitchFamily="34" charset="0"/>
              </a:rPr>
              <a:t>Variables must have unique names i.e. you can not have two variables with the same name.</a:t>
            </a:r>
          </a:p>
          <a:p>
            <a:pPr marL="342900" lvl="1" indent="-342900" algn="l" fontAlgn="base">
              <a:spcBef>
                <a:spcPts val="1200"/>
              </a:spcBef>
              <a:buSzPct val="100000"/>
              <a:buFont typeface="Arial" panose="020B0604020202020204" pitchFamily="34" charset="0"/>
              <a:buChar char="•"/>
            </a:pPr>
            <a:r>
              <a:rPr lang="en-US" sz="2200" dirty="0">
                <a:solidFill>
                  <a:srgbClr val="000000"/>
                </a:solidFill>
                <a:latin typeface="Calibri" panose="020F0502020204030204" pitchFamily="34" charset="0"/>
                <a:cs typeface="Calibri" panose="020F0502020204030204" pitchFamily="34" charset="0"/>
              </a:rPr>
              <a:t>Variable names are case-sensitive, so </a:t>
            </a:r>
            <a:r>
              <a:rPr lang="en-US" sz="2200" b="1" dirty="0">
                <a:solidFill>
                  <a:srgbClr val="000000"/>
                </a:solidFill>
                <a:latin typeface="Calibri" panose="020F0502020204030204" pitchFamily="34" charset="0"/>
                <a:cs typeface="Calibri" panose="020F0502020204030204" pitchFamily="34" charset="0"/>
              </a:rPr>
              <a:t>Count</a:t>
            </a:r>
            <a:r>
              <a:rPr lang="en-US" sz="2200" dirty="0">
                <a:solidFill>
                  <a:srgbClr val="000000"/>
                </a:solidFill>
                <a:latin typeface="Calibri" panose="020F0502020204030204" pitchFamily="34" charset="0"/>
                <a:cs typeface="Calibri" panose="020F0502020204030204" pitchFamily="34" charset="0"/>
              </a:rPr>
              <a:t> and </a:t>
            </a:r>
            <a:r>
              <a:rPr lang="en-US" sz="2200" b="1" dirty="0">
                <a:solidFill>
                  <a:srgbClr val="000000"/>
                </a:solidFill>
                <a:latin typeface="Calibri" panose="020F0502020204030204" pitchFamily="34" charset="0"/>
                <a:cs typeface="Calibri" panose="020F0502020204030204" pitchFamily="34" charset="0"/>
              </a:rPr>
              <a:t>count</a:t>
            </a:r>
            <a:r>
              <a:rPr lang="en-US" sz="2200" dirty="0">
                <a:solidFill>
                  <a:srgbClr val="000000"/>
                </a:solidFill>
                <a:latin typeface="Calibri" panose="020F0502020204030204" pitchFamily="34" charset="0"/>
                <a:cs typeface="Calibri" panose="020F0502020204030204" pitchFamily="34" charset="0"/>
              </a:rPr>
              <a:t> are two different variables.</a:t>
            </a:r>
          </a:p>
          <a:p>
            <a:pPr marL="342900" lvl="1" indent="-342900" algn="l" fontAlgn="base">
              <a:spcBef>
                <a:spcPts val="1200"/>
              </a:spcBef>
              <a:buSzPct val="100000"/>
              <a:buFont typeface="Arial" panose="020B0604020202020204" pitchFamily="34" charset="0"/>
              <a:buChar char="•"/>
            </a:pPr>
            <a:r>
              <a:rPr lang="en-US" sz="2200" dirty="0">
                <a:solidFill>
                  <a:srgbClr val="000000"/>
                </a:solidFill>
                <a:latin typeface="Calibri" panose="020F0502020204030204" pitchFamily="34" charset="0"/>
                <a:cs typeface="Calibri" panose="020F0502020204030204" pitchFamily="34" charset="0"/>
              </a:rPr>
              <a:t>Variables may not contain any special characters, except the underscore (_), e.g. </a:t>
            </a:r>
            <a:r>
              <a:rPr lang="en-US" sz="2200" b="1" dirty="0" err="1">
                <a:solidFill>
                  <a:srgbClr val="000000"/>
                </a:solidFill>
                <a:latin typeface="Calibri" panose="020F0502020204030204" pitchFamily="34" charset="0"/>
                <a:cs typeface="Calibri" panose="020F0502020204030204" pitchFamily="34" charset="0"/>
              </a:rPr>
              <a:t>top_score</a:t>
            </a:r>
            <a:r>
              <a:rPr lang="en-US" sz="2200" b="1" dirty="0">
                <a:solidFill>
                  <a:srgbClr val="000000"/>
                </a:solidFill>
                <a:latin typeface="Calibri" panose="020F0502020204030204" pitchFamily="34" charset="0"/>
                <a:cs typeface="Calibri" panose="020F0502020204030204" pitchFamily="34" charset="0"/>
              </a:rPr>
              <a:t>.</a:t>
            </a:r>
            <a:endParaRPr lang="en-US" sz="2200" dirty="0">
              <a:solidFill>
                <a:srgbClr val="00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439679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914401"/>
            <a:ext cx="11049000" cy="4525963"/>
          </a:xfrm>
        </p:spPr>
        <p:txBody>
          <a:bodyPr/>
          <a:lstStyle/>
          <a:p>
            <a:pPr marL="0" indent="0" fontAlgn="base">
              <a:buNone/>
            </a:pPr>
            <a:r>
              <a:rPr lang="en-US" sz="2400" b="1" dirty="0">
                <a:latin typeface="Calibri" panose="020F0502020204030204" pitchFamily="34" charset="0"/>
                <a:cs typeface="Calibri" panose="020F0502020204030204" pitchFamily="34" charset="0"/>
              </a:rPr>
              <a:t>	Initializing Variables</a:t>
            </a:r>
          </a:p>
          <a:p>
            <a:pPr lvl="1" fontAlgn="base"/>
            <a:r>
              <a:rPr lang="en-US" sz="2400" dirty="0">
                <a:latin typeface="Calibri" panose="020F0502020204030204" pitchFamily="34" charset="0"/>
                <a:cs typeface="Calibri" panose="020F0502020204030204" pitchFamily="34" charset="0"/>
              </a:rPr>
              <a:t>A variable can also be assigned an initial value when it is defined as shown below:</a:t>
            </a:r>
          </a:p>
          <a:p>
            <a:pPr lvl="1"/>
            <a:r>
              <a:rPr lang="en-US" sz="2400" dirty="0">
                <a:latin typeface="Calibri" panose="020F0502020204030204" pitchFamily="34" charset="0"/>
                <a:cs typeface="Calibri" panose="020F0502020204030204" pitchFamily="34" charset="0"/>
              </a:rPr>
              <a:t>int total = 0;</a:t>
            </a:r>
          </a:p>
          <a:p>
            <a:pPr lvl="1"/>
            <a:endParaRPr lang="en-US" sz="2400" dirty="0">
              <a:latin typeface="Calibri" panose="020F0502020204030204" pitchFamily="34" charset="0"/>
              <a:cs typeface="Calibri" panose="020F0502020204030204" pitchFamily="34" charset="0"/>
            </a:endParaRPr>
          </a:p>
          <a:p>
            <a:pPr lvl="1"/>
            <a:endParaRPr lang="en-US" sz="2400" dirty="0">
              <a:latin typeface="Calibri" panose="020F0502020204030204" pitchFamily="34" charset="0"/>
              <a:cs typeface="Calibri" panose="020F0502020204030204" pitchFamily="34" charset="0"/>
            </a:endParaRPr>
          </a:p>
          <a:p>
            <a:pPr marL="166688" lvl="1" indent="0">
              <a:buNone/>
            </a:pPr>
            <a:endParaRPr lang="en-US" sz="2400" dirty="0">
              <a:latin typeface="Calibri" panose="020F0502020204030204" pitchFamily="34" charset="0"/>
              <a:cs typeface="Calibri" panose="020F050202020403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1DCF6-4245-4A44-B310-5B960ABAADC9}"/>
              </a:ext>
            </a:extLst>
          </p:cNvPr>
          <p:cNvSpPr>
            <a:spLocks noGrp="1"/>
          </p:cNvSpPr>
          <p:nvPr>
            <p:ph type="ctrTitle"/>
          </p:nvPr>
        </p:nvSpPr>
        <p:spPr>
          <a:xfrm>
            <a:off x="609600" y="484188"/>
            <a:ext cx="10896600" cy="887413"/>
          </a:xfrm>
        </p:spPr>
        <p:txBody>
          <a:bodyPr>
            <a:normAutofit/>
          </a:bodyPr>
          <a:lstStyle/>
          <a:p>
            <a:r>
              <a:rPr lang="en-US" sz="3600" b="1" dirty="0">
                <a:latin typeface="Cambria" panose="02040503050406030204" pitchFamily="18" charset="0"/>
              </a:rPr>
              <a:t>Data Types</a:t>
            </a:r>
            <a:endParaRPr lang="en-IN" sz="3600" dirty="0"/>
          </a:p>
        </p:txBody>
      </p:sp>
      <p:sp>
        <p:nvSpPr>
          <p:cNvPr id="3" name="Content Placeholder 2"/>
          <p:cNvSpPr>
            <a:spLocks noGrp="1"/>
          </p:cNvSpPr>
          <p:nvPr>
            <p:ph type="subTitle" idx="1"/>
          </p:nvPr>
        </p:nvSpPr>
        <p:spPr>
          <a:xfrm>
            <a:off x="685800" y="1295400"/>
            <a:ext cx="10896600" cy="4495800"/>
          </a:xfrm>
        </p:spPr>
        <p:txBody>
          <a:bodyPr>
            <a:noAutofit/>
          </a:bodyPr>
          <a:lstStyle/>
          <a:p>
            <a:pPr marL="342900" indent="-342900" algn="just">
              <a:buSzPct val="100000"/>
              <a:buFont typeface="Arial" panose="020B0604020202020204" pitchFamily="34" charset="0"/>
              <a:buChar char="•"/>
            </a:pPr>
            <a:r>
              <a:rPr lang="en-US" sz="2400" dirty="0">
                <a:solidFill>
                  <a:srgbClr val="000000"/>
                </a:solidFill>
                <a:latin typeface="Calibri" panose="020F0502020204030204" pitchFamily="34" charset="0"/>
                <a:cs typeface="Calibri" panose="020F0502020204030204" pitchFamily="34" charset="0"/>
              </a:rPr>
              <a:t>Data types in C refer to an extensive system used for declaring variables or functions of different types. </a:t>
            </a:r>
          </a:p>
          <a:p>
            <a:pPr marL="342900" indent="-342900" algn="just">
              <a:buSzPct val="100000"/>
              <a:buFont typeface="Arial" panose="020B0604020202020204" pitchFamily="34" charset="0"/>
              <a:buChar char="•"/>
            </a:pPr>
            <a:r>
              <a:rPr lang="en-US" sz="2400" dirty="0">
                <a:solidFill>
                  <a:srgbClr val="000000"/>
                </a:solidFill>
                <a:latin typeface="Calibri" panose="020F0502020204030204" pitchFamily="34" charset="0"/>
                <a:cs typeface="Calibri" panose="020F0502020204030204" pitchFamily="34" charset="0"/>
              </a:rPr>
              <a:t>The type of a variable determines how much space it occupies in the storage and how the bit pattern stored is interpreted.</a:t>
            </a:r>
          </a:p>
          <a:p>
            <a:pPr algn="just">
              <a:buSzPct val="100000"/>
            </a:pPr>
            <a:endParaRPr lang="en-US" sz="2400" dirty="0">
              <a:solidFill>
                <a:srgbClr val="000000"/>
              </a:solidFill>
              <a:latin typeface="Calibri" panose="020F0502020204030204" pitchFamily="34" charset="0"/>
              <a:cs typeface="Calibri" panose="020F0502020204030204" pitchFamily="34" charset="0"/>
            </a:endParaRPr>
          </a:p>
          <a:p>
            <a:pPr algn="just">
              <a:buSzPct val="100000"/>
            </a:pPr>
            <a:endParaRPr lang="en-US" sz="2400" dirty="0">
              <a:solidFill>
                <a:srgbClr val="000000"/>
              </a:solidFill>
              <a:latin typeface="Calibri" panose="020F0502020204030204" pitchFamily="34" charset="0"/>
              <a:cs typeface="Calibri" panose="020F050202020403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1DCF6-4245-4A44-B310-5B960ABAADC9}"/>
              </a:ext>
            </a:extLst>
          </p:cNvPr>
          <p:cNvSpPr>
            <a:spLocks noGrp="1"/>
          </p:cNvSpPr>
          <p:nvPr>
            <p:ph type="ctrTitle"/>
          </p:nvPr>
        </p:nvSpPr>
        <p:spPr>
          <a:xfrm>
            <a:off x="699796" y="407986"/>
            <a:ext cx="10882604" cy="887413"/>
          </a:xfrm>
        </p:spPr>
        <p:txBody>
          <a:bodyPr>
            <a:normAutofit/>
          </a:bodyPr>
          <a:lstStyle/>
          <a:p>
            <a:r>
              <a:rPr lang="en-US" sz="3600" b="1" dirty="0">
                <a:latin typeface="Cambria" panose="02040503050406030204" pitchFamily="18" charset="0"/>
              </a:rPr>
              <a:t>Data Types</a:t>
            </a:r>
            <a:endParaRPr lang="en-IN" sz="3600" dirty="0"/>
          </a:p>
        </p:txBody>
      </p:sp>
      <p:sp>
        <p:nvSpPr>
          <p:cNvPr id="3" name="Content Placeholder 2"/>
          <p:cNvSpPr>
            <a:spLocks noGrp="1"/>
          </p:cNvSpPr>
          <p:nvPr>
            <p:ph type="subTitle" idx="1"/>
          </p:nvPr>
        </p:nvSpPr>
        <p:spPr>
          <a:xfrm>
            <a:off x="533400" y="1288773"/>
            <a:ext cx="10958804" cy="4495800"/>
          </a:xfrm>
        </p:spPr>
        <p:txBody>
          <a:bodyPr>
            <a:noAutofit/>
          </a:bodyPr>
          <a:lstStyle/>
          <a:p>
            <a:pPr marL="342900" indent="-342900" algn="just">
              <a:buSzPct val="100000"/>
              <a:buFont typeface="Arial" panose="020B0604020202020204" pitchFamily="34" charset="0"/>
              <a:buChar char="•"/>
            </a:pPr>
            <a:r>
              <a:rPr lang="en-US" sz="2400" dirty="0">
                <a:solidFill>
                  <a:srgbClr val="000000"/>
                </a:solidFill>
                <a:latin typeface="Calibri" panose="020F0502020204030204" pitchFamily="34" charset="0"/>
                <a:cs typeface="Calibri" panose="020F0502020204030204" pitchFamily="34" charset="0"/>
              </a:rPr>
              <a:t>The following table provides all the data types that you will use during Arduino programming.        </a:t>
            </a:r>
          </a:p>
          <a:p>
            <a:pPr algn="just">
              <a:buSzPct val="100000"/>
            </a:pPr>
            <a:endParaRPr lang="en-US" sz="2400" b="1" dirty="0">
              <a:solidFill>
                <a:srgbClr val="000000"/>
              </a:solidFill>
              <a:latin typeface="Calibri" panose="020F0502020204030204" pitchFamily="34" charset="0"/>
              <a:cs typeface="Calibri" panose="020F0502020204030204" pitchFamily="34" charset="0"/>
            </a:endParaRPr>
          </a:p>
          <a:p>
            <a:pPr algn="just">
              <a:buSzPct val="100000"/>
            </a:pPr>
            <a:endParaRPr lang="en-US" sz="2400" b="1" dirty="0">
              <a:solidFill>
                <a:srgbClr val="000000"/>
              </a:solidFill>
              <a:latin typeface="Calibri" panose="020F0502020204030204" pitchFamily="34" charset="0"/>
              <a:cs typeface="Calibri" panose="020F0502020204030204" pitchFamily="34" charset="0"/>
            </a:endParaRPr>
          </a:p>
          <a:p>
            <a:pPr algn="just">
              <a:buSzPct val="100000"/>
            </a:pPr>
            <a:endParaRPr lang="en-US" sz="2400" b="1" dirty="0">
              <a:solidFill>
                <a:srgbClr val="000000"/>
              </a:solidFill>
              <a:latin typeface="Calibri" panose="020F0502020204030204" pitchFamily="34" charset="0"/>
              <a:cs typeface="Calibri" panose="020F0502020204030204" pitchFamily="34" charset="0"/>
            </a:endParaRPr>
          </a:p>
          <a:p>
            <a:pPr algn="just">
              <a:buSzPct val="100000"/>
            </a:pPr>
            <a:endParaRPr lang="en-US" sz="2400" b="1" dirty="0">
              <a:solidFill>
                <a:srgbClr val="000000"/>
              </a:solidFill>
              <a:latin typeface="Calibri" panose="020F0502020204030204" pitchFamily="34" charset="0"/>
              <a:cs typeface="Calibri" panose="020F0502020204030204" pitchFamily="34" charset="0"/>
            </a:endParaRPr>
          </a:p>
          <a:p>
            <a:pPr algn="just">
              <a:buSzPct val="100000"/>
            </a:pPr>
            <a:endParaRPr lang="en-US" sz="2400" b="1" dirty="0">
              <a:solidFill>
                <a:srgbClr val="000000"/>
              </a:solidFill>
              <a:latin typeface="Calibri" panose="020F0502020204030204" pitchFamily="34" charset="0"/>
              <a:cs typeface="Calibri" panose="020F0502020204030204" pitchFamily="34" charset="0"/>
            </a:endParaRPr>
          </a:p>
          <a:p>
            <a:pPr algn="just">
              <a:buSzPct val="100000"/>
            </a:pPr>
            <a:endParaRPr lang="en-US" sz="2400" b="1" dirty="0">
              <a:solidFill>
                <a:srgbClr val="000000"/>
              </a:solidFill>
              <a:latin typeface="Calibri" panose="020F0502020204030204" pitchFamily="34" charset="0"/>
              <a:cs typeface="Calibri" panose="020F0502020204030204" pitchFamily="34" charset="0"/>
            </a:endParaRPr>
          </a:p>
        </p:txBody>
      </p:sp>
      <p:graphicFrame>
        <p:nvGraphicFramePr>
          <p:cNvPr id="4" name="Table 3">
            <a:extLst>
              <a:ext uri="{FF2B5EF4-FFF2-40B4-BE49-F238E27FC236}">
                <a16:creationId xmlns:a16="http://schemas.microsoft.com/office/drawing/2014/main" id="{78CFD034-016D-4333-A4C3-301C291EB131}"/>
              </a:ext>
            </a:extLst>
          </p:cNvPr>
          <p:cNvGraphicFramePr>
            <a:graphicFrameLocks noGrp="1"/>
          </p:cNvGraphicFramePr>
          <p:nvPr>
            <p:extLst>
              <p:ext uri="{D42A27DB-BD31-4B8C-83A1-F6EECF244321}">
                <p14:modId xmlns:p14="http://schemas.microsoft.com/office/powerpoint/2010/main" val="3443971582"/>
              </p:ext>
            </p:extLst>
          </p:nvPr>
        </p:nvGraphicFramePr>
        <p:xfrm>
          <a:off x="1593574" y="2176186"/>
          <a:ext cx="8839200" cy="3691215"/>
        </p:xfrm>
        <a:graphic>
          <a:graphicData uri="http://schemas.openxmlformats.org/drawingml/2006/table">
            <a:tbl>
              <a:tblPr bandRow="1">
                <a:tableStyleId>{5DA37D80-6434-44D0-A028-1B22A696006F}</a:tableStyleId>
              </a:tblPr>
              <a:tblGrid>
                <a:gridCol w="2905131">
                  <a:extLst>
                    <a:ext uri="{9D8B030D-6E8A-4147-A177-3AD203B41FA5}">
                      <a16:colId xmlns:a16="http://schemas.microsoft.com/office/drawing/2014/main" val="4171124228"/>
                    </a:ext>
                  </a:extLst>
                </a:gridCol>
                <a:gridCol w="3032839">
                  <a:extLst>
                    <a:ext uri="{9D8B030D-6E8A-4147-A177-3AD203B41FA5}">
                      <a16:colId xmlns:a16="http://schemas.microsoft.com/office/drawing/2014/main" val="140680167"/>
                    </a:ext>
                  </a:extLst>
                </a:gridCol>
                <a:gridCol w="2901230">
                  <a:extLst>
                    <a:ext uri="{9D8B030D-6E8A-4147-A177-3AD203B41FA5}">
                      <a16:colId xmlns:a16="http://schemas.microsoft.com/office/drawing/2014/main" val="1191217391"/>
                    </a:ext>
                  </a:extLst>
                </a:gridCol>
              </a:tblGrid>
              <a:tr h="803071">
                <a:tc>
                  <a:txBody>
                    <a:bodyPr/>
                    <a:lstStyle/>
                    <a:p>
                      <a:r>
                        <a:rPr lang="en-US" sz="2400" b="1" dirty="0">
                          <a:solidFill>
                            <a:srgbClr val="000000"/>
                          </a:solidFill>
                          <a:effectLst/>
                          <a:latin typeface="Calibri" panose="020F0502020204030204" pitchFamily="34" charset="0"/>
                          <a:cs typeface="Calibri" panose="020F0502020204030204" pitchFamily="34" charset="0"/>
                        </a:rPr>
                        <a:t>Void</a:t>
                      </a:r>
                      <a:endParaRPr lang="en-IN"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tc>
                  <a:txBody>
                    <a:bodyPr/>
                    <a:lstStyle/>
                    <a:p>
                      <a:r>
                        <a:rPr lang="en-US" sz="2400" b="1">
                          <a:solidFill>
                            <a:srgbClr val="000000"/>
                          </a:solidFill>
                          <a:effectLst/>
                          <a:latin typeface="Calibri" panose="020F0502020204030204" pitchFamily="34" charset="0"/>
                          <a:cs typeface="Calibri" panose="020F0502020204030204" pitchFamily="34" charset="0"/>
                        </a:rPr>
                        <a:t>char</a:t>
                      </a:r>
                      <a:endParaRPr lang="en-IN"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tc>
                  <a:txBody>
                    <a:bodyPr/>
                    <a:lstStyle/>
                    <a:p>
                      <a:r>
                        <a:rPr lang="en-US" sz="2400" b="1">
                          <a:solidFill>
                            <a:srgbClr val="000000"/>
                          </a:solidFill>
                          <a:effectLst/>
                          <a:latin typeface="Calibri" panose="020F0502020204030204" pitchFamily="34" charset="0"/>
                          <a:cs typeface="Calibri" panose="020F0502020204030204" pitchFamily="34" charset="0"/>
                        </a:rPr>
                        <a:t>Unsigned char</a:t>
                      </a:r>
                      <a:endParaRPr lang="en-IN"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extLst>
                  <a:ext uri="{0D108BD9-81ED-4DB2-BD59-A6C34878D82A}">
                    <a16:rowId xmlns:a16="http://schemas.microsoft.com/office/drawing/2014/main" val="4162336630"/>
                  </a:ext>
                </a:extLst>
              </a:tr>
              <a:tr h="544487">
                <a:tc>
                  <a:txBody>
                    <a:bodyPr/>
                    <a:lstStyle/>
                    <a:p>
                      <a:r>
                        <a:rPr lang="en-US" sz="2400" b="1" dirty="0">
                          <a:solidFill>
                            <a:srgbClr val="000000"/>
                          </a:solidFill>
                          <a:effectLst/>
                          <a:latin typeface="Calibri" panose="020F0502020204030204" pitchFamily="34" charset="0"/>
                          <a:cs typeface="Calibri" panose="020F0502020204030204" pitchFamily="34" charset="0"/>
                        </a:rPr>
                        <a:t>Boolean</a:t>
                      </a:r>
                      <a:endParaRPr lang="en-IN"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tc>
                  <a:txBody>
                    <a:bodyPr/>
                    <a:lstStyle/>
                    <a:p>
                      <a:r>
                        <a:rPr lang="en-US" sz="2400" b="1">
                          <a:solidFill>
                            <a:srgbClr val="000000"/>
                          </a:solidFill>
                          <a:effectLst/>
                          <a:latin typeface="Calibri" panose="020F0502020204030204" pitchFamily="34" charset="0"/>
                          <a:cs typeface="Calibri" panose="020F0502020204030204" pitchFamily="34" charset="0"/>
                        </a:rPr>
                        <a:t>Byte</a:t>
                      </a:r>
                      <a:endParaRPr lang="en-IN"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tc>
                  <a:txBody>
                    <a:bodyPr/>
                    <a:lstStyle/>
                    <a:p>
                      <a:r>
                        <a:rPr lang="en-US" sz="2400" b="1">
                          <a:solidFill>
                            <a:srgbClr val="000000"/>
                          </a:solidFill>
                          <a:effectLst/>
                          <a:latin typeface="Calibri" panose="020F0502020204030204" pitchFamily="34" charset="0"/>
                          <a:cs typeface="Calibri" panose="020F0502020204030204" pitchFamily="34" charset="0"/>
                        </a:rPr>
                        <a:t>Word</a:t>
                      </a:r>
                      <a:endParaRPr lang="en-IN"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extLst>
                  <a:ext uri="{0D108BD9-81ED-4DB2-BD59-A6C34878D82A}">
                    <a16:rowId xmlns:a16="http://schemas.microsoft.com/office/drawing/2014/main" val="2098076501"/>
                  </a:ext>
                </a:extLst>
              </a:tr>
              <a:tr h="793965">
                <a:tc>
                  <a:txBody>
                    <a:bodyPr/>
                    <a:lstStyle/>
                    <a:p>
                      <a:r>
                        <a:rPr lang="en-US" sz="2400" b="1" dirty="0">
                          <a:solidFill>
                            <a:srgbClr val="000000"/>
                          </a:solidFill>
                          <a:effectLst/>
                          <a:latin typeface="Calibri" panose="020F0502020204030204" pitchFamily="34" charset="0"/>
                          <a:cs typeface="Calibri" panose="020F0502020204030204" pitchFamily="34" charset="0"/>
                        </a:rPr>
                        <a:t>Int</a:t>
                      </a:r>
                      <a:endParaRPr lang="en-IN"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tc>
                  <a:txBody>
                    <a:bodyPr/>
                    <a:lstStyle/>
                    <a:p>
                      <a:r>
                        <a:rPr lang="en-US" sz="2400" b="1">
                          <a:solidFill>
                            <a:srgbClr val="000000"/>
                          </a:solidFill>
                          <a:effectLst/>
                          <a:latin typeface="Calibri" panose="020F0502020204030204" pitchFamily="34" charset="0"/>
                          <a:cs typeface="Calibri" panose="020F0502020204030204" pitchFamily="34" charset="0"/>
                        </a:rPr>
                        <a:t>String-char array</a:t>
                      </a:r>
                      <a:endParaRPr lang="en-IN"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tc>
                  <a:txBody>
                    <a:bodyPr/>
                    <a:lstStyle/>
                    <a:p>
                      <a:r>
                        <a:rPr lang="en-US" sz="2400" b="1" dirty="0">
                          <a:solidFill>
                            <a:srgbClr val="000000"/>
                          </a:solidFill>
                          <a:effectLst/>
                          <a:latin typeface="Calibri" panose="020F0502020204030204" pitchFamily="34" charset="0"/>
                          <a:cs typeface="Calibri" panose="020F0502020204030204" pitchFamily="34" charset="0"/>
                        </a:rPr>
                        <a:t>Unsigned int</a:t>
                      </a:r>
                      <a:endParaRPr lang="en-IN"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extLst>
                  <a:ext uri="{0D108BD9-81ED-4DB2-BD59-A6C34878D82A}">
                    <a16:rowId xmlns:a16="http://schemas.microsoft.com/office/drawing/2014/main" val="2292967965"/>
                  </a:ext>
                </a:extLst>
              </a:tr>
              <a:tr h="544487">
                <a:tc>
                  <a:txBody>
                    <a:bodyPr/>
                    <a:lstStyle/>
                    <a:p>
                      <a:r>
                        <a:rPr lang="en-US" sz="2400" b="1">
                          <a:solidFill>
                            <a:srgbClr val="000000"/>
                          </a:solidFill>
                          <a:effectLst/>
                          <a:latin typeface="Calibri" panose="020F0502020204030204" pitchFamily="34" charset="0"/>
                          <a:cs typeface="Calibri" panose="020F0502020204030204" pitchFamily="34" charset="0"/>
                        </a:rPr>
                        <a:t>float</a:t>
                      </a:r>
                      <a:endParaRPr lang="en-IN"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tc>
                  <a:txBody>
                    <a:bodyPr/>
                    <a:lstStyle/>
                    <a:p>
                      <a:r>
                        <a:rPr lang="en-US" sz="2400" b="1">
                          <a:solidFill>
                            <a:srgbClr val="000000"/>
                          </a:solidFill>
                          <a:effectLst/>
                          <a:latin typeface="Calibri" panose="020F0502020204030204" pitchFamily="34" charset="0"/>
                          <a:cs typeface="Calibri" panose="020F0502020204030204" pitchFamily="34" charset="0"/>
                        </a:rPr>
                        <a:t>long</a:t>
                      </a:r>
                      <a:endParaRPr lang="en-IN"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tc>
                  <a:txBody>
                    <a:bodyPr/>
                    <a:lstStyle/>
                    <a:p>
                      <a:r>
                        <a:rPr lang="en-US" sz="2400" b="1">
                          <a:solidFill>
                            <a:srgbClr val="000000"/>
                          </a:solidFill>
                          <a:effectLst/>
                          <a:latin typeface="Calibri" panose="020F0502020204030204" pitchFamily="34" charset="0"/>
                          <a:cs typeface="Calibri" panose="020F0502020204030204" pitchFamily="34" charset="0"/>
                        </a:rPr>
                        <a:t>double</a:t>
                      </a:r>
                      <a:endParaRPr lang="en-IN"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extLst>
                  <a:ext uri="{0D108BD9-81ED-4DB2-BD59-A6C34878D82A}">
                    <a16:rowId xmlns:a16="http://schemas.microsoft.com/office/drawing/2014/main" val="3393693455"/>
                  </a:ext>
                </a:extLst>
              </a:tr>
              <a:tr h="1005205">
                <a:tc>
                  <a:txBody>
                    <a:bodyPr/>
                    <a:lstStyle/>
                    <a:p>
                      <a:r>
                        <a:rPr lang="en-US" sz="2400" b="1" dirty="0">
                          <a:solidFill>
                            <a:srgbClr val="000000"/>
                          </a:solidFill>
                          <a:effectLst/>
                          <a:latin typeface="Calibri" panose="020F0502020204030204" pitchFamily="34" charset="0"/>
                          <a:cs typeface="Calibri" panose="020F0502020204030204" pitchFamily="34" charset="0"/>
                        </a:rPr>
                        <a:t>Unsigned long</a:t>
                      </a:r>
                      <a:endParaRPr lang="en-IN"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tc>
                  <a:txBody>
                    <a:bodyPr/>
                    <a:lstStyle/>
                    <a:p>
                      <a:r>
                        <a:rPr lang="en-US" sz="2400" b="1" dirty="0">
                          <a:solidFill>
                            <a:srgbClr val="000000"/>
                          </a:solidFill>
                          <a:effectLst/>
                          <a:latin typeface="Calibri" panose="020F0502020204030204" pitchFamily="34" charset="0"/>
                          <a:cs typeface="Calibri" panose="020F0502020204030204" pitchFamily="34" charset="0"/>
                        </a:rPr>
                        <a:t>array</a:t>
                      </a:r>
                      <a:endParaRPr lang="en-IN"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tc>
                  <a:txBody>
                    <a:bodyPr/>
                    <a:lstStyle/>
                    <a:p>
                      <a:r>
                        <a:rPr lang="en-US" sz="2400" b="1" dirty="0">
                          <a:solidFill>
                            <a:srgbClr val="000000"/>
                          </a:solidFill>
                          <a:effectLst/>
                          <a:latin typeface="Calibri" panose="020F0502020204030204" pitchFamily="34" charset="0"/>
                          <a:cs typeface="Calibri" panose="020F0502020204030204" pitchFamily="34" charset="0"/>
                        </a:rPr>
                        <a:t>short</a:t>
                      </a:r>
                      <a:endParaRPr lang="en-IN"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extLst>
                  <a:ext uri="{0D108BD9-81ED-4DB2-BD59-A6C34878D82A}">
                    <a16:rowId xmlns:a16="http://schemas.microsoft.com/office/drawing/2014/main" val="35713177"/>
                  </a:ext>
                </a:extLst>
              </a:tr>
            </a:tbl>
          </a:graphicData>
        </a:graphic>
      </p:graphicFrame>
    </p:spTree>
    <p:extLst>
      <p:ext uri="{BB962C8B-B14F-4D97-AF65-F5344CB8AC3E}">
        <p14:creationId xmlns:p14="http://schemas.microsoft.com/office/powerpoint/2010/main" val="22305753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48EB6-A8C2-4ADE-919C-2FB6C837CD2D}"/>
              </a:ext>
            </a:extLst>
          </p:cNvPr>
          <p:cNvSpPr>
            <a:spLocks noGrp="1"/>
          </p:cNvSpPr>
          <p:nvPr>
            <p:ph type="ctrTitle"/>
          </p:nvPr>
        </p:nvSpPr>
        <p:spPr>
          <a:xfrm>
            <a:off x="533400" y="484188"/>
            <a:ext cx="10972800" cy="1116013"/>
          </a:xfrm>
        </p:spPr>
        <p:txBody>
          <a:bodyPr>
            <a:noAutofit/>
          </a:bodyPr>
          <a:lstStyle/>
          <a:p>
            <a:pPr algn="l"/>
            <a:r>
              <a:rPr lang="en-US" sz="3600" b="1" dirty="0">
                <a:latin typeface="Cambria" panose="02040503050406030204" pitchFamily="18" charset="0"/>
              </a:rPr>
              <a:t>	Integer (int) :</a:t>
            </a:r>
            <a:endParaRPr lang="en-IN" sz="1400" dirty="0"/>
          </a:p>
        </p:txBody>
      </p:sp>
      <p:sp>
        <p:nvSpPr>
          <p:cNvPr id="3" name="Content Placeholder 2"/>
          <p:cNvSpPr>
            <a:spLocks noGrp="1"/>
          </p:cNvSpPr>
          <p:nvPr>
            <p:ph type="subTitle" idx="1"/>
          </p:nvPr>
        </p:nvSpPr>
        <p:spPr>
          <a:xfrm>
            <a:off x="685800" y="1600200"/>
            <a:ext cx="10820400" cy="4038600"/>
          </a:xfrm>
        </p:spPr>
        <p:txBody>
          <a:bodyPr>
            <a:noAutofit/>
          </a:bodyPr>
          <a:lstStyle/>
          <a:p>
            <a:pPr marL="342900" indent="-342900" algn="just">
              <a:buSzPct val="100000"/>
              <a:buFont typeface="Arial" panose="020B0604020202020204" pitchFamily="34" charset="0"/>
              <a:buChar char="•"/>
            </a:pPr>
            <a:r>
              <a:rPr lang="en-US" sz="2400" dirty="0">
                <a:solidFill>
                  <a:srgbClr val="000000"/>
                </a:solidFill>
                <a:latin typeface="Calibri" panose="020F0502020204030204" pitchFamily="34" charset="0"/>
                <a:cs typeface="Calibri" panose="020F0502020204030204" pitchFamily="34" charset="0"/>
              </a:rPr>
              <a:t>Integers are the primary data type for number storage. Int stores a 16-bit (2-byte) value. This yields a range of -32,768 to 32,767. Unsigned int(s) (unsigned integers) are the same as an int in the way that they store a 2-byte value. </a:t>
            </a:r>
          </a:p>
          <a:p>
            <a:pPr marL="342900" indent="-342900" algn="just">
              <a:buSzPct val="100000"/>
              <a:buFont typeface="Arial" panose="020B0604020202020204" pitchFamily="34" charset="0"/>
              <a:buChar char="•"/>
            </a:pPr>
            <a:r>
              <a:rPr lang="en-US" sz="2400" dirty="0">
                <a:solidFill>
                  <a:srgbClr val="000000"/>
                </a:solidFill>
                <a:latin typeface="Calibri" panose="020F0502020204030204" pitchFamily="34" charset="0"/>
                <a:cs typeface="Calibri" panose="020F0502020204030204" pitchFamily="34" charset="0"/>
              </a:rPr>
              <a:t>Instead of storing negative numbers, however, they only store positive values, yielding a useful range of 0 to 65,535.</a:t>
            </a:r>
          </a:p>
          <a:p>
            <a:pPr lvl="1" algn="l"/>
            <a:r>
              <a:rPr lang="en-US" sz="2400" b="1" dirty="0">
                <a:solidFill>
                  <a:srgbClr val="000000"/>
                </a:solidFill>
                <a:latin typeface="Calibri" panose="020F0502020204030204" pitchFamily="34" charset="0"/>
                <a:cs typeface="Calibri" panose="020F0502020204030204" pitchFamily="34" charset="0"/>
              </a:rPr>
              <a:t>Declaration </a:t>
            </a:r>
            <a:r>
              <a:rPr lang="en-US" sz="2400" b="1" dirty="0">
                <a:solidFill>
                  <a:srgbClr val="000000"/>
                </a:solidFill>
                <a:latin typeface="Calibri" panose="020F0502020204030204" pitchFamily="34" charset="0"/>
                <a:cs typeface="Calibri" panose="020F0502020204030204" pitchFamily="34" charset="0"/>
                <a:sym typeface="Wingdings" panose="05000000000000000000" pitchFamily="2" charset="2"/>
              </a:rPr>
              <a:t>    </a:t>
            </a:r>
            <a:r>
              <a:rPr lang="en-US" sz="2400" dirty="0">
                <a:solidFill>
                  <a:srgbClr val="000000"/>
                </a:solidFill>
                <a:latin typeface="Calibri" panose="020F0502020204030204" pitchFamily="34" charset="0"/>
                <a:cs typeface="Calibri" panose="020F0502020204030204" pitchFamily="34" charset="0"/>
              </a:rPr>
              <a:t>int i; </a:t>
            </a:r>
          </a:p>
          <a:p>
            <a:pPr lvl="1" algn="l"/>
            <a:r>
              <a:rPr lang="en-US" sz="2400" b="1" dirty="0">
                <a:solidFill>
                  <a:srgbClr val="000000"/>
                </a:solidFill>
                <a:latin typeface="Calibri" panose="020F0502020204030204" pitchFamily="34" charset="0"/>
                <a:cs typeface="Calibri" panose="020F0502020204030204" pitchFamily="34" charset="0"/>
              </a:rPr>
              <a:t>Initialization </a:t>
            </a:r>
            <a:r>
              <a:rPr lang="en-US" sz="2400" b="1" dirty="0">
                <a:solidFill>
                  <a:srgbClr val="000000"/>
                </a:solidFill>
                <a:latin typeface="Calibri" panose="020F0502020204030204" pitchFamily="34" charset="0"/>
                <a:cs typeface="Calibri" panose="020F0502020204030204" pitchFamily="34" charset="0"/>
                <a:sym typeface="Wingdings" panose="05000000000000000000" pitchFamily="2" charset="2"/>
              </a:rPr>
              <a:t>   </a:t>
            </a:r>
            <a:r>
              <a:rPr lang="en-US" sz="2400" dirty="0">
                <a:solidFill>
                  <a:srgbClr val="000000"/>
                </a:solidFill>
                <a:latin typeface="Calibri" panose="020F0502020204030204" pitchFamily="34" charset="0"/>
                <a:cs typeface="Calibri" panose="020F0502020204030204" pitchFamily="34" charset="0"/>
              </a:rPr>
              <a:t>int i=10;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B62178E-546D-141C-05C2-D1341266E0E3}"/>
              </a:ext>
            </a:extLst>
          </p:cNvPr>
          <p:cNvSpPr>
            <a:spLocks noGrp="1"/>
          </p:cNvSpPr>
          <p:nvPr>
            <p:ph type="ctrTitle"/>
          </p:nvPr>
        </p:nvSpPr>
        <p:spPr>
          <a:xfrm>
            <a:off x="914400" y="457200"/>
            <a:ext cx="10363200" cy="658813"/>
          </a:xfrm>
        </p:spPr>
        <p:txBody>
          <a:bodyPr>
            <a:normAutofit/>
          </a:bodyPr>
          <a:lstStyle/>
          <a:p>
            <a:r>
              <a:rPr lang="en-US" sz="3600" b="1" dirty="0">
                <a:latin typeface="Cambria" panose="02040503050406030204" pitchFamily="18" charset="0"/>
                <a:ea typeface="Cambria" panose="02040503050406030204" pitchFamily="18" charset="0"/>
              </a:rPr>
              <a:t>Code for int data type</a:t>
            </a:r>
            <a:endParaRPr lang="en-IN" sz="3600" b="1" dirty="0">
              <a:latin typeface="Cambria" panose="02040503050406030204" pitchFamily="18" charset="0"/>
              <a:ea typeface="Cambria" panose="02040503050406030204" pitchFamily="18" charset="0"/>
            </a:endParaRPr>
          </a:p>
        </p:txBody>
      </p:sp>
      <p:pic>
        <p:nvPicPr>
          <p:cNvPr id="8" name="Picture 7">
            <a:extLst>
              <a:ext uri="{FF2B5EF4-FFF2-40B4-BE49-F238E27FC236}">
                <a16:creationId xmlns:a16="http://schemas.microsoft.com/office/drawing/2014/main" id="{5420EBA2-FA9E-CE4E-DAFA-BBB85312E173}"/>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2209800" y="1371600"/>
            <a:ext cx="4691510" cy="4739140"/>
          </a:xfrm>
          <a:prstGeom prst="rect">
            <a:avLst/>
          </a:prstGeom>
        </p:spPr>
      </p:pic>
    </p:spTree>
  </p:cSld>
  <p:clrMapOvr>
    <a:masterClrMapping/>
  </p:clrMapOvr>
</p:sld>
</file>

<file path=ppt/theme/theme1.xml><?xml version="1.0" encoding="utf-8"?>
<a:theme xmlns:a="http://schemas.openxmlformats.org/drawingml/2006/main" name="1_Theme1">
  <a:themeElements>
    <a:clrScheme name="White">
      <a:dk1>
        <a:srgbClr val="FFFFFF"/>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SignPainter-HouseScript"/>
        <a:ea typeface="SignPainter-HouseScript"/>
        <a:cs typeface="SignPainter-HouseScript"/>
      </a:majorFont>
      <a:minorFont>
        <a:latin typeface="Lato Light"/>
        <a:ea typeface="Lato Light"/>
        <a:cs typeface="Lato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3CADF"/>
        </a:solid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l" defTabSz="584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Lato Bold"/>
            <a:ea typeface="Lato Bold"/>
            <a:cs typeface="Lato Bold"/>
            <a:sym typeface="Lato Bold"/>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2_Theme1">
  <a:themeElements>
    <a:clrScheme name="White">
      <a:dk1>
        <a:srgbClr val="FFFFFF"/>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SignPainter-HouseScript"/>
        <a:ea typeface="SignPainter-HouseScript"/>
        <a:cs typeface="SignPainter-HouseScript"/>
      </a:majorFont>
      <a:minorFont>
        <a:latin typeface="Lato Light"/>
        <a:ea typeface="Lato Light"/>
        <a:cs typeface="Lato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3CADF"/>
        </a:solid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l" defTabSz="584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Lato Bold"/>
            <a:ea typeface="Lato Bold"/>
            <a:cs typeface="Lato Bold"/>
            <a:sym typeface="Lato Bold"/>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Theme1">
  <a:themeElements>
    <a:clrScheme name="White">
      <a:dk1>
        <a:srgbClr val="FFFFFF"/>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SignPainter-HouseScript"/>
        <a:ea typeface="SignPainter-HouseScript"/>
        <a:cs typeface="SignPainter-HouseScript"/>
      </a:majorFont>
      <a:minorFont>
        <a:latin typeface="Lato Light"/>
        <a:ea typeface="Lato Light"/>
        <a:cs typeface="Lato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3CADF"/>
        </a:solid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l" defTabSz="584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Lato Bold"/>
            <a:ea typeface="Lato Bold"/>
            <a:cs typeface="Lato Bold"/>
            <a:sym typeface="Lato Bold"/>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Theme1</Template>
  <TotalTime>532</TotalTime>
  <Words>740</Words>
  <Application>Microsoft Office PowerPoint</Application>
  <PresentationFormat>Widescreen</PresentationFormat>
  <Paragraphs>69</Paragraphs>
  <Slides>16</Slides>
  <Notes>0</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16</vt:i4>
      </vt:variant>
    </vt:vector>
  </HeadingPairs>
  <TitlesOfParts>
    <vt:vector size="26" baseType="lpstr">
      <vt:lpstr>Arial</vt:lpstr>
      <vt:lpstr>Calibri</vt:lpstr>
      <vt:lpstr>Cambria</vt:lpstr>
      <vt:lpstr>Helvetica</vt:lpstr>
      <vt:lpstr>Helvetica Light</vt:lpstr>
      <vt:lpstr>Lato Bold</vt:lpstr>
      <vt:lpstr>Lato Light</vt:lpstr>
      <vt:lpstr>1_Theme1</vt:lpstr>
      <vt:lpstr>2_Theme1</vt:lpstr>
      <vt:lpstr>Theme1</vt:lpstr>
      <vt:lpstr>PowerPoint Presentation</vt:lpstr>
      <vt:lpstr>Variable</vt:lpstr>
      <vt:lpstr>Naming a Variable</vt:lpstr>
      <vt:lpstr>Variable Naming Rules</vt:lpstr>
      <vt:lpstr>PowerPoint Presentation</vt:lpstr>
      <vt:lpstr>Data Types</vt:lpstr>
      <vt:lpstr>Data Types</vt:lpstr>
      <vt:lpstr> Integer (int) :</vt:lpstr>
      <vt:lpstr>Code for int data type</vt:lpstr>
      <vt:lpstr> float : </vt:lpstr>
      <vt:lpstr>Code for float data type</vt:lpstr>
      <vt:lpstr> Long : </vt:lpstr>
      <vt:lpstr>Code for Long data type</vt:lpstr>
      <vt:lpstr>Char :</vt:lpstr>
      <vt:lpstr>Code for char data type</vt:lpstr>
      <vt:lpstr>ASCII table for Alphabet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admin</cp:lastModifiedBy>
  <cp:revision>34</cp:revision>
  <dcterms:created xsi:type="dcterms:W3CDTF">2020-03-16T08:00:59Z</dcterms:created>
  <dcterms:modified xsi:type="dcterms:W3CDTF">2022-12-26T11:22:40Z</dcterms:modified>
</cp:coreProperties>
</file>