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9" r:id="rId4"/>
    <p:sldId id="259" r:id="rId5"/>
    <p:sldId id="260" r:id="rId6"/>
    <p:sldId id="261" r:id="rId7"/>
    <p:sldId id="262" r:id="rId8"/>
    <p:sldId id="275" r:id="rId9"/>
    <p:sldId id="270" r:id="rId10"/>
    <p:sldId id="264" r:id="rId11"/>
    <p:sldId id="271" r:id="rId12"/>
    <p:sldId id="268" r:id="rId13"/>
    <p:sldId id="273" r:id="rId14"/>
    <p:sldId id="277" r:id="rId15"/>
    <p:sldId id="274" r:id="rId16"/>
    <p:sldId id="279" r:id="rId17"/>
    <p:sldId id="280" r:id="rId18"/>
    <p:sldId id="285" r:id="rId19"/>
    <p:sldId id="278" r:id="rId20"/>
    <p:sldId id="281" r:id="rId21"/>
    <p:sldId id="282" r:id="rId22"/>
    <p:sldId id="283" r:id="rId23"/>
    <p:sldId id="286" r:id="rId24"/>
    <p:sldId id="287" r:id="rId25"/>
    <p:sldId id="2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35DA5A-61EB-4DA5-B93B-B0B2D991637B}" v="8" dt="2024-02-24T16:20:25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9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z, Daniel" userId="2ae60d0c-3264-419a-8fb5-5613884ee745" providerId="ADAL" clId="{5635DA5A-61EB-4DA5-B93B-B0B2D991637B}"/>
    <pc:docChg chg="custSel addSld delSld modSld sldOrd">
      <pc:chgData name="Betz, Daniel" userId="2ae60d0c-3264-419a-8fb5-5613884ee745" providerId="ADAL" clId="{5635DA5A-61EB-4DA5-B93B-B0B2D991637B}" dt="2024-02-24T16:20:28.660" v="624" actId="1076"/>
      <pc:docMkLst>
        <pc:docMk/>
      </pc:docMkLst>
      <pc:sldChg chg="ord">
        <pc:chgData name="Betz, Daniel" userId="2ae60d0c-3264-419a-8fb5-5613884ee745" providerId="ADAL" clId="{5635DA5A-61EB-4DA5-B93B-B0B2D991637B}" dt="2024-02-24T16:15:31.111" v="532"/>
        <pc:sldMkLst>
          <pc:docMk/>
          <pc:sldMk cId="1007533382" sldId="281"/>
        </pc:sldMkLst>
      </pc:sldChg>
      <pc:sldChg chg="addSp delSp modSp new mod ord">
        <pc:chgData name="Betz, Daniel" userId="2ae60d0c-3264-419a-8fb5-5613884ee745" providerId="ADAL" clId="{5635DA5A-61EB-4DA5-B93B-B0B2D991637B}" dt="2024-02-24T16:20:18.515" v="622" actId="1076"/>
        <pc:sldMkLst>
          <pc:docMk/>
          <pc:sldMk cId="1949397748" sldId="282"/>
        </pc:sldMkLst>
        <pc:spChg chg="mod">
          <ac:chgData name="Betz, Daniel" userId="2ae60d0c-3264-419a-8fb5-5613884ee745" providerId="ADAL" clId="{5635DA5A-61EB-4DA5-B93B-B0B2D991637B}" dt="2024-02-24T16:03:02.301" v="138" actId="20577"/>
          <ac:spMkLst>
            <pc:docMk/>
            <pc:sldMk cId="1949397748" sldId="282"/>
            <ac:spMk id="2" creationId="{799B8981-AB9A-B174-B50F-F0701587DD89}"/>
          </ac:spMkLst>
        </pc:spChg>
        <pc:spChg chg="mod">
          <ac:chgData name="Betz, Daniel" userId="2ae60d0c-3264-419a-8fb5-5613884ee745" providerId="ADAL" clId="{5635DA5A-61EB-4DA5-B93B-B0B2D991637B}" dt="2024-02-24T16:03:13.144" v="159" actId="20577"/>
          <ac:spMkLst>
            <pc:docMk/>
            <pc:sldMk cId="1949397748" sldId="282"/>
            <ac:spMk id="3" creationId="{15BCB922-35D4-FAE2-0B43-0F07D2541826}"/>
          </ac:spMkLst>
        </pc:spChg>
        <pc:spChg chg="add del mod">
          <ac:chgData name="Betz, Daniel" userId="2ae60d0c-3264-419a-8fb5-5613884ee745" providerId="ADAL" clId="{5635DA5A-61EB-4DA5-B93B-B0B2D991637B}" dt="2024-02-24T16:03:05.386" v="139" actId="478"/>
          <ac:spMkLst>
            <pc:docMk/>
            <pc:sldMk cId="1949397748" sldId="282"/>
            <ac:spMk id="4" creationId="{594C0643-771A-84CC-187E-D9409D58BC27}"/>
          </ac:spMkLst>
        </pc:spChg>
        <pc:spChg chg="add mod">
          <ac:chgData name="Betz, Daniel" userId="2ae60d0c-3264-419a-8fb5-5613884ee745" providerId="ADAL" clId="{5635DA5A-61EB-4DA5-B93B-B0B2D991637B}" dt="2024-02-24T16:19:36.873" v="610" actId="1076"/>
          <ac:spMkLst>
            <pc:docMk/>
            <pc:sldMk cId="1949397748" sldId="282"/>
            <ac:spMk id="10" creationId="{52B32AB0-7FDE-5C68-F848-BC9B57571242}"/>
          </ac:spMkLst>
        </pc:spChg>
        <pc:spChg chg="add mod">
          <ac:chgData name="Betz, Daniel" userId="2ae60d0c-3264-419a-8fb5-5613884ee745" providerId="ADAL" clId="{5635DA5A-61EB-4DA5-B93B-B0B2D991637B}" dt="2024-02-24T16:20:18.515" v="622" actId="1076"/>
          <ac:spMkLst>
            <pc:docMk/>
            <pc:sldMk cId="1949397748" sldId="282"/>
            <ac:spMk id="12" creationId="{5884137D-5FAD-5485-DC8D-DBC866B7F1E9}"/>
          </ac:spMkLst>
        </pc:spChg>
        <pc:picChg chg="add mod">
          <ac:chgData name="Betz, Daniel" userId="2ae60d0c-3264-419a-8fb5-5613884ee745" providerId="ADAL" clId="{5635DA5A-61EB-4DA5-B93B-B0B2D991637B}" dt="2024-02-24T16:03:22.986" v="163" actId="14100"/>
          <ac:picMkLst>
            <pc:docMk/>
            <pc:sldMk cId="1949397748" sldId="282"/>
            <ac:picMk id="6" creationId="{3E09A82B-F950-9154-A41D-0473FDD9BD26}"/>
          </ac:picMkLst>
        </pc:picChg>
        <pc:picChg chg="add mod">
          <ac:chgData name="Betz, Daniel" userId="2ae60d0c-3264-419a-8fb5-5613884ee745" providerId="ADAL" clId="{5635DA5A-61EB-4DA5-B93B-B0B2D991637B}" dt="2024-02-24T16:11:30.577" v="206" actId="14100"/>
          <ac:picMkLst>
            <pc:docMk/>
            <pc:sldMk cId="1949397748" sldId="282"/>
            <ac:picMk id="8" creationId="{7BDE6FC7-3454-7FAE-28D9-AB4E6437F158}"/>
          </ac:picMkLst>
        </pc:picChg>
      </pc:sldChg>
      <pc:sldChg chg="addSp delSp modSp add mod ord">
        <pc:chgData name="Betz, Daniel" userId="2ae60d0c-3264-419a-8fb5-5613884ee745" providerId="ADAL" clId="{5635DA5A-61EB-4DA5-B93B-B0B2D991637B}" dt="2024-02-24T16:20:28.660" v="624" actId="1076"/>
        <pc:sldMkLst>
          <pc:docMk/>
          <pc:sldMk cId="3263210723" sldId="283"/>
        </pc:sldMkLst>
        <pc:spChg chg="mod">
          <ac:chgData name="Betz, Daniel" userId="2ae60d0c-3264-419a-8fb5-5613884ee745" providerId="ADAL" clId="{5635DA5A-61EB-4DA5-B93B-B0B2D991637B}" dt="2024-02-24T16:03:33.487" v="183" actId="20577"/>
          <ac:spMkLst>
            <pc:docMk/>
            <pc:sldMk cId="3263210723" sldId="283"/>
            <ac:spMk id="2" creationId="{2766203E-34A3-CA7E-9C73-28C60B82E6DB}"/>
          </ac:spMkLst>
        </pc:spChg>
        <pc:spChg chg="add mod">
          <ac:chgData name="Betz, Daniel" userId="2ae60d0c-3264-419a-8fb5-5613884ee745" providerId="ADAL" clId="{5635DA5A-61EB-4DA5-B93B-B0B2D991637B}" dt="2024-02-24T16:19:40.094" v="611"/>
          <ac:spMkLst>
            <pc:docMk/>
            <pc:sldMk cId="3263210723" sldId="283"/>
            <ac:spMk id="11" creationId="{30D637A9-C434-FB49-7FC7-DC35D7355B9F}"/>
          </ac:spMkLst>
        </pc:spChg>
        <pc:spChg chg="add mod">
          <ac:chgData name="Betz, Daniel" userId="2ae60d0c-3264-419a-8fb5-5613884ee745" providerId="ADAL" clId="{5635DA5A-61EB-4DA5-B93B-B0B2D991637B}" dt="2024-02-24T16:20:28.660" v="624" actId="1076"/>
          <ac:spMkLst>
            <pc:docMk/>
            <pc:sldMk cId="3263210723" sldId="283"/>
            <ac:spMk id="12" creationId="{2A173D40-E406-591E-8B84-3B5805010686}"/>
          </ac:spMkLst>
        </pc:spChg>
        <pc:picChg chg="add mod">
          <ac:chgData name="Betz, Daniel" userId="2ae60d0c-3264-419a-8fb5-5613884ee745" providerId="ADAL" clId="{5635DA5A-61EB-4DA5-B93B-B0B2D991637B}" dt="2024-02-24T16:19:45.279" v="613" actId="1076"/>
          <ac:picMkLst>
            <pc:docMk/>
            <pc:sldMk cId="3263210723" sldId="283"/>
            <ac:picMk id="5" creationId="{0043D8BD-70D5-35EA-B8BB-59A22B5BD60C}"/>
          </ac:picMkLst>
        </pc:picChg>
        <pc:picChg chg="del">
          <ac:chgData name="Betz, Daniel" userId="2ae60d0c-3264-419a-8fb5-5613884ee745" providerId="ADAL" clId="{5635DA5A-61EB-4DA5-B93B-B0B2D991637B}" dt="2024-02-24T16:04:27.315" v="191" actId="478"/>
          <ac:picMkLst>
            <pc:docMk/>
            <pc:sldMk cId="3263210723" sldId="283"/>
            <ac:picMk id="6" creationId="{4FB26247-C354-0BA7-DE8F-1A4A3CD8E71C}"/>
          </ac:picMkLst>
        </pc:picChg>
        <pc:picChg chg="add del mod">
          <ac:chgData name="Betz, Daniel" userId="2ae60d0c-3264-419a-8fb5-5613884ee745" providerId="ADAL" clId="{5635DA5A-61EB-4DA5-B93B-B0B2D991637B}" dt="2024-02-24T16:10:45.187" v="200" actId="478"/>
          <ac:picMkLst>
            <pc:docMk/>
            <pc:sldMk cId="3263210723" sldId="283"/>
            <ac:picMk id="8" creationId="{33B5B998-7F69-028E-3C72-796C85F7BA7B}"/>
          </ac:picMkLst>
        </pc:picChg>
        <pc:picChg chg="add mod">
          <ac:chgData name="Betz, Daniel" userId="2ae60d0c-3264-419a-8fb5-5613884ee745" providerId="ADAL" clId="{5635DA5A-61EB-4DA5-B93B-B0B2D991637B}" dt="2024-02-24T16:11:07.023" v="203" actId="14100"/>
          <ac:picMkLst>
            <pc:docMk/>
            <pc:sldMk cId="3263210723" sldId="283"/>
            <ac:picMk id="10" creationId="{E2CB8BF1-1CC5-8098-5103-D2BCC5657DCA}"/>
          </ac:picMkLst>
        </pc:picChg>
      </pc:sldChg>
      <pc:sldChg chg="addSp delSp modSp new del mod modClrScheme chgLayout">
        <pc:chgData name="Betz, Daniel" userId="2ae60d0c-3264-419a-8fb5-5613884ee745" providerId="ADAL" clId="{5635DA5A-61EB-4DA5-B93B-B0B2D991637B}" dt="2024-02-24T16:12:50.326" v="248" actId="47"/>
        <pc:sldMkLst>
          <pc:docMk/>
          <pc:sldMk cId="189405478" sldId="284"/>
        </pc:sldMkLst>
        <pc:spChg chg="del mod ord">
          <ac:chgData name="Betz, Daniel" userId="2ae60d0c-3264-419a-8fb5-5613884ee745" providerId="ADAL" clId="{5635DA5A-61EB-4DA5-B93B-B0B2D991637B}" dt="2024-02-24T16:11:45.412" v="208" actId="700"/>
          <ac:spMkLst>
            <pc:docMk/>
            <pc:sldMk cId="189405478" sldId="284"/>
            <ac:spMk id="2" creationId="{08CC7334-DB36-929D-6FC9-E93F12F7ED3F}"/>
          </ac:spMkLst>
        </pc:spChg>
        <pc:spChg chg="del mod ord">
          <ac:chgData name="Betz, Daniel" userId="2ae60d0c-3264-419a-8fb5-5613884ee745" providerId="ADAL" clId="{5635DA5A-61EB-4DA5-B93B-B0B2D991637B}" dt="2024-02-24T16:11:45.412" v="208" actId="700"/>
          <ac:spMkLst>
            <pc:docMk/>
            <pc:sldMk cId="189405478" sldId="284"/>
            <ac:spMk id="3" creationId="{4408726E-3293-890E-6CBB-92DBDFBACEE5}"/>
          </ac:spMkLst>
        </pc:spChg>
        <pc:spChg chg="add mod ord">
          <ac:chgData name="Betz, Daniel" userId="2ae60d0c-3264-419a-8fb5-5613884ee745" providerId="ADAL" clId="{5635DA5A-61EB-4DA5-B93B-B0B2D991637B}" dt="2024-02-24T16:12:09.935" v="244" actId="20577"/>
          <ac:spMkLst>
            <pc:docMk/>
            <pc:sldMk cId="189405478" sldId="284"/>
            <ac:spMk id="4" creationId="{2488A4CA-84A1-219F-55B8-7302558CD66A}"/>
          </ac:spMkLst>
        </pc:spChg>
        <pc:spChg chg="add mod ord">
          <ac:chgData name="Betz, Daniel" userId="2ae60d0c-3264-419a-8fb5-5613884ee745" providerId="ADAL" clId="{5635DA5A-61EB-4DA5-B93B-B0B2D991637B}" dt="2024-02-24T16:11:45.412" v="208" actId="700"/>
          <ac:spMkLst>
            <pc:docMk/>
            <pc:sldMk cId="189405478" sldId="284"/>
            <ac:spMk id="5" creationId="{E57F7D6E-E51A-F8EF-0F29-C7A882E7E30E}"/>
          </ac:spMkLst>
        </pc:spChg>
      </pc:sldChg>
      <pc:sldChg chg="delSp modSp add del mod">
        <pc:chgData name="Betz, Daniel" userId="2ae60d0c-3264-419a-8fb5-5613884ee745" providerId="ADAL" clId="{5635DA5A-61EB-4DA5-B93B-B0B2D991637B}" dt="2024-02-24T16:04:12.007" v="190" actId="47"/>
        <pc:sldMkLst>
          <pc:docMk/>
          <pc:sldMk cId="1734928287" sldId="284"/>
        </pc:sldMkLst>
        <pc:spChg chg="mod">
          <ac:chgData name="Betz, Daniel" userId="2ae60d0c-3264-419a-8fb5-5613884ee745" providerId="ADAL" clId="{5635DA5A-61EB-4DA5-B93B-B0B2D991637B}" dt="2024-02-24T16:04:08.808" v="189" actId="20577"/>
          <ac:spMkLst>
            <pc:docMk/>
            <pc:sldMk cId="1734928287" sldId="284"/>
            <ac:spMk id="2" creationId="{B32E1E5D-25D4-ACD1-A942-E5FC6D535F01}"/>
          </ac:spMkLst>
        </pc:spChg>
        <pc:picChg chg="del">
          <ac:chgData name="Betz, Daniel" userId="2ae60d0c-3264-419a-8fb5-5613884ee745" providerId="ADAL" clId="{5635DA5A-61EB-4DA5-B93B-B0B2D991637B}" dt="2024-02-24T16:03:55.907" v="185" actId="478"/>
          <ac:picMkLst>
            <pc:docMk/>
            <pc:sldMk cId="1734928287" sldId="284"/>
            <ac:picMk id="5" creationId="{90898B81-BCEF-87B6-A837-324B66C082FF}"/>
          </ac:picMkLst>
        </pc:picChg>
      </pc:sldChg>
      <pc:sldChg chg="addSp delSp modSp add mod">
        <pc:chgData name="Betz, Daniel" userId="2ae60d0c-3264-419a-8fb5-5613884ee745" providerId="ADAL" clId="{5635DA5A-61EB-4DA5-B93B-B0B2D991637B}" dt="2024-02-24T16:17:49.073" v="605" actId="1076"/>
        <pc:sldMkLst>
          <pc:docMk/>
          <pc:sldMk cId="4203657642" sldId="285"/>
        </pc:sldMkLst>
        <pc:spChg chg="mod">
          <ac:chgData name="Betz, Daniel" userId="2ae60d0c-3264-419a-8fb5-5613884ee745" providerId="ADAL" clId="{5635DA5A-61EB-4DA5-B93B-B0B2D991637B}" dt="2024-02-24T16:13:01.892" v="276" actId="20577"/>
          <ac:spMkLst>
            <pc:docMk/>
            <pc:sldMk cId="4203657642" sldId="285"/>
            <ac:spMk id="2" creationId="{21F1DF0D-62D8-BC72-9910-FA045F90A6D7}"/>
          </ac:spMkLst>
        </pc:spChg>
        <pc:spChg chg="mod">
          <ac:chgData name="Betz, Daniel" userId="2ae60d0c-3264-419a-8fb5-5613884ee745" providerId="ADAL" clId="{5635DA5A-61EB-4DA5-B93B-B0B2D991637B}" dt="2024-02-24T16:14:14.500" v="523" actId="20577"/>
          <ac:spMkLst>
            <pc:docMk/>
            <pc:sldMk cId="4203657642" sldId="285"/>
            <ac:spMk id="3" creationId="{90B727C7-229B-178E-A665-AA19582799F6}"/>
          </ac:spMkLst>
        </pc:spChg>
        <pc:spChg chg="add mod">
          <ac:chgData name="Betz, Daniel" userId="2ae60d0c-3264-419a-8fb5-5613884ee745" providerId="ADAL" clId="{5635DA5A-61EB-4DA5-B93B-B0B2D991637B}" dt="2024-02-24T16:17:07.305" v="600" actId="1076"/>
          <ac:spMkLst>
            <pc:docMk/>
            <pc:sldMk cId="4203657642" sldId="285"/>
            <ac:spMk id="10" creationId="{5069E3CF-E2F1-EAB7-4EF5-315A067ECFD3}"/>
          </ac:spMkLst>
        </pc:spChg>
        <pc:spChg chg="add mod">
          <ac:chgData name="Betz, Daniel" userId="2ae60d0c-3264-419a-8fb5-5613884ee745" providerId="ADAL" clId="{5635DA5A-61EB-4DA5-B93B-B0B2D991637B}" dt="2024-02-24T16:17:49.073" v="605" actId="1076"/>
          <ac:spMkLst>
            <pc:docMk/>
            <pc:sldMk cId="4203657642" sldId="285"/>
            <ac:spMk id="12" creationId="{04E6BA57-AE8D-8D63-9D6D-5DE23950AE62}"/>
          </ac:spMkLst>
        </pc:spChg>
        <pc:picChg chg="del">
          <ac:chgData name="Betz, Daniel" userId="2ae60d0c-3264-419a-8fb5-5613884ee745" providerId="ADAL" clId="{5635DA5A-61EB-4DA5-B93B-B0B2D991637B}" dt="2024-02-24T16:13:05.419" v="277" actId="478"/>
          <ac:picMkLst>
            <pc:docMk/>
            <pc:sldMk cId="4203657642" sldId="285"/>
            <ac:picMk id="5" creationId="{BC0477C4-565D-9397-26FD-DA59377E6027}"/>
          </ac:picMkLst>
        </pc:picChg>
        <pc:picChg chg="add mod">
          <ac:chgData name="Betz, Daniel" userId="2ae60d0c-3264-419a-8fb5-5613884ee745" providerId="ADAL" clId="{5635DA5A-61EB-4DA5-B93B-B0B2D991637B}" dt="2024-02-24T16:15:15.139" v="530" actId="14100"/>
          <ac:picMkLst>
            <pc:docMk/>
            <pc:sldMk cId="4203657642" sldId="285"/>
            <ac:picMk id="6" creationId="{69576620-8E1E-72B4-ED33-723DE87A62D0}"/>
          </ac:picMkLst>
        </pc:picChg>
        <pc:picChg chg="add mod">
          <ac:chgData name="Betz, Daniel" userId="2ae60d0c-3264-419a-8fb5-5613884ee745" providerId="ADAL" clId="{5635DA5A-61EB-4DA5-B93B-B0B2D991637B}" dt="2024-02-24T16:17:09.621" v="601" actId="1076"/>
          <ac:picMkLst>
            <pc:docMk/>
            <pc:sldMk cId="4203657642" sldId="285"/>
            <ac:picMk id="8" creationId="{35178F4B-5A6E-4BAC-4CDE-D0D8392C6983}"/>
          </ac:picMkLst>
        </pc:picChg>
      </pc:sldChg>
      <pc:sldChg chg="modSp add mod ord">
        <pc:chgData name="Betz, Daniel" userId="2ae60d0c-3264-419a-8fb5-5613884ee745" providerId="ADAL" clId="{5635DA5A-61EB-4DA5-B93B-B0B2D991637B}" dt="2024-02-24T16:15:52.491" v="547" actId="20577"/>
        <pc:sldMkLst>
          <pc:docMk/>
          <pc:sldMk cId="3257267376" sldId="286"/>
        </pc:sldMkLst>
        <pc:spChg chg="mod">
          <ac:chgData name="Betz, Daniel" userId="2ae60d0c-3264-419a-8fb5-5613884ee745" providerId="ADAL" clId="{5635DA5A-61EB-4DA5-B93B-B0B2D991637B}" dt="2024-02-24T16:15:52.491" v="547" actId="20577"/>
          <ac:spMkLst>
            <pc:docMk/>
            <pc:sldMk cId="3257267376" sldId="286"/>
            <ac:spMk id="2" creationId="{9C93A2E8-40E5-B7B3-E200-AA9CE9A81809}"/>
          </ac:spMkLst>
        </pc:spChg>
      </pc:sldChg>
      <pc:sldChg chg="modSp new mod">
        <pc:chgData name="Betz, Daniel" userId="2ae60d0c-3264-419a-8fb5-5613884ee745" providerId="ADAL" clId="{5635DA5A-61EB-4DA5-B93B-B0B2D991637B}" dt="2024-02-24T16:16:02.206" v="566" actId="20577"/>
        <pc:sldMkLst>
          <pc:docMk/>
          <pc:sldMk cId="1750454814" sldId="287"/>
        </pc:sldMkLst>
        <pc:spChg chg="mod">
          <ac:chgData name="Betz, Daniel" userId="2ae60d0c-3264-419a-8fb5-5613884ee745" providerId="ADAL" clId="{5635DA5A-61EB-4DA5-B93B-B0B2D991637B}" dt="2024-02-24T16:16:02.206" v="566" actId="20577"/>
          <ac:spMkLst>
            <pc:docMk/>
            <pc:sldMk cId="1750454814" sldId="287"/>
            <ac:spMk id="2" creationId="{64BFFB9A-75D2-56E6-E8C2-10854B10B733}"/>
          </ac:spMkLst>
        </pc:spChg>
      </pc:sldChg>
      <pc:sldChg chg="modSp add mod">
        <pc:chgData name="Betz, Daniel" userId="2ae60d0c-3264-419a-8fb5-5613884ee745" providerId="ADAL" clId="{5635DA5A-61EB-4DA5-B93B-B0B2D991637B}" dt="2024-02-24T16:16:17.481" v="590" actId="20577"/>
        <pc:sldMkLst>
          <pc:docMk/>
          <pc:sldMk cId="1967836994" sldId="288"/>
        </pc:sldMkLst>
        <pc:spChg chg="mod">
          <ac:chgData name="Betz, Daniel" userId="2ae60d0c-3264-419a-8fb5-5613884ee745" providerId="ADAL" clId="{5635DA5A-61EB-4DA5-B93B-B0B2D991637B}" dt="2024-02-24T16:16:17.481" v="590" actId="20577"/>
          <ac:spMkLst>
            <pc:docMk/>
            <pc:sldMk cId="1967836994" sldId="288"/>
            <ac:spMk id="2" creationId="{8E6B58A8-F99F-19E1-7107-8230BFA5BFB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B5D352-1E80-4ADC-8F34-2C7161DD816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805F93-7F83-440E-B309-D34279A4B555}">
      <dgm:prSet/>
      <dgm:spPr/>
      <dgm:t>
        <a:bodyPr/>
        <a:lstStyle/>
        <a:p>
          <a:r>
            <a:rPr lang="de-DE" dirty="0"/>
            <a:t>1. Daten Zugriff erstellen</a:t>
          </a:r>
          <a:endParaRPr lang="en-US" dirty="0"/>
        </a:p>
      </dgm:t>
    </dgm:pt>
    <dgm:pt modelId="{D33B0420-9B5A-4B4C-9BF1-58F9E2BCEF28}" type="parTrans" cxnId="{29213BFC-A683-42B6-A00B-7206B21279C1}">
      <dgm:prSet/>
      <dgm:spPr/>
      <dgm:t>
        <a:bodyPr/>
        <a:lstStyle/>
        <a:p>
          <a:endParaRPr lang="en-US"/>
        </a:p>
      </dgm:t>
    </dgm:pt>
    <dgm:pt modelId="{D6A24C5F-FDE7-4FAF-9557-65CF6EBD3A2D}" type="sibTrans" cxnId="{29213BFC-A683-42B6-A00B-7206B21279C1}">
      <dgm:prSet/>
      <dgm:spPr/>
      <dgm:t>
        <a:bodyPr/>
        <a:lstStyle/>
        <a:p>
          <a:endParaRPr lang="en-US"/>
        </a:p>
      </dgm:t>
    </dgm:pt>
    <dgm:pt modelId="{66A1F5FF-7A59-4786-84EE-193516FE6546}">
      <dgm:prSet/>
      <dgm:spPr/>
      <dgm:t>
        <a:bodyPr/>
        <a:lstStyle/>
        <a:p>
          <a:r>
            <a:rPr lang="de-DE" dirty="0"/>
            <a:t>2. Fehlerhafte Daten werden entfernt</a:t>
          </a:r>
          <a:endParaRPr lang="en-US" dirty="0"/>
        </a:p>
      </dgm:t>
    </dgm:pt>
    <dgm:pt modelId="{F3E29084-798A-41E3-9195-F28F7B496600}" type="parTrans" cxnId="{6378AA02-A301-4B72-A8F4-094311FAF60A}">
      <dgm:prSet/>
      <dgm:spPr/>
      <dgm:t>
        <a:bodyPr/>
        <a:lstStyle/>
        <a:p>
          <a:endParaRPr lang="en-US"/>
        </a:p>
      </dgm:t>
    </dgm:pt>
    <dgm:pt modelId="{C2373003-4654-4C34-BE98-0CF4010DBD23}" type="sibTrans" cxnId="{6378AA02-A301-4B72-A8F4-094311FAF60A}">
      <dgm:prSet/>
      <dgm:spPr/>
      <dgm:t>
        <a:bodyPr/>
        <a:lstStyle/>
        <a:p>
          <a:endParaRPr lang="en-US"/>
        </a:p>
      </dgm:t>
    </dgm:pt>
    <dgm:pt modelId="{ED73B545-D622-43FB-93FB-F38B9DDAE81A}">
      <dgm:prSet/>
      <dgm:spPr/>
      <dgm:t>
        <a:bodyPr/>
        <a:lstStyle/>
        <a:p>
          <a:r>
            <a:rPr lang="de-DE" dirty="0"/>
            <a:t>3. Neue Feature hinzufügen (Zielvariable)</a:t>
          </a:r>
          <a:endParaRPr lang="en-US" dirty="0"/>
        </a:p>
      </dgm:t>
    </dgm:pt>
    <dgm:pt modelId="{9E6E4A92-DB75-426F-A7ED-4161552A5F6D}" type="parTrans" cxnId="{055D4AA8-CBBB-496C-B85E-8CE119A5A72D}">
      <dgm:prSet/>
      <dgm:spPr/>
      <dgm:t>
        <a:bodyPr/>
        <a:lstStyle/>
        <a:p>
          <a:endParaRPr lang="en-US"/>
        </a:p>
      </dgm:t>
    </dgm:pt>
    <dgm:pt modelId="{E14B6A89-14E0-4C2B-A7D4-C396C8B4E7AE}" type="sibTrans" cxnId="{055D4AA8-CBBB-496C-B85E-8CE119A5A72D}">
      <dgm:prSet/>
      <dgm:spPr/>
      <dgm:t>
        <a:bodyPr/>
        <a:lstStyle/>
        <a:p>
          <a:endParaRPr lang="en-US"/>
        </a:p>
      </dgm:t>
    </dgm:pt>
    <dgm:pt modelId="{90D088F7-F5C7-4618-8744-F81A17C3CC91}">
      <dgm:prSet/>
      <dgm:spPr/>
      <dgm:t>
        <a:bodyPr/>
        <a:lstStyle/>
        <a:p>
          <a:r>
            <a:rPr lang="de-DE" dirty="0"/>
            <a:t>4. Nicht relevante Feature werden aus dem Datensatz entfernt</a:t>
          </a:r>
          <a:endParaRPr lang="en-US" dirty="0"/>
        </a:p>
      </dgm:t>
    </dgm:pt>
    <dgm:pt modelId="{70311DEF-F328-417E-9BB4-524E6006E4A0}" type="parTrans" cxnId="{A649DD2F-097C-4AAF-8066-17BEF661AA55}">
      <dgm:prSet/>
      <dgm:spPr/>
      <dgm:t>
        <a:bodyPr/>
        <a:lstStyle/>
        <a:p>
          <a:endParaRPr lang="en-US"/>
        </a:p>
      </dgm:t>
    </dgm:pt>
    <dgm:pt modelId="{A77D9DD8-81F0-4503-8850-627C25C0CCD6}" type="sibTrans" cxnId="{A649DD2F-097C-4AAF-8066-17BEF661AA55}">
      <dgm:prSet/>
      <dgm:spPr/>
      <dgm:t>
        <a:bodyPr/>
        <a:lstStyle/>
        <a:p>
          <a:endParaRPr lang="en-US"/>
        </a:p>
      </dgm:t>
    </dgm:pt>
    <dgm:pt modelId="{2C5298F6-A493-4246-ACAB-D942090296F9}">
      <dgm:prSet/>
      <dgm:spPr/>
      <dgm:t>
        <a:bodyPr/>
        <a:lstStyle/>
        <a:p>
          <a:r>
            <a:rPr lang="de-DE" dirty="0"/>
            <a:t>5. Daten für lineare Regression </a:t>
          </a:r>
          <a:r>
            <a:rPr lang="de-DE" dirty="0" err="1"/>
            <a:t>normaisieren</a:t>
          </a:r>
          <a:endParaRPr lang="en-US" dirty="0"/>
        </a:p>
      </dgm:t>
    </dgm:pt>
    <dgm:pt modelId="{43C432C7-5C48-4CFE-BAA0-68DC65637E4F}" type="parTrans" cxnId="{EB0CEC6D-E76B-4136-84BB-47D8B1FE6717}">
      <dgm:prSet/>
      <dgm:spPr/>
      <dgm:t>
        <a:bodyPr/>
        <a:lstStyle/>
        <a:p>
          <a:endParaRPr lang="en-US"/>
        </a:p>
      </dgm:t>
    </dgm:pt>
    <dgm:pt modelId="{57B842D4-01E8-4DA7-AE2A-21D0118EB1D3}" type="sibTrans" cxnId="{EB0CEC6D-E76B-4136-84BB-47D8B1FE6717}">
      <dgm:prSet/>
      <dgm:spPr/>
      <dgm:t>
        <a:bodyPr/>
        <a:lstStyle/>
        <a:p>
          <a:endParaRPr lang="en-US"/>
        </a:p>
      </dgm:t>
    </dgm:pt>
    <dgm:pt modelId="{AA4194FF-7B33-4304-8EE1-AA3992B92C19}" type="pres">
      <dgm:prSet presAssocID="{32B5D352-1E80-4ADC-8F34-2C7161DD8167}" presName="vert0" presStyleCnt="0">
        <dgm:presLayoutVars>
          <dgm:dir/>
          <dgm:animOne val="branch"/>
          <dgm:animLvl val="lvl"/>
        </dgm:presLayoutVars>
      </dgm:prSet>
      <dgm:spPr/>
    </dgm:pt>
    <dgm:pt modelId="{3B1956C2-D3BC-4B64-A547-FAAD60713C69}" type="pres">
      <dgm:prSet presAssocID="{71805F93-7F83-440E-B309-D34279A4B555}" presName="thickLine" presStyleLbl="alignNode1" presStyleIdx="0" presStyleCnt="5"/>
      <dgm:spPr/>
    </dgm:pt>
    <dgm:pt modelId="{D5A00DDD-DB7C-44FA-9BE4-9E0846C042E6}" type="pres">
      <dgm:prSet presAssocID="{71805F93-7F83-440E-B309-D34279A4B555}" presName="horz1" presStyleCnt="0"/>
      <dgm:spPr/>
    </dgm:pt>
    <dgm:pt modelId="{71D5278C-C71C-439B-9C94-D2EFC93CF49E}" type="pres">
      <dgm:prSet presAssocID="{71805F93-7F83-440E-B309-D34279A4B555}" presName="tx1" presStyleLbl="revTx" presStyleIdx="0" presStyleCnt="5"/>
      <dgm:spPr/>
    </dgm:pt>
    <dgm:pt modelId="{1583C4FA-4D04-48F6-A40A-40219B17840E}" type="pres">
      <dgm:prSet presAssocID="{71805F93-7F83-440E-B309-D34279A4B555}" presName="vert1" presStyleCnt="0"/>
      <dgm:spPr/>
    </dgm:pt>
    <dgm:pt modelId="{CEA212EF-0056-4C8B-A976-162F2CA0DE20}" type="pres">
      <dgm:prSet presAssocID="{66A1F5FF-7A59-4786-84EE-193516FE6546}" presName="thickLine" presStyleLbl="alignNode1" presStyleIdx="1" presStyleCnt="5"/>
      <dgm:spPr/>
    </dgm:pt>
    <dgm:pt modelId="{B40CA86E-2058-4AF1-810B-C5F20D0E562A}" type="pres">
      <dgm:prSet presAssocID="{66A1F5FF-7A59-4786-84EE-193516FE6546}" presName="horz1" presStyleCnt="0"/>
      <dgm:spPr/>
    </dgm:pt>
    <dgm:pt modelId="{4CC02FEC-F940-4797-AC15-196C2A5C31B8}" type="pres">
      <dgm:prSet presAssocID="{66A1F5FF-7A59-4786-84EE-193516FE6546}" presName="tx1" presStyleLbl="revTx" presStyleIdx="1" presStyleCnt="5"/>
      <dgm:spPr/>
    </dgm:pt>
    <dgm:pt modelId="{B9433B86-FA63-4FE6-A958-518C0D06F441}" type="pres">
      <dgm:prSet presAssocID="{66A1F5FF-7A59-4786-84EE-193516FE6546}" presName="vert1" presStyleCnt="0"/>
      <dgm:spPr/>
    </dgm:pt>
    <dgm:pt modelId="{4AF42601-9F90-40E1-AC5B-C1D98AD0D0AE}" type="pres">
      <dgm:prSet presAssocID="{ED73B545-D622-43FB-93FB-F38B9DDAE81A}" presName="thickLine" presStyleLbl="alignNode1" presStyleIdx="2" presStyleCnt="5"/>
      <dgm:spPr/>
    </dgm:pt>
    <dgm:pt modelId="{5B70A791-BB78-4872-A8B7-3759B71001DC}" type="pres">
      <dgm:prSet presAssocID="{ED73B545-D622-43FB-93FB-F38B9DDAE81A}" presName="horz1" presStyleCnt="0"/>
      <dgm:spPr/>
    </dgm:pt>
    <dgm:pt modelId="{1BCB1CAC-82C0-4F93-8EB2-C556D0E69138}" type="pres">
      <dgm:prSet presAssocID="{ED73B545-D622-43FB-93FB-F38B9DDAE81A}" presName="tx1" presStyleLbl="revTx" presStyleIdx="2" presStyleCnt="5"/>
      <dgm:spPr/>
    </dgm:pt>
    <dgm:pt modelId="{4DF29D2D-FCC5-4978-B93A-30B480E43555}" type="pres">
      <dgm:prSet presAssocID="{ED73B545-D622-43FB-93FB-F38B9DDAE81A}" presName="vert1" presStyleCnt="0"/>
      <dgm:spPr/>
    </dgm:pt>
    <dgm:pt modelId="{142B6D18-19C5-467E-9728-F1D4B452A777}" type="pres">
      <dgm:prSet presAssocID="{90D088F7-F5C7-4618-8744-F81A17C3CC91}" presName="thickLine" presStyleLbl="alignNode1" presStyleIdx="3" presStyleCnt="5"/>
      <dgm:spPr/>
    </dgm:pt>
    <dgm:pt modelId="{DB983CAD-A9CE-4697-89F9-32890205DA42}" type="pres">
      <dgm:prSet presAssocID="{90D088F7-F5C7-4618-8744-F81A17C3CC91}" presName="horz1" presStyleCnt="0"/>
      <dgm:spPr/>
    </dgm:pt>
    <dgm:pt modelId="{C0A36620-F4CE-437A-A031-8E9BE4FF52FE}" type="pres">
      <dgm:prSet presAssocID="{90D088F7-F5C7-4618-8744-F81A17C3CC91}" presName="tx1" presStyleLbl="revTx" presStyleIdx="3" presStyleCnt="5"/>
      <dgm:spPr/>
    </dgm:pt>
    <dgm:pt modelId="{9ED5A53A-C4A6-495A-8818-3A33F1ED0CF9}" type="pres">
      <dgm:prSet presAssocID="{90D088F7-F5C7-4618-8744-F81A17C3CC91}" presName="vert1" presStyleCnt="0"/>
      <dgm:spPr/>
    </dgm:pt>
    <dgm:pt modelId="{4DDB9EC5-ADB2-4E47-9108-9700D557EC5E}" type="pres">
      <dgm:prSet presAssocID="{2C5298F6-A493-4246-ACAB-D942090296F9}" presName="thickLine" presStyleLbl="alignNode1" presStyleIdx="4" presStyleCnt="5"/>
      <dgm:spPr/>
    </dgm:pt>
    <dgm:pt modelId="{75C7550D-5241-4207-A42B-99774CC71780}" type="pres">
      <dgm:prSet presAssocID="{2C5298F6-A493-4246-ACAB-D942090296F9}" presName="horz1" presStyleCnt="0"/>
      <dgm:spPr/>
    </dgm:pt>
    <dgm:pt modelId="{D5FD4061-508C-4BF8-83B5-36E3FD7D3AFD}" type="pres">
      <dgm:prSet presAssocID="{2C5298F6-A493-4246-ACAB-D942090296F9}" presName="tx1" presStyleLbl="revTx" presStyleIdx="4" presStyleCnt="5"/>
      <dgm:spPr/>
    </dgm:pt>
    <dgm:pt modelId="{33062A29-B47A-489B-AA6D-D1F0CEA461E5}" type="pres">
      <dgm:prSet presAssocID="{2C5298F6-A493-4246-ACAB-D942090296F9}" presName="vert1" presStyleCnt="0"/>
      <dgm:spPr/>
    </dgm:pt>
  </dgm:ptLst>
  <dgm:cxnLst>
    <dgm:cxn modelId="{6378AA02-A301-4B72-A8F4-094311FAF60A}" srcId="{32B5D352-1E80-4ADC-8F34-2C7161DD8167}" destId="{66A1F5FF-7A59-4786-84EE-193516FE6546}" srcOrd="1" destOrd="0" parTransId="{F3E29084-798A-41E3-9195-F28F7B496600}" sibTransId="{C2373003-4654-4C34-BE98-0CF4010DBD23}"/>
    <dgm:cxn modelId="{85BA841F-DD58-40AE-9698-4D2D0BB1DDA4}" type="presOf" srcId="{90D088F7-F5C7-4618-8744-F81A17C3CC91}" destId="{C0A36620-F4CE-437A-A031-8E9BE4FF52FE}" srcOrd="0" destOrd="0" presId="urn:microsoft.com/office/officeart/2008/layout/LinedList"/>
    <dgm:cxn modelId="{A649DD2F-097C-4AAF-8066-17BEF661AA55}" srcId="{32B5D352-1E80-4ADC-8F34-2C7161DD8167}" destId="{90D088F7-F5C7-4618-8744-F81A17C3CC91}" srcOrd="3" destOrd="0" parTransId="{70311DEF-F328-417E-9BB4-524E6006E4A0}" sibTransId="{A77D9DD8-81F0-4503-8850-627C25C0CCD6}"/>
    <dgm:cxn modelId="{FBCD006B-63F8-47C7-A13D-718F319BC40D}" type="presOf" srcId="{ED73B545-D622-43FB-93FB-F38B9DDAE81A}" destId="{1BCB1CAC-82C0-4F93-8EB2-C556D0E69138}" srcOrd="0" destOrd="0" presId="urn:microsoft.com/office/officeart/2008/layout/LinedList"/>
    <dgm:cxn modelId="{EB0CEC6D-E76B-4136-84BB-47D8B1FE6717}" srcId="{32B5D352-1E80-4ADC-8F34-2C7161DD8167}" destId="{2C5298F6-A493-4246-ACAB-D942090296F9}" srcOrd="4" destOrd="0" parTransId="{43C432C7-5C48-4CFE-BAA0-68DC65637E4F}" sibTransId="{57B842D4-01E8-4DA7-AE2A-21D0118EB1D3}"/>
    <dgm:cxn modelId="{2947379F-6650-48EC-9673-A23A9ED13785}" type="presOf" srcId="{71805F93-7F83-440E-B309-D34279A4B555}" destId="{71D5278C-C71C-439B-9C94-D2EFC93CF49E}" srcOrd="0" destOrd="0" presId="urn:microsoft.com/office/officeart/2008/layout/LinedList"/>
    <dgm:cxn modelId="{055D4AA8-CBBB-496C-B85E-8CE119A5A72D}" srcId="{32B5D352-1E80-4ADC-8F34-2C7161DD8167}" destId="{ED73B545-D622-43FB-93FB-F38B9DDAE81A}" srcOrd="2" destOrd="0" parTransId="{9E6E4A92-DB75-426F-A7ED-4161552A5F6D}" sibTransId="{E14B6A89-14E0-4C2B-A7D4-C396C8B4E7AE}"/>
    <dgm:cxn modelId="{63C532B1-A687-475D-82EB-2FE4CDDEB8BC}" type="presOf" srcId="{66A1F5FF-7A59-4786-84EE-193516FE6546}" destId="{4CC02FEC-F940-4797-AC15-196C2A5C31B8}" srcOrd="0" destOrd="0" presId="urn:microsoft.com/office/officeart/2008/layout/LinedList"/>
    <dgm:cxn modelId="{683770CB-2F2D-4C95-A6D0-5D5F1CCA3856}" type="presOf" srcId="{32B5D352-1E80-4ADC-8F34-2C7161DD8167}" destId="{AA4194FF-7B33-4304-8EE1-AA3992B92C19}" srcOrd="0" destOrd="0" presId="urn:microsoft.com/office/officeart/2008/layout/LinedList"/>
    <dgm:cxn modelId="{B27524E1-8068-4D07-8256-00F3055B8048}" type="presOf" srcId="{2C5298F6-A493-4246-ACAB-D942090296F9}" destId="{D5FD4061-508C-4BF8-83B5-36E3FD7D3AFD}" srcOrd="0" destOrd="0" presId="urn:microsoft.com/office/officeart/2008/layout/LinedList"/>
    <dgm:cxn modelId="{29213BFC-A683-42B6-A00B-7206B21279C1}" srcId="{32B5D352-1E80-4ADC-8F34-2C7161DD8167}" destId="{71805F93-7F83-440E-B309-D34279A4B555}" srcOrd="0" destOrd="0" parTransId="{D33B0420-9B5A-4B4C-9BF1-58F9E2BCEF28}" sibTransId="{D6A24C5F-FDE7-4FAF-9557-65CF6EBD3A2D}"/>
    <dgm:cxn modelId="{5627526D-CFD2-40F4-8272-60A7C68CF024}" type="presParOf" srcId="{AA4194FF-7B33-4304-8EE1-AA3992B92C19}" destId="{3B1956C2-D3BC-4B64-A547-FAAD60713C69}" srcOrd="0" destOrd="0" presId="urn:microsoft.com/office/officeart/2008/layout/LinedList"/>
    <dgm:cxn modelId="{BF9EC0D2-0218-4928-A196-84EDC42C4518}" type="presParOf" srcId="{AA4194FF-7B33-4304-8EE1-AA3992B92C19}" destId="{D5A00DDD-DB7C-44FA-9BE4-9E0846C042E6}" srcOrd="1" destOrd="0" presId="urn:microsoft.com/office/officeart/2008/layout/LinedList"/>
    <dgm:cxn modelId="{9D9E4031-DC96-4F00-9A92-D7337D55982C}" type="presParOf" srcId="{D5A00DDD-DB7C-44FA-9BE4-9E0846C042E6}" destId="{71D5278C-C71C-439B-9C94-D2EFC93CF49E}" srcOrd="0" destOrd="0" presId="urn:microsoft.com/office/officeart/2008/layout/LinedList"/>
    <dgm:cxn modelId="{72D1F3D5-B373-4865-8AC2-07C6468C221F}" type="presParOf" srcId="{D5A00DDD-DB7C-44FA-9BE4-9E0846C042E6}" destId="{1583C4FA-4D04-48F6-A40A-40219B17840E}" srcOrd="1" destOrd="0" presId="urn:microsoft.com/office/officeart/2008/layout/LinedList"/>
    <dgm:cxn modelId="{04FDBBC3-89FE-4CBB-8D91-0336019B9C8C}" type="presParOf" srcId="{AA4194FF-7B33-4304-8EE1-AA3992B92C19}" destId="{CEA212EF-0056-4C8B-A976-162F2CA0DE20}" srcOrd="2" destOrd="0" presId="urn:microsoft.com/office/officeart/2008/layout/LinedList"/>
    <dgm:cxn modelId="{2A9379DD-2E9A-41B9-B2E5-11DEAFC7B442}" type="presParOf" srcId="{AA4194FF-7B33-4304-8EE1-AA3992B92C19}" destId="{B40CA86E-2058-4AF1-810B-C5F20D0E562A}" srcOrd="3" destOrd="0" presId="urn:microsoft.com/office/officeart/2008/layout/LinedList"/>
    <dgm:cxn modelId="{4BF123CA-E5A8-4764-8DD0-1C3F95DE5423}" type="presParOf" srcId="{B40CA86E-2058-4AF1-810B-C5F20D0E562A}" destId="{4CC02FEC-F940-4797-AC15-196C2A5C31B8}" srcOrd="0" destOrd="0" presId="urn:microsoft.com/office/officeart/2008/layout/LinedList"/>
    <dgm:cxn modelId="{8378EC6A-6F95-48B0-99C8-BDCB72262028}" type="presParOf" srcId="{B40CA86E-2058-4AF1-810B-C5F20D0E562A}" destId="{B9433B86-FA63-4FE6-A958-518C0D06F441}" srcOrd="1" destOrd="0" presId="urn:microsoft.com/office/officeart/2008/layout/LinedList"/>
    <dgm:cxn modelId="{F591096F-B290-49E0-AB74-FF7CDC869462}" type="presParOf" srcId="{AA4194FF-7B33-4304-8EE1-AA3992B92C19}" destId="{4AF42601-9F90-40E1-AC5B-C1D98AD0D0AE}" srcOrd="4" destOrd="0" presId="urn:microsoft.com/office/officeart/2008/layout/LinedList"/>
    <dgm:cxn modelId="{E1304ADF-CEC7-422E-A962-71A7DB5F53AA}" type="presParOf" srcId="{AA4194FF-7B33-4304-8EE1-AA3992B92C19}" destId="{5B70A791-BB78-4872-A8B7-3759B71001DC}" srcOrd="5" destOrd="0" presId="urn:microsoft.com/office/officeart/2008/layout/LinedList"/>
    <dgm:cxn modelId="{A836B637-D0BC-4E03-9B61-3CE6C0F7D6E1}" type="presParOf" srcId="{5B70A791-BB78-4872-A8B7-3759B71001DC}" destId="{1BCB1CAC-82C0-4F93-8EB2-C556D0E69138}" srcOrd="0" destOrd="0" presId="urn:microsoft.com/office/officeart/2008/layout/LinedList"/>
    <dgm:cxn modelId="{3EB15310-47CD-4131-99C7-97ABAFAC8E83}" type="presParOf" srcId="{5B70A791-BB78-4872-A8B7-3759B71001DC}" destId="{4DF29D2D-FCC5-4978-B93A-30B480E43555}" srcOrd="1" destOrd="0" presId="urn:microsoft.com/office/officeart/2008/layout/LinedList"/>
    <dgm:cxn modelId="{98113063-CC77-474C-B386-6E8EB1B342FC}" type="presParOf" srcId="{AA4194FF-7B33-4304-8EE1-AA3992B92C19}" destId="{142B6D18-19C5-467E-9728-F1D4B452A777}" srcOrd="6" destOrd="0" presId="urn:microsoft.com/office/officeart/2008/layout/LinedList"/>
    <dgm:cxn modelId="{50AD2144-886F-4D66-96CB-C71258A53619}" type="presParOf" srcId="{AA4194FF-7B33-4304-8EE1-AA3992B92C19}" destId="{DB983CAD-A9CE-4697-89F9-32890205DA42}" srcOrd="7" destOrd="0" presId="urn:microsoft.com/office/officeart/2008/layout/LinedList"/>
    <dgm:cxn modelId="{CC5D5946-746B-40DC-B423-FC706951EB1D}" type="presParOf" srcId="{DB983CAD-A9CE-4697-89F9-32890205DA42}" destId="{C0A36620-F4CE-437A-A031-8E9BE4FF52FE}" srcOrd="0" destOrd="0" presId="urn:microsoft.com/office/officeart/2008/layout/LinedList"/>
    <dgm:cxn modelId="{E90E057C-EA1A-4ABD-A6C5-C2F327E851EF}" type="presParOf" srcId="{DB983CAD-A9CE-4697-89F9-32890205DA42}" destId="{9ED5A53A-C4A6-495A-8818-3A33F1ED0CF9}" srcOrd="1" destOrd="0" presId="urn:microsoft.com/office/officeart/2008/layout/LinedList"/>
    <dgm:cxn modelId="{E183E969-5E25-4E8C-8C7C-7142FE0681EA}" type="presParOf" srcId="{AA4194FF-7B33-4304-8EE1-AA3992B92C19}" destId="{4DDB9EC5-ADB2-4E47-9108-9700D557EC5E}" srcOrd="8" destOrd="0" presId="urn:microsoft.com/office/officeart/2008/layout/LinedList"/>
    <dgm:cxn modelId="{4382583C-FA2C-4DAF-892B-02CD78F86AB0}" type="presParOf" srcId="{AA4194FF-7B33-4304-8EE1-AA3992B92C19}" destId="{75C7550D-5241-4207-A42B-99774CC71780}" srcOrd="9" destOrd="0" presId="urn:microsoft.com/office/officeart/2008/layout/LinedList"/>
    <dgm:cxn modelId="{736A046A-2082-451B-9B25-1DB469BA7032}" type="presParOf" srcId="{75C7550D-5241-4207-A42B-99774CC71780}" destId="{D5FD4061-508C-4BF8-83B5-36E3FD7D3AFD}" srcOrd="0" destOrd="0" presId="urn:microsoft.com/office/officeart/2008/layout/LinedList"/>
    <dgm:cxn modelId="{2A4C7D75-B6D5-4AC2-AD2A-D42DC73D7143}" type="presParOf" srcId="{75C7550D-5241-4207-A42B-99774CC71780}" destId="{33062A29-B47A-489B-AA6D-D1F0CEA461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B5D352-1E80-4ADC-8F34-2C7161DD816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805F93-7F83-440E-B309-D34279A4B555}">
      <dgm:prSet/>
      <dgm:spPr/>
      <dgm:t>
        <a:bodyPr/>
        <a:lstStyle/>
        <a:p>
          <a:r>
            <a:rPr lang="de-DE" dirty="0"/>
            <a:t>1. Daten Zugriff erstellen</a:t>
          </a:r>
          <a:endParaRPr lang="en-US" dirty="0"/>
        </a:p>
      </dgm:t>
    </dgm:pt>
    <dgm:pt modelId="{D33B0420-9B5A-4B4C-9BF1-58F9E2BCEF28}" type="parTrans" cxnId="{29213BFC-A683-42B6-A00B-7206B21279C1}">
      <dgm:prSet/>
      <dgm:spPr/>
      <dgm:t>
        <a:bodyPr/>
        <a:lstStyle/>
        <a:p>
          <a:endParaRPr lang="en-US"/>
        </a:p>
      </dgm:t>
    </dgm:pt>
    <dgm:pt modelId="{D6A24C5F-FDE7-4FAF-9557-65CF6EBD3A2D}" type="sibTrans" cxnId="{29213BFC-A683-42B6-A00B-7206B21279C1}">
      <dgm:prSet/>
      <dgm:spPr/>
      <dgm:t>
        <a:bodyPr/>
        <a:lstStyle/>
        <a:p>
          <a:endParaRPr lang="en-US"/>
        </a:p>
      </dgm:t>
    </dgm:pt>
    <dgm:pt modelId="{66A1F5FF-7A59-4786-84EE-193516FE6546}">
      <dgm:prSet/>
      <dgm:spPr/>
      <dgm:t>
        <a:bodyPr/>
        <a:lstStyle/>
        <a:p>
          <a:r>
            <a:rPr lang="de-DE" dirty="0"/>
            <a:t>2. Texte der Log Einträge herausfiltern</a:t>
          </a:r>
          <a:endParaRPr lang="en-US" dirty="0"/>
        </a:p>
      </dgm:t>
    </dgm:pt>
    <dgm:pt modelId="{F3E29084-798A-41E3-9195-F28F7B496600}" type="parTrans" cxnId="{6378AA02-A301-4B72-A8F4-094311FAF60A}">
      <dgm:prSet/>
      <dgm:spPr/>
      <dgm:t>
        <a:bodyPr/>
        <a:lstStyle/>
        <a:p>
          <a:endParaRPr lang="en-US"/>
        </a:p>
      </dgm:t>
    </dgm:pt>
    <dgm:pt modelId="{C2373003-4654-4C34-BE98-0CF4010DBD23}" type="sibTrans" cxnId="{6378AA02-A301-4B72-A8F4-094311FAF60A}">
      <dgm:prSet/>
      <dgm:spPr/>
      <dgm:t>
        <a:bodyPr/>
        <a:lstStyle/>
        <a:p>
          <a:endParaRPr lang="en-US"/>
        </a:p>
      </dgm:t>
    </dgm:pt>
    <dgm:pt modelId="{ED73B545-D622-43FB-93FB-F38B9DDAE81A}">
      <dgm:prSet/>
      <dgm:spPr/>
      <dgm:t>
        <a:bodyPr/>
        <a:lstStyle/>
        <a:p>
          <a:r>
            <a:rPr lang="de-DE" dirty="0"/>
            <a:t>3. Texte in Grundform bringen mit </a:t>
          </a:r>
          <a:r>
            <a:rPr lang="de-DE" dirty="0" err="1"/>
            <a:t>Lemmatization</a:t>
          </a:r>
          <a:endParaRPr lang="en-US" dirty="0"/>
        </a:p>
      </dgm:t>
    </dgm:pt>
    <dgm:pt modelId="{9E6E4A92-DB75-426F-A7ED-4161552A5F6D}" type="parTrans" cxnId="{055D4AA8-CBBB-496C-B85E-8CE119A5A72D}">
      <dgm:prSet/>
      <dgm:spPr/>
      <dgm:t>
        <a:bodyPr/>
        <a:lstStyle/>
        <a:p>
          <a:endParaRPr lang="en-US"/>
        </a:p>
      </dgm:t>
    </dgm:pt>
    <dgm:pt modelId="{E14B6A89-14E0-4C2B-A7D4-C396C8B4E7AE}" type="sibTrans" cxnId="{055D4AA8-CBBB-496C-B85E-8CE119A5A72D}">
      <dgm:prSet/>
      <dgm:spPr/>
      <dgm:t>
        <a:bodyPr/>
        <a:lstStyle/>
        <a:p>
          <a:endParaRPr lang="en-US"/>
        </a:p>
      </dgm:t>
    </dgm:pt>
    <dgm:pt modelId="{90D088F7-F5C7-4618-8744-F81A17C3CC91}">
      <dgm:prSet/>
      <dgm:spPr/>
      <dgm:t>
        <a:bodyPr/>
        <a:lstStyle/>
        <a:p>
          <a:r>
            <a:rPr lang="de-DE" dirty="0"/>
            <a:t>4. </a:t>
          </a:r>
          <a:r>
            <a:rPr lang="de-DE" dirty="0" err="1"/>
            <a:t>Lemmatizierten</a:t>
          </a:r>
          <a:r>
            <a:rPr lang="de-DE" dirty="0"/>
            <a:t> Text in Wörter zerlegen</a:t>
          </a:r>
          <a:endParaRPr lang="en-US" dirty="0"/>
        </a:p>
      </dgm:t>
    </dgm:pt>
    <dgm:pt modelId="{70311DEF-F328-417E-9BB4-524E6006E4A0}" type="parTrans" cxnId="{A649DD2F-097C-4AAF-8066-17BEF661AA55}">
      <dgm:prSet/>
      <dgm:spPr/>
      <dgm:t>
        <a:bodyPr/>
        <a:lstStyle/>
        <a:p>
          <a:endParaRPr lang="en-US"/>
        </a:p>
      </dgm:t>
    </dgm:pt>
    <dgm:pt modelId="{A77D9DD8-81F0-4503-8850-627C25C0CCD6}" type="sibTrans" cxnId="{A649DD2F-097C-4AAF-8066-17BEF661AA55}">
      <dgm:prSet/>
      <dgm:spPr/>
      <dgm:t>
        <a:bodyPr/>
        <a:lstStyle/>
        <a:p>
          <a:endParaRPr lang="en-US"/>
        </a:p>
      </dgm:t>
    </dgm:pt>
    <dgm:pt modelId="{2C5298F6-A493-4246-ACAB-D942090296F9}">
      <dgm:prSet/>
      <dgm:spPr/>
      <dgm:t>
        <a:bodyPr/>
        <a:lstStyle/>
        <a:p>
          <a:r>
            <a:rPr lang="de-DE" dirty="0"/>
            <a:t>5. Zerlegten Text mit </a:t>
          </a:r>
          <a:r>
            <a:rPr lang="de-DE" dirty="0" err="1"/>
            <a:t>Stemming</a:t>
          </a:r>
          <a:r>
            <a:rPr lang="de-DE" dirty="0"/>
            <a:t> überarbeiten</a:t>
          </a:r>
          <a:endParaRPr lang="en-US" dirty="0"/>
        </a:p>
      </dgm:t>
    </dgm:pt>
    <dgm:pt modelId="{43C432C7-5C48-4CFE-BAA0-68DC65637E4F}" type="parTrans" cxnId="{EB0CEC6D-E76B-4136-84BB-47D8B1FE6717}">
      <dgm:prSet/>
      <dgm:spPr/>
      <dgm:t>
        <a:bodyPr/>
        <a:lstStyle/>
        <a:p>
          <a:endParaRPr lang="en-US"/>
        </a:p>
      </dgm:t>
    </dgm:pt>
    <dgm:pt modelId="{57B842D4-01E8-4DA7-AE2A-21D0118EB1D3}" type="sibTrans" cxnId="{EB0CEC6D-E76B-4136-84BB-47D8B1FE6717}">
      <dgm:prSet/>
      <dgm:spPr/>
      <dgm:t>
        <a:bodyPr/>
        <a:lstStyle/>
        <a:p>
          <a:endParaRPr lang="en-US"/>
        </a:p>
      </dgm:t>
    </dgm:pt>
    <dgm:pt modelId="{AA4194FF-7B33-4304-8EE1-AA3992B92C19}" type="pres">
      <dgm:prSet presAssocID="{32B5D352-1E80-4ADC-8F34-2C7161DD8167}" presName="vert0" presStyleCnt="0">
        <dgm:presLayoutVars>
          <dgm:dir/>
          <dgm:animOne val="branch"/>
          <dgm:animLvl val="lvl"/>
        </dgm:presLayoutVars>
      </dgm:prSet>
      <dgm:spPr/>
    </dgm:pt>
    <dgm:pt modelId="{3B1956C2-D3BC-4B64-A547-FAAD60713C69}" type="pres">
      <dgm:prSet presAssocID="{71805F93-7F83-440E-B309-D34279A4B555}" presName="thickLine" presStyleLbl="alignNode1" presStyleIdx="0" presStyleCnt="5"/>
      <dgm:spPr/>
    </dgm:pt>
    <dgm:pt modelId="{D5A00DDD-DB7C-44FA-9BE4-9E0846C042E6}" type="pres">
      <dgm:prSet presAssocID="{71805F93-7F83-440E-B309-D34279A4B555}" presName="horz1" presStyleCnt="0"/>
      <dgm:spPr/>
    </dgm:pt>
    <dgm:pt modelId="{71D5278C-C71C-439B-9C94-D2EFC93CF49E}" type="pres">
      <dgm:prSet presAssocID="{71805F93-7F83-440E-B309-D34279A4B555}" presName="tx1" presStyleLbl="revTx" presStyleIdx="0" presStyleCnt="5"/>
      <dgm:spPr/>
    </dgm:pt>
    <dgm:pt modelId="{1583C4FA-4D04-48F6-A40A-40219B17840E}" type="pres">
      <dgm:prSet presAssocID="{71805F93-7F83-440E-B309-D34279A4B555}" presName="vert1" presStyleCnt="0"/>
      <dgm:spPr/>
    </dgm:pt>
    <dgm:pt modelId="{CEA212EF-0056-4C8B-A976-162F2CA0DE20}" type="pres">
      <dgm:prSet presAssocID="{66A1F5FF-7A59-4786-84EE-193516FE6546}" presName="thickLine" presStyleLbl="alignNode1" presStyleIdx="1" presStyleCnt="5"/>
      <dgm:spPr/>
    </dgm:pt>
    <dgm:pt modelId="{B40CA86E-2058-4AF1-810B-C5F20D0E562A}" type="pres">
      <dgm:prSet presAssocID="{66A1F5FF-7A59-4786-84EE-193516FE6546}" presName="horz1" presStyleCnt="0"/>
      <dgm:spPr/>
    </dgm:pt>
    <dgm:pt modelId="{4CC02FEC-F940-4797-AC15-196C2A5C31B8}" type="pres">
      <dgm:prSet presAssocID="{66A1F5FF-7A59-4786-84EE-193516FE6546}" presName="tx1" presStyleLbl="revTx" presStyleIdx="1" presStyleCnt="5"/>
      <dgm:spPr/>
    </dgm:pt>
    <dgm:pt modelId="{B9433B86-FA63-4FE6-A958-518C0D06F441}" type="pres">
      <dgm:prSet presAssocID="{66A1F5FF-7A59-4786-84EE-193516FE6546}" presName="vert1" presStyleCnt="0"/>
      <dgm:spPr/>
    </dgm:pt>
    <dgm:pt modelId="{4AF42601-9F90-40E1-AC5B-C1D98AD0D0AE}" type="pres">
      <dgm:prSet presAssocID="{ED73B545-D622-43FB-93FB-F38B9DDAE81A}" presName="thickLine" presStyleLbl="alignNode1" presStyleIdx="2" presStyleCnt="5"/>
      <dgm:spPr/>
    </dgm:pt>
    <dgm:pt modelId="{5B70A791-BB78-4872-A8B7-3759B71001DC}" type="pres">
      <dgm:prSet presAssocID="{ED73B545-D622-43FB-93FB-F38B9DDAE81A}" presName="horz1" presStyleCnt="0"/>
      <dgm:spPr/>
    </dgm:pt>
    <dgm:pt modelId="{1BCB1CAC-82C0-4F93-8EB2-C556D0E69138}" type="pres">
      <dgm:prSet presAssocID="{ED73B545-D622-43FB-93FB-F38B9DDAE81A}" presName="tx1" presStyleLbl="revTx" presStyleIdx="2" presStyleCnt="5"/>
      <dgm:spPr/>
    </dgm:pt>
    <dgm:pt modelId="{4DF29D2D-FCC5-4978-B93A-30B480E43555}" type="pres">
      <dgm:prSet presAssocID="{ED73B545-D622-43FB-93FB-F38B9DDAE81A}" presName="vert1" presStyleCnt="0"/>
      <dgm:spPr/>
    </dgm:pt>
    <dgm:pt modelId="{142B6D18-19C5-467E-9728-F1D4B452A777}" type="pres">
      <dgm:prSet presAssocID="{90D088F7-F5C7-4618-8744-F81A17C3CC91}" presName="thickLine" presStyleLbl="alignNode1" presStyleIdx="3" presStyleCnt="5"/>
      <dgm:spPr/>
    </dgm:pt>
    <dgm:pt modelId="{DB983CAD-A9CE-4697-89F9-32890205DA42}" type="pres">
      <dgm:prSet presAssocID="{90D088F7-F5C7-4618-8744-F81A17C3CC91}" presName="horz1" presStyleCnt="0"/>
      <dgm:spPr/>
    </dgm:pt>
    <dgm:pt modelId="{C0A36620-F4CE-437A-A031-8E9BE4FF52FE}" type="pres">
      <dgm:prSet presAssocID="{90D088F7-F5C7-4618-8744-F81A17C3CC91}" presName="tx1" presStyleLbl="revTx" presStyleIdx="3" presStyleCnt="5"/>
      <dgm:spPr/>
    </dgm:pt>
    <dgm:pt modelId="{9ED5A53A-C4A6-495A-8818-3A33F1ED0CF9}" type="pres">
      <dgm:prSet presAssocID="{90D088F7-F5C7-4618-8744-F81A17C3CC91}" presName="vert1" presStyleCnt="0"/>
      <dgm:spPr/>
    </dgm:pt>
    <dgm:pt modelId="{4DDB9EC5-ADB2-4E47-9108-9700D557EC5E}" type="pres">
      <dgm:prSet presAssocID="{2C5298F6-A493-4246-ACAB-D942090296F9}" presName="thickLine" presStyleLbl="alignNode1" presStyleIdx="4" presStyleCnt="5"/>
      <dgm:spPr/>
    </dgm:pt>
    <dgm:pt modelId="{75C7550D-5241-4207-A42B-99774CC71780}" type="pres">
      <dgm:prSet presAssocID="{2C5298F6-A493-4246-ACAB-D942090296F9}" presName="horz1" presStyleCnt="0"/>
      <dgm:spPr/>
    </dgm:pt>
    <dgm:pt modelId="{D5FD4061-508C-4BF8-83B5-36E3FD7D3AFD}" type="pres">
      <dgm:prSet presAssocID="{2C5298F6-A493-4246-ACAB-D942090296F9}" presName="tx1" presStyleLbl="revTx" presStyleIdx="4" presStyleCnt="5"/>
      <dgm:spPr/>
    </dgm:pt>
    <dgm:pt modelId="{33062A29-B47A-489B-AA6D-D1F0CEA461E5}" type="pres">
      <dgm:prSet presAssocID="{2C5298F6-A493-4246-ACAB-D942090296F9}" presName="vert1" presStyleCnt="0"/>
      <dgm:spPr/>
    </dgm:pt>
  </dgm:ptLst>
  <dgm:cxnLst>
    <dgm:cxn modelId="{6378AA02-A301-4B72-A8F4-094311FAF60A}" srcId="{32B5D352-1E80-4ADC-8F34-2C7161DD8167}" destId="{66A1F5FF-7A59-4786-84EE-193516FE6546}" srcOrd="1" destOrd="0" parTransId="{F3E29084-798A-41E3-9195-F28F7B496600}" sibTransId="{C2373003-4654-4C34-BE98-0CF4010DBD23}"/>
    <dgm:cxn modelId="{85BA841F-DD58-40AE-9698-4D2D0BB1DDA4}" type="presOf" srcId="{90D088F7-F5C7-4618-8744-F81A17C3CC91}" destId="{C0A36620-F4CE-437A-A031-8E9BE4FF52FE}" srcOrd="0" destOrd="0" presId="urn:microsoft.com/office/officeart/2008/layout/LinedList"/>
    <dgm:cxn modelId="{A649DD2F-097C-4AAF-8066-17BEF661AA55}" srcId="{32B5D352-1E80-4ADC-8F34-2C7161DD8167}" destId="{90D088F7-F5C7-4618-8744-F81A17C3CC91}" srcOrd="3" destOrd="0" parTransId="{70311DEF-F328-417E-9BB4-524E6006E4A0}" sibTransId="{A77D9DD8-81F0-4503-8850-627C25C0CCD6}"/>
    <dgm:cxn modelId="{FBCD006B-63F8-47C7-A13D-718F319BC40D}" type="presOf" srcId="{ED73B545-D622-43FB-93FB-F38B9DDAE81A}" destId="{1BCB1CAC-82C0-4F93-8EB2-C556D0E69138}" srcOrd="0" destOrd="0" presId="urn:microsoft.com/office/officeart/2008/layout/LinedList"/>
    <dgm:cxn modelId="{EB0CEC6D-E76B-4136-84BB-47D8B1FE6717}" srcId="{32B5D352-1E80-4ADC-8F34-2C7161DD8167}" destId="{2C5298F6-A493-4246-ACAB-D942090296F9}" srcOrd="4" destOrd="0" parTransId="{43C432C7-5C48-4CFE-BAA0-68DC65637E4F}" sibTransId="{57B842D4-01E8-4DA7-AE2A-21D0118EB1D3}"/>
    <dgm:cxn modelId="{2947379F-6650-48EC-9673-A23A9ED13785}" type="presOf" srcId="{71805F93-7F83-440E-B309-D34279A4B555}" destId="{71D5278C-C71C-439B-9C94-D2EFC93CF49E}" srcOrd="0" destOrd="0" presId="urn:microsoft.com/office/officeart/2008/layout/LinedList"/>
    <dgm:cxn modelId="{055D4AA8-CBBB-496C-B85E-8CE119A5A72D}" srcId="{32B5D352-1E80-4ADC-8F34-2C7161DD8167}" destId="{ED73B545-D622-43FB-93FB-F38B9DDAE81A}" srcOrd="2" destOrd="0" parTransId="{9E6E4A92-DB75-426F-A7ED-4161552A5F6D}" sibTransId="{E14B6A89-14E0-4C2B-A7D4-C396C8B4E7AE}"/>
    <dgm:cxn modelId="{63C532B1-A687-475D-82EB-2FE4CDDEB8BC}" type="presOf" srcId="{66A1F5FF-7A59-4786-84EE-193516FE6546}" destId="{4CC02FEC-F940-4797-AC15-196C2A5C31B8}" srcOrd="0" destOrd="0" presId="urn:microsoft.com/office/officeart/2008/layout/LinedList"/>
    <dgm:cxn modelId="{683770CB-2F2D-4C95-A6D0-5D5F1CCA3856}" type="presOf" srcId="{32B5D352-1E80-4ADC-8F34-2C7161DD8167}" destId="{AA4194FF-7B33-4304-8EE1-AA3992B92C19}" srcOrd="0" destOrd="0" presId="urn:microsoft.com/office/officeart/2008/layout/LinedList"/>
    <dgm:cxn modelId="{B27524E1-8068-4D07-8256-00F3055B8048}" type="presOf" srcId="{2C5298F6-A493-4246-ACAB-D942090296F9}" destId="{D5FD4061-508C-4BF8-83B5-36E3FD7D3AFD}" srcOrd="0" destOrd="0" presId="urn:microsoft.com/office/officeart/2008/layout/LinedList"/>
    <dgm:cxn modelId="{29213BFC-A683-42B6-A00B-7206B21279C1}" srcId="{32B5D352-1E80-4ADC-8F34-2C7161DD8167}" destId="{71805F93-7F83-440E-B309-D34279A4B555}" srcOrd="0" destOrd="0" parTransId="{D33B0420-9B5A-4B4C-9BF1-58F9E2BCEF28}" sibTransId="{D6A24C5F-FDE7-4FAF-9557-65CF6EBD3A2D}"/>
    <dgm:cxn modelId="{5627526D-CFD2-40F4-8272-60A7C68CF024}" type="presParOf" srcId="{AA4194FF-7B33-4304-8EE1-AA3992B92C19}" destId="{3B1956C2-D3BC-4B64-A547-FAAD60713C69}" srcOrd="0" destOrd="0" presId="urn:microsoft.com/office/officeart/2008/layout/LinedList"/>
    <dgm:cxn modelId="{BF9EC0D2-0218-4928-A196-84EDC42C4518}" type="presParOf" srcId="{AA4194FF-7B33-4304-8EE1-AA3992B92C19}" destId="{D5A00DDD-DB7C-44FA-9BE4-9E0846C042E6}" srcOrd="1" destOrd="0" presId="urn:microsoft.com/office/officeart/2008/layout/LinedList"/>
    <dgm:cxn modelId="{9D9E4031-DC96-4F00-9A92-D7337D55982C}" type="presParOf" srcId="{D5A00DDD-DB7C-44FA-9BE4-9E0846C042E6}" destId="{71D5278C-C71C-439B-9C94-D2EFC93CF49E}" srcOrd="0" destOrd="0" presId="urn:microsoft.com/office/officeart/2008/layout/LinedList"/>
    <dgm:cxn modelId="{72D1F3D5-B373-4865-8AC2-07C6468C221F}" type="presParOf" srcId="{D5A00DDD-DB7C-44FA-9BE4-9E0846C042E6}" destId="{1583C4FA-4D04-48F6-A40A-40219B17840E}" srcOrd="1" destOrd="0" presId="urn:microsoft.com/office/officeart/2008/layout/LinedList"/>
    <dgm:cxn modelId="{04FDBBC3-89FE-4CBB-8D91-0336019B9C8C}" type="presParOf" srcId="{AA4194FF-7B33-4304-8EE1-AA3992B92C19}" destId="{CEA212EF-0056-4C8B-A976-162F2CA0DE20}" srcOrd="2" destOrd="0" presId="urn:microsoft.com/office/officeart/2008/layout/LinedList"/>
    <dgm:cxn modelId="{2A9379DD-2E9A-41B9-B2E5-11DEAFC7B442}" type="presParOf" srcId="{AA4194FF-7B33-4304-8EE1-AA3992B92C19}" destId="{B40CA86E-2058-4AF1-810B-C5F20D0E562A}" srcOrd="3" destOrd="0" presId="urn:microsoft.com/office/officeart/2008/layout/LinedList"/>
    <dgm:cxn modelId="{4BF123CA-E5A8-4764-8DD0-1C3F95DE5423}" type="presParOf" srcId="{B40CA86E-2058-4AF1-810B-C5F20D0E562A}" destId="{4CC02FEC-F940-4797-AC15-196C2A5C31B8}" srcOrd="0" destOrd="0" presId="urn:microsoft.com/office/officeart/2008/layout/LinedList"/>
    <dgm:cxn modelId="{8378EC6A-6F95-48B0-99C8-BDCB72262028}" type="presParOf" srcId="{B40CA86E-2058-4AF1-810B-C5F20D0E562A}" destId="{B9433B86-FA63-4FE6-A958-518C0D06F441}" srcOrd="1" destOrd="0" presId="urn:microsoft.com/office/officeart/2008/layout/LinedList"/>
    <dgm:cxn modelId="{F591096F-B290-49E0-AB74-FF7CDC869462}" type="presParOf" srcId="{AA4194FF-7B33-4304-8EE1-AA3992B92C19}" destId="{4AF42601-9F90-40E1-AC5B-C1D98AD0D0AE}" srcOrd="4" destOrd="0" presId="urn:microsoft.com/office/officeart/2008/layout/LinedList"/>
    <dgm:cxn modelId="{E1304ADF-CEC7-422E-A962-71A7DB5F53AA}" type="presParOf" srcId="{AA4194FF-7B33-4304-8EE1-AA3992B92C19}" destId="{5B70A791-BB78-4872-A8B7-3759B71001DC}" srcOrd="5" destOrd="0" presId="urn:microsoft.com/office/officeart/2008/layout/LinedList"/>
    <dgm:cxn modelId="{A836B637-D0BC-4E03-9B61-3CE6C0F7D6E1}" type="presParOf" srcId="{5B70A791-BB78-4872-A8B7-3759B71001DC}" destId="{1BCB1CAC-82C0-4F93-8EB2-C556D0E69138}" srcOrd="0" destOrd="0" presId="urn:microsoft.com/office/officeart/2008/layout/LinedList"/>
    <dgm:cxn modelId="{3EB15310-47CD-4131-99C7-97ABAFAC8E83}" type="presParOf" srcId="{5B70A791-BB78-4872-A8B7-3759B71001DC}" destId="{4DF29D2D-FCC5-4978-B93A-30B480E43555}" srcOrd="1" destOrd="0" presId="urn:microsoft.com/office/officeart/2008/layout/LinedList"/>
    <dgm:cxn modelId="{98113063-CC77-474C-B386-6E8EB1B342FC}" type="presParOf" srcId="{AA4194FF-7B33-4304-8EE1-AA3992B92C19}" destId="{142B6D18-19C5-467E-9728-F1D4B452A777}" srcOrd="6" destOrd="0" presId="urn:microsoft.com/office/officeart/2008/layout/LinedList"/>
    <dgm:cxn modelId="{50AD2144-886F-4D66-96CB-C71258A53619}" type="presParOf" srcId="{AA4194FF-7B33-4304-8EE1-AA3992B92C19}" destId="{DB983CAD-A9CE-4697-89F9-32890205DA42}" srcOrd="7" destOrd="0" presId="urn:microsoft.com/office/officeart/2008/layout/LinedList"/>
    <dgm:cxn modelId="{CC5D5946-746B-40DC-B423-FC706951EB1D}" type="presParOf" srcId="{DB983CAD-A9CE-4697-89F9-32890205DA42}" destId="{C0A36620-F4CE-437A-A031-8E9BE4FF52FE}" srcOrd="0" destOrd="0" presId="urn:microsoft.com/office/officeart/2008/layout/LinedList"/>
    <dgm:cxn modelId="{E90E057C-EA1A-4ABD-A6C5-C2F327E851EF}" type="presParOf" srcId="{DB983CAD-A9CE-4697-89F9-32890205DA42}" destId="{9ED5A53A-C4A6-495A-8818-3A33F1ED0CF9}" srcOrd="1" destOrd="0" presId="urn:microsoft.com/office/officeart/2008/layout/LinedList"/>
    <dgm:cxn modelId="{E183E969-5E25-4E8C-8C7C-7142FE0681EA}" type="presParOf" srcId="{AA4194FF-7B33-4304-8EE1-AA3992B92C19}" destId="{4DDB9EC5-ADB2-4E47-9108-9700D557EC5E}" srcOrd="8" destOrd="0" presId="urn:microsoft.com/office/officeart/2008/layout/LinedList"/>
    <dgm:cxn modelId="{4382583C-FA2C-4DAF-892B-02CD78F86AB0}" type="presParOf" srcId="{AA4194FF-7B33-4304-8EE1-AA3992B92C19}" destId="{75C7550D-5241-4207-A42B-99774CC71780}" srcOrd="9" destOrd="0" presId="urn:microsoft.com/office/officeart/2008/layout/LinedList"/>
    <dgm:cxn modelId="{736A046A-2082-451B-9B25-1DB469BA7032}" type="presParOf" srcId="{75C7550D-5241-4207-A42B-99774CC71780}" destId="{D5FD4061-508C-4BF8-83B5-36E3FD7D3AFD}" srcOrd="0" destOrd="0" presId="urn:microsoft.com/office/officeart/2008/layout/LinedList"/>
    <dgm:cxn modelId="{2A4C7D75-B6D5-4AC2-AD2A-D42DC73D7143}" type="presParOf" srcId="{75C7550D-5241-4207-A42B-99774CC71780}" destId="{33062A29-B47A-489B-AA6D-D1F0CEA461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956C2-D3BC-4B64-A547-FAAD60713C69}">
      <dsp:nvSpPr>
        <dsp:cNvPr id="0" name=""/>
        <dsp:cNvSpPr/>
      </dsp:nvSpPr>
      <dsp:spPr>
        <a:xfrm>
          <a:off x="0" y="37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5278C-C71C-439B-9C94-D2EFC93CF49E}">
      <dsp:nvSpPr>
        <dsp:cNvPr id="0" name=""/>
        <dsp:cNvSpPr/>
      </dsp:nvSpPr>
      <dsp:spPr>
        <a:xfrm>
          <a:off x="0" y="379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1. Daten Zugriff erstellen</a:t>
          </a:r>
          <a:endParaRPr lang="en-US" sz="2800" kern="1200" dirty="0"/>
        </a:p>
      </dsp:txBody>
      <dsp:txXfrm>
        <a:off x="0" y="379"/>
        <a:ext cx="10515600" cy="621166"/>
      </dsp:txXfrm>
    </dsp:sp>
    <dsp:sp modelId="{CEA212EF-0056-4C8B-A976-162F2CA0DE20}">
      <dsp:nvSpPr>
        <dsp:cNvPr id="0" name=""/>
        <dsp:cNvSpPr/>
      </dsp:nvSpPr>
      <dsp:spPr>
        <a:xfrm>
          <a:off x="0" y="62154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02FEC-F940-4797-AC15-196C2A5C31B8}">
      <dsp:nvSpPr>
        <dsp:cNvPr id="0" name=""/>
        <dsp:cNvSpPr/>
      </dsp:nvSpPr>
      <dsp:spPr>
        <a:xfrm>
          <a:off x="0" y="621546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2. Fehlerhafte Daten werden entfernt</a:t>
          </a:r>
          <a:endParaRPr lang="en-US" sz="2800" kern="1200" dirty="0"/>
        </a:p>
      </dsp:txBody>
      <dsp:txXfrm>
        <a:off x="0" y="621546"/>
        <a:ext cx="10515600" cy="621166"/>
      </dsp:txXfrm>
    </dsp:sp>
    <dsp:sp modelId="{4AF42601-9F90-40E1-AC5B-C1D98AD0D0AE}">
      <dsp:nvSpPr>
        <dsp:cNvPr id="0" name=""/>
        <dsp:cNvSpPr/>
      </dsp:nvSpPr>
      <dsp:spPr>
        <a:xfrm>
          <a:off x="0" y="124271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B1CAC-82C0-4F93-8EB2-C556D0E69138}">
      <dsp:nvSpPr>
        <dsp:cNvPr id="0" name=""/>
        <dsp:cNvSpPr/>
      </dsp:nvSpPr>
      <dsp:spPr>
        <a:xfrm>
          <a:off x="0" y="1242713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3. Neue Feature hinzufügen (Zielvariable)</a:t>
          </a:r>
          <a:endParaRPr lang="en-US" sz="2800" kern="1200" dirty="0"/>
        </a:p>
      </dsp:txBody>
      <dsp:txXfrm>
        <a:off x="0" y="1242713"/>
        <a:ext cx="10515600" cy="621166"/>
      </dsp:txXfrm>
    </dsp:sp>
    <dsp:sp modelId="{142B6D18-19C5-467E-9728-F1D4B452A777}">
      <dsp:nvSpPr>
        <dsp:cNvPr id="0" name=""/>
        <dsp:cNvSpPr/>
      </dsp:nvSpPr>
      <dsp:spPr>
        <a:xfrm>
          <a:off x="0" y="186387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36620-F4CE-437A-A031-8E9BE4FF52FE}">
      <dsp:nvSpPr>
        <dsp:cNvPr id="0" name=""/>
        <dsp:cNvSpPr/>
      </dsp:nvSpPr>
      <dsp:spPr>
        <a:xfrm>
          <a:off x="0" y="1863879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4. Nicht relevante Feature werden aus dem Datensatz entfernt</a:t>
          </a:r>
          <a:endParaRPr lang="en-US" sz="2800" kern="1200" dirty="0"/>
        </a:p>
      </dsp:txBody>
      <dsp:txXfrm>
        <a:off x="0" y="1863879"/>
        <a:ext cx="10515600" cy="621166"/>
      </dsp:txXfrm>
    </dsp:sp>
    <dsp:sp modelId="{4DDB9EC5-ADB2-4E47-9108-9700D557EC5E}">
      <dsp:nvSpPr>
        <dsp:cNvPr id="0" name=""/>
        <dsp:cNvSpPr/>
      </dsp:nvSpPr>
      <dsp:spPr>
        <a:xfrm>
          <a:off x="0" y="248504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D4061-508C-4BF8-83B5-36E3FD7D3AFD}">
      <dsp:nvSpPr>
        <dsp:cNvPr id="0" name=""/>
        <dsp:cNvSpPr/>
      </dsp:nvSpPr>
      <dsp:spPr>
        <a:xfrm>
          <a:off x="0" y="2485046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5. Daten für lineare Regression </a:t>
          </a:r>
          <a:r>
            <a:rPr lang="de-DE" sz="2800" kern="1200" dirty="0" err="1"/>
            <a:t>normaisieren</a:t>
          </a:r>
          <a:endParaRPr lang="en-US" sz="2800" kern="1200" dirty="0"/>
        </a:p>
      </dsp:txBody>
      <dsp:txXfrm>
        <a:off x="0" y="2485046"/>
        <a:ext cx="10515600" cy="6211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956C2-D3BC-4B64-A547-FAAD60713C69}">
      <dsp:nvSpPr>
        <dsp:cNvPr id="0" name=""/>
        <dsp:cNvSpPr/>
      </dsp:nvSpPr>
      <dsp:spPr>
        <a:xfrm>
          <a:off x="0" y="37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5278C-C71C-439B-9C94-D2EFC93CF49E}">
      <dsp:nvSpPr>
        <dsp:cNvPr id="0" name=""/>
        <dsp:cNvSpPr/>
      </dsp:nvSpPr>
      <dsp:spPr>
        <a:xfrm>
          <a:off x="0" y="379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1. Daten Zugriff erstellen</a:t>
          </a:r>
          <a:endParaRPr lang="en-US" sz="2800" kern="1200" dirty="0"/>
        </a:p>
      </dsp:txBody>
      <dsp:txXfrm>
        <a:off x="0" y="379"/>
        <a:ext cx="10515600" cy="621166"/>
      </dsp:txXfrm>
    </dsp:sp>
    <dsp:sp modelId="{CEA212EF-0056-4C8B-A976-162F2CA0DE20}">
      <dsp:nvSpPr>
        <dsp:cNvPr id="0" name=""/>
        <dsp:cNvSpPr/>
      </dsp:nvSpPr>
      <dsp:spPr>
        <a:xfrm>
          <a:off x="0" y="62154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02FEC-F940-4797-AC15-196C2A5C31B8}">
      <dsp:nvSpPr>
        <dsp:cNvPr id="0" name=""/>
        <dsp:cNvSpPr/>
      </dsp:nvSpPr>
      <dsp:spPr>
        <a:xfrm>
          <a:off x="0" y="621546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2. Texte der Log Einträge herausfiltern</a:t>
          </a:r>
          <a:endParaRPr lang="en-US" sz="2800" kern="1200" dirty="0"/>
        </a:p>
      </dsp:txBody>
      <dsp:txXfrm>
        <a:off x="0" y="621546"/>
        <a:ext cx="10515600" cy="621166"/>
      </dsp:txXfrm>
    </dsp:sp>
    <dsp:sp modelId="{4AF42601-9F90-40E1-AC5B-C1D98AD0D0AE}">
      <dsp:nvSpPr>
        <dsp:cNvPr id="0" name=""/>
        <dsp:cNvSpPr/>
      </dsp:nvSpPr>
      <dsp:spPr>
        <a:xfrm>
          <a:off x="0" y="124271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B1CAC-82C0-4F93-8EB2-C556D0E69138}">
      <dsp:nvSpPr>
        <dsp:cNvPr id="0" name=""/>
        <dsp:cNvSpPr/>
      </dsp:nvSpPr>
      <dsp:spPr>
        <a:xfrm>
          <a:off x="0" y="1242713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3. Texte in Grundform bringen mit </a:t>
          </a:r>
          <a:r>
            <a:rPr lang="de-DE" sz="2800" kern="1200" dirty="0" err="1"/>
            <a:t>Lemmatization</a:t>
          </a:r>
          <a:endParaRPr lang="en-US" sz="2800" kern="1200" dirty="0"/>
        </a:p>
      </dsp:txBody>
      <dsp:txXfrm>
        <a:off x="0" y="1242713"/>
        <a:ext cx="10515600" cy="621166"/>
      </dsp:txXfrm>
    </dsp:sp>
    <dsp:sp modelId="{142B6D18-19C5-467E-9728-F1D4B452A777}">
      <dsp:nvSpPr>
        <dsp:cNvPr id="0" name=""/>
        <dsp:cNvSpPr/>
      </dsp:nvSpPr>
      <dsp:spPr>
        <a:xfrm>
          <a:off x="0" y="186387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36620-F4CE-437A-A031-8E9BE4FF52FE}">
      <dsp:nvSpPr>
        <dsp:cNvPr id="0" name=""/>
        <dsp:cNvSpPr/>
      </dsp:nvSpPr>
      <dsp:spPr>
        <a:xfrm>
          <a:off x="0" y="1863879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4. </a:t>
          </a:r>
          <a:r>
            <a:rPr lang="de-DE" sz="2800" kern="1200" dirty="0" err="1"/>
            <a:t>Lemmatizierten</a:t>
          </a:r>
          <a:r>
            <a:rPr lang="de-DE" sz="2800" kern="1200" dirty="0"/>
            <a:t> Text in Wörter zerlegen</a:t>
          </a:r>
          <a:endParaRPr lang="en-US" sz="2800" kern="1200" dirty="0"/>
        </a:p>
      </dsp:txBody>
      <dsp:txXfrm>
        <a:off x="0" y="1863879"/>
        <a:ext cx="10515600" cy="621166"/>
      </dsp:txXfrm>
    </dsp:sp>
    <dsp:sp modelId="{4DDB9EC5-ADB2-4E47-9108-9700D557EC5E}">
      <dsp:nvSpPr>
        <dsp:cNvPr id="0" name=""/>
        <dsp:cNvSpPr/>
      </dsp:nvSpPr>
      <dsp:spPr>
        <a:xfrm>
          <a:off x="0" y="248504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D4061-508C-4BF8-83B5-36E3FD7D3AFD}">
      <dsp:nvSpPr>
        <dsp:cNvPr id="0" name=""/>
        <dsp:cNvSpPr/>
      </dsp:nvSpPr>
      <dsp:spPr>
        <a:xfrm>
          <a:off x="0" y="2485046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5. Zerlegten Text mit </a:t>
          </a:r>
          <a:r>
            <a:rPr lang="de-DE" sz="2800" kern="1200" dirty="0" err="1"/>
            <a:t>Stemming</a:t>
          </a:r>
          <a:r>
            <a:rPr lang="de-DE" sz="2800" kern="1200" dirty="0"/>
            <a:t> überarbeiten</a:t>
          </a:r>
          <a:endParaRPr lang="en-US" sz="2800" kern="1200" dirty="0"/>
        </a:p>
      </dsp:txBody>
      <dsp:txXfrm>
        <a:off x="0" y="2485046"/>
        <a:ext cx="10515600" cy="621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4802E-3A1F-476D-8C5F-FA8A5493684E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D7745-79BD-4570-92F6-045CD7F1EE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27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 err="1"/>
              <a:t>MesswertID</a:t>
            </a:r>
            <a:endParaRPr lang="en-US" dirty="0"/>
          </a:p>
          <a:p>
            <a:pPr lvl="1"/>
            <a:r>
              <a:rPr lang="en-US" dirty="0" err="1"/>
              <a:t>SystemID</a:t>
            </a:r>
            <a:endParaRPr lang="en-US" dirty="0"/>
          </a:p>
          <a:p>
            <a:pPr lvl="1"/>
            <a:r>
              <a:rPr lang="en-US" dirty="0"/>
              <a:t>Datum</a:t>
            </a:r>
          </a:p>
          <a:p>
            <a:pPr lvl="1"/>
            <a:r>
              <a:rPr lang="en-US" dirty="0"/>
              <a:t>Zeit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RAM</a:t>
            </a:r>
          </a:p>
          <a:p>
            <a:pPr lvl="1"/>
            <a:r>
              <a:rPr lang="en-US" dirty="0"/>
              <a:t>HD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 err="1"/>
              <a:t>ServiceOK</a:t>
            </a:r>
            <a:endParaRPr lang="en-US" dirty="0"/>
          </a:p>
          <a:p>
            <a:pPr lvl="1"/>
            <a:r>
              <a:rPr lang="en-US" dirty="0" err="1"/>
              <a:t>LogLevel</a:t>
            </a:r>
            <a:endParaRPr lang="en-US" dirty="0"/>
          </a:p>
          <a:p>
            <a:pPr lvl="1"/>
            <a:r>
              <a:rPr lang="en-US" dirty="0" err="1"/>
              <a:t>LogMessage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ServiceState</a:t>
            </a: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D7745-79BD-4570-92F6-045CD7F1EE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74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 err="1"/>
              <a:t>MesswertID</a:t>
            </a:r>
            <a:endParaRPr lang="en-US" dirty="0"/>
          </a:p>
          <a:p>
            <a:pPr lvl="1"/>
            <a:r>
              <a:rPr lang="en-US" dirty="0" err="1"/>
              <a:t>SystemID</a:t>
            </a:r>
            <a:endParaRPr lang="en-US" dirty="0"/>
          </a:p>
          <a:p>
            <a:pPr lvl="1"/>
            <a:r>
              <a:rPr lang="en-US" dirty="0"/>
              <a:t>Datum</a:t>
            </a:r>
          </a:p>
          <a:p>
            <a:pPr lvl="1"/>
            <a:r>
              <a:rPr lang="en-US" dirty="0"/>
              <a:t>Zeit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RAM</a:t>
            </a:r>
          </a:p>
          <a:p>
            <a:pPr lvl="1"/>
            <a:r>
              <a:rPr lang="en-US" dirty="0"/>
              <a:t>HD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 err="1"/>
              <a:t>ServiceOK</a:t>
            </a:r>
            <a:endParaRPr lang="en-US" dirty="0"/>
          </a:p>
          <a:p>
            <a:pPr lvl="1"/>
            <a:r>
              <a:rPr lang="en-US" dirty="0" err="1"/>
              <a:t>LogLevel</a:t>
            </a:r>
            <a:endParaRPr lang="en-US" dirty="0"/>
          </a:p>
          <a:p>
            <a:pPr lvl="1"/>
            <a:r>
              <a:rPr lang="en-US" dirty="0" err="1"/>
              <a:t>LogMessage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ServiceState</a:t>
            </a: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D7745-79BD-4570-92F6-045CD7F1EE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7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B7522-A763-3F88-7405-96443BA3C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7799B2-A0D8-75B3-687D-73B3F3F9D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628486-DE41-767E-9446-9B3FC1AF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4A6C43-1FD8-738B-B5E0-4FFECA97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70F00E-BDB9-30CA-B62F-B23EBF62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5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B74C5-7CD6-F62D-DC6A-93F4BC31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96B600-CCF3-5945-7130-D8B85AF76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466CED-0C98-1372-9326-F763EE07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D47DAF-EF40-4491-4094-F017C1715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4C9E42-10A3-48D3-40DE-00AC4883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4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279E800-6FE2-06F6-CCCA-1B292FAC2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E504F6-C0C5-2089-4C60-79F1EC0BB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7D787D-408B-53A8-7632-908B2A19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5C8A9E-165A-59AA-1A48-EDBE3DB6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46B4D0-3B29-03DD-1CA5-4A15D1EE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5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38E846-4234-E922-89E5-457371B1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74CB13-1AEF-8AFB-FDA4-729F27029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40DB2A-3400-BB8F-15B4-A88E290F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BF7E5E-8795-4AF1-559D-5265101D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3679A6-4E9A-6C28-2918-B4E5DC93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4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9934E-13DA-46DB-87D8-D3569ECD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69EAB2-89E5-7249-C867-075B2F20F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A0D6B-6518-545D-AF36-A5857C1C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0A08C-A5B9-94D2-9F10-64AEAFEB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DE4B5B-A656-6B3F-BDF4-0ED1AD31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0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36AD2-BFB6-239A-BD74-E4F1747E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D5D840-7540-D38F-C2BC-10EB6427F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6567EB-142A-4C1F-CF1E-383D7090D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206882-33D5-18C4-D023-5646B9FF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AAC92F-38C8-4251-CFC7-619B4881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484399-FAE7-7A71-ED16-DAD232FD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4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D7D4F-7CB8-A096-8C88-9EC7F77B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2C1C93-3A4C-260D-11F4-194B80663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E5D808-F73C-1F47-FB47-4D15CF842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84997A4-FA64-E2F4-5345-4AB0AF48B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5E389C-257D-7460-8F5F-B3AA4D154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9722A3-707A-4A44-A776-E652DFF1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5DDFA9F-EB47-ECE0-8528-1D57BE4F5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720745-D963-62EC-A075-2F83B1B1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0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315EA-683E-B700-C661-F11FBDEB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A9178D-9333-181E-BB08-1897A1FC3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D2037A-C9B5-3400-5A0D-6D2EA0B9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115EA2-AB90-97DC-4AAB-96CBB60E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1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38FB47A-B379-2F3F-0BAB-192390CB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853D97-F8A8-7404-B26F-D8880016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316C46-AB0D-91D3-6E2C-4A98E4BD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0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1035E-E0E1-278A-D1A2-DB45FB35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28EE61-D695-ABAF-8033-5B842E3FD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8E14F9-FFA6-DC39-4C76-B7D38E3E9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20D5D0-54E6-9336-2E34-5C27EC556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C2CEA7-BB4C-87C5-0102-634F228A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6C8B66-8DB4-5807-AD08-038227F9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9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68A7A-91D4-DF87-FD2C-4364FC91A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AC0881F-36DF-C90F-9B62-68CF8CCF8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A190B9-5D5B-88CE-5066-A95C008D9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2B4F41-CF40-C084-D180-99BD3D31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D57EE4-BCBE-8164-7454-A88D3A81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74FAAE-D63E-8548-414D-06B94FD8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6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7FB8A9E-5126-128E-8586-8F538BAD8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C322FE-4CF7-9F4A-B6E0-039F3E6F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17B931-C74E-42D4-FE14-CA3C47BC4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EE92F-2343-460E-A87F-DC2FD6DE70C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451DCA-4826-14F1-80E4-EAD9F3B37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D26BC5-D38B-A4AB-F899-FBB846435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5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88170-E3FA-A39C-C9C4-751CFEED6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350"/>
            <a:ext cx="9144000" cy="2387600"/>
          </a:xfrm>
        </p:spPr>
        <p:txBody>
          <a:bodyPr/>
          <a:lstStyle/>
          <a:p>
            <a:r>
              <a:rPr lang="de-DE" dirty="0"/>
              <a:t>Business Understanding</a:t>
            </a:r>
            <a:endParaRPr lang="en-US" dirty="0"/>
          </a:p>
        </p:txBody>
      </p:sp>
      <p:pic>
        <p:nvPicPr>
          <p:cNvPr id="3" name="Picture 2" descr="What is CRISP DM? - Data Science Process Alliance">
            <a:extLst>
              <a:ext uri="{FF2B5EF4-FFF2-40B4-BE49-F238E27FC236}">
                <a16:creationId xmlns:a16="http://schemas.microsoft.com/office/drawing/2014/main" id="{006800C5-B817-2984-C9FA-BB21FBA26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17" y="0"/>
            <a:ext cx="6381430" cy="52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64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ABC3E223-12AA-B681-2055-F57E33ED69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943836"/>
              </p:ext>
            </p:extLst>
          </p:nvPr>
        </p:nvGraphicFramePr>
        <p:xfrm>
          <a:off x="838200" y="1825625"/>
          <a:ext cx="10515600" cy="3106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3D12C5CA-E520-8343-6B63-F98E42E0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Unstrukturierte Daten – </a:t>
            </a:r>
            <a:r>
              <a:rPr lang="de-DE" dirty="0" err="1"/>
              <a:t>Preparation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92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178CFE-FBE8-5935-86EA-A2176B40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Unstrukturierte Daten – Zugriffverfahren	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3850A4-35DC-2356-DAB8-91704D667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06593"/>
          </a:xfrm>
        </p:spPr>
        <p:txBody>
          <a:bodyPr>
            <a:normAutofit/>
          </a:bodyPr>
          <a:lstStyle/>
          <a:p>
            <a:r>
              <a:rPr lang="de-DE" sz="2400" dirty="0"/>
              <a:t>Da die Log Daten unstrukturiert sind, werden diese in einer Mongo DB Datenbank gespeichert</a:t>
            </a:r>
          </a:p>
          <a:p>
            <a:r>
              <a:rPr lang="de-DE" sz="2400" dirty="0"/>
              <a:t>Speicherung erfolgt auf MongoDB Atlas, damit ein Zugriff für externes Analytics Team möglich ist</a:t>
            </a:r>
            <a:endParaRPr lang="en-US" sz="2400" dirty="0"/>
          </a:p>
          <a:p>
            <a:r>
              <a:rPr lang="en-US" sz="2400" dirty="0"/>
              <a:t>Da es SSL </a:t>
            </a:r>
            <a:r>
              <a:rPr lang="en-US" sz="2400" dirty="0" err="1"/>
              <a:t>Probleme</a:t>
            </a:r>
            <a:r>
              <a:rPr lang="en-US" sz="2400" dirty="0"/>
              <a:t> </a:t>
            </a:r>
            <a:r>
              <a:rPr lang="en-US" sz="2400" dirty="0" err="1"/>
              <a:t>bei</a:t>
            </a:r>
            <a:r>
              <a:rPr lang="en-US" sz="2400" dirty="0"/>
              <a:t> </a:t>
            </a:r>
            <a:r>
              <a:rPr lang="en-US" sz="2400" dirty="0" err="1"/>
              <a:t>direktem</a:t>
            </a:r>
            <a:r>
              <a:rPr lang="en-US" sz="2400" dirty="0"/>
              <a:t> </a:t>
            </a:r>
            <a:r>
              <a:rPr lang="en-US" sz="2400" dirty="0" err="1"/>
              <a:t>Zugriff</a:t>
            </a:r>
            <a:r>
              <a:rPr lang="en-US" sz="2400" dirty="0"/>
              <a:t> </a:t>
            </a:r>
            <a:r>
              <a:rPr lang="en-US" sz="2400" dirty="0" err="1"/>
              <a:t>gibt</a:t>
            </a:r>
            <a:r>
              <a:rPr lang="en-US" sz="2400" dirty="0"/>
              <a:t>, </a:t>
            </a:r>
            <a:r>
              <a:rPr lang="en-US" sz="2400" dirty="0" err="1"/>
              <a:t>wurde</a:t>
            </a:r>
            <a:r>
              <a:rPr lang="en-US" sz="2400" dirty="0"/>
              <a:t> </a:t>
            </a:r>
            <a:r>
              <a:rPr lang="en-US" sz="2400" dirty="0" err="1"/>
              <a:t>eine</a:t>
            </a:r>
            <a:r>
              <a:rPr lang="en-US" sz="2400" dirty="0"/>
              <a:t> REST API </a:t>
            </a:r>
            <a:r>
              <a:rPr lang="en-US" sz="2400" dirty="0" err="1"/>
              <a:t>zu</a:t>
            </a:r>
            <a:r>
              <a:rPr lang="en-US" sz="2400" dirty="0"/>
              <a:t> der </a:t>
            </a:r>
            <a:r>
              <a:rPr lang="en-US" sz="2400" dirty="0" err="1"/>
              <a:t>Datenbank</a:t>
            </a:r>
            <a:r>
              <a:rPr lang="en-US" sz="2400" dirty="0"/>
              <a:t> in Atlas </a:t>
            </a:r>
            <a:r>
              <a:rPr lang="en-US" sz="2400" dirty="0" err="1"/>
              <a:t>aufgesetzt</a:t>
            </a:r>
            <a:r>
              <a:rPr lang="en-US" sz="2400" dirty="0"/>
              <a:t> (</a:t>
            </a:r>
            <a:r>
              <a:rPr lang="en-US" sz="2400" dirty="0" err="1"/>
              <a:t>Berechtigungsstufe</a:t>
            </a:r>
            <a:r>
              <a:rPr lang="en-US" sz="2400" dirty="0"/>
              <a:t> </a:t>
            </a:r>
            <a:r>
              <a:rPr lang="en-US" sz="2400" dirty="0" err="1"/>
              <a:t>ist</a:t>
            </a:r>
            <a:r>
              <a:rPr lang="en-US" sz="2400" dirty="0"/>
              <a:t> “</a:t>
            </a:r>
            <a:r>
              <a:rPr lang="en-US" sz="2400" dirty="0" err="1"/>
              <a:t>nur</a:t>
            </a:r>
            <a:r>
              <a:rPr lang="en-US" sz="2400" dirty="0"/>
              <a:t>” lessen)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C128D4B-4D05-01E5-2B51-6A50879BB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641" y="4212927"/>
            <a:ext cx="7413379" cy="2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35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2C5CA-E520-8343-6B63-F98E42E0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Preparation</a:t>
            </a:r>
            <a:r>
              <a:rPr lang="de-DE" dirty="0"/>
              <a:t> – Text aufbereiten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2A4488-4288-36D2-8D40-F4E607B21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Die Log Daten werden als JSON </a:t>
            </a:r>
            <a:r>
              <a:rPr lang="de-DE" dirty="0" err="1"/>
              <a:t>Object</a:t>
            </a:r>
            <a:r>
              <a:rPr lang="de-DE" dirty="0"/>
              <a:t> über die API zur Verfügung gestellt</a:t>
            </a:r>
          </a:p>
          <a:p>
            <a:r>
              <a:rPr lang="de-DE" dirty="0"/>
              <a:t>Für die Verwendung der Texte müssen die Objekte in ein Dataframe umgewandelt werden</a:t>
            </a:r>
          </a:p>
          <a:p>
            <a:r>
              <a:rPr lang="de-DE" dirty="0"/>
              <a:t>Der Dataframe muss anschließend in Kleinschreibung überführt werden für die Nutzung von Normalisierungsverfahren</a:t>
            </a:r>
          </a:p>
          <a:p>
            <a:r>
              <a:rPr lang="de-DE" dirty="0"/>
              <a:t>Anschließend werden die Texte mit </a:t>
            </a:r>
            <a:r>
              <a:rPr lang="de-DE" dirty="0" err="1"/>
              <a:t>Stemming</a:t>
            </a:r>
            <a:r>
              <a:rPr lang="de-DE" dirty="0"/>
              <a:t> in ihre Stammform überführt. </a:t>
            </a:r>
            <a:r>
              <a:rPr lang="de-DE" dirty="0" err="1"/>
              <a:t>Stemming</a:t>
            </a:r>
            <a:r>
              <a:rPr lang="de-DE" dirty="0"/>
              <a:t> schneidet hierbei die Endungen von Wörtern ab und ermöglicht die Reduzierung von eindeutigen Wörtern</a:t>
            </a:r>
          </a:p>
        </p:txBody>
      </p:sp>
    </p:spTree>
    <p:extLst>
      <p:ext uri="{BB962C8B-B14F-4D97-AF65-F5344CB8AC3E}">
        <p14:creationId xmlns:p14="http://schemas.microsoft.com/office/powerpoint/2010/main" val="1699782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CAE8B-9483-3A2F-C16F-3369A048B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A5D1DF-74B4-2D18-5BCF-0636DE8A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Preparation</a:t>
            </a:r>
            <a:r>
              <a:rPr lang="de-DE" dirty="0"/>
              <a:t> – Text aufbereiten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192265-3A68-2BEB-3DE1-0AA9AD585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Der auf die Stammformen reduzierte Text muss anschließend mittels </a:t>
            </a:r>
            <a:r>
              <a:rPr lang="de-DE" dirty="0" err="1"/>
              <a:t>Tokenization</a:t>
            </a:r>
            <a:r>
              <a:rPr lang="de-DE" dirty="0"/>
              <a:t> in einzelne Token zerteilt werden</a:t>
            </a:r>
          </a:p>
          <a:p>
            <a:r>
              <a:rPr lang="de-DE" dirty="0"/>
              <a:t>Jeder Token beinhaltet ein Wort – Folglich erfolgt die Trennung anhand von Leerzeichen</a:t>
            </a:r>
          </a:p>
          <a:p>
            <a:r>
              <a:rPr lang="de-DE" dirty="0"/>
              <a:t>Die Token werden anschließend mithilfe von </a:t>
            </a:r>
            <a:r>
              <a:rPr lang="de-DE" dirty="0" err="1"/>
              <a:t>Lemmatizing</a:t>
            </a:r>
            <a:r>
              <a:rPr lang="de-DE" dirty="0"/>
              <a:t> überarbeitet, sodass die Worte auf ihre Grundform zurückgeführt werden</a:t>
            </a:r>
          </a:p>
          <a:p>
            <a:r>
              <a:rPr lang="de-DE" dirty="0"/>
              <a:t>Bei der </a:t>
            </a:r>
            <a:r>
              <a:rPr lang="de-DE" dirty="0" err="1"/>
              <a:t>Lemmatization</a:t>
            </a:r>
            <a:r>
              <a:rPr lang="de-DE" dirty="0"/>
              <a:t> sind Grammatik und Bedeutung Einflussfaktoren</a:t>
            </a:r>
          </a:p>
          <a:p>
            <a:r>
              <a:rPr lang="de-DE" dirty="0"/>
              <a:t>Der daraus resultierende </a:t>
            </a:r>
            <a:r>
              <a:rPr lang="de-DE" dirty="0" err="1"/>
              <a:t>Dataflow</a:t>
            </a:r>
            <a:r>
              <a:rPr lang="de-DE" dirty="0"/>
              <a:t> ist so weit aufbereitet, dass dieser auf ML Learning Modelle angewandt werden kann</a:t>
            </a:r>
          </a:p>
        </p:txBody>
      </p:sp>
    </p:spTree>
    <p:extLst>
      <p:ext uri="{BB962C8B-B14F-4D97-AF65-F5344CB8AC3E}">
        <p14:creationId xmlns:p14="http://schemas.microsoft.com/office/powerpoint/2010/main" val="3098822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7839B-6B4A-8796-4081-445C76F5D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17784-02AB-149A-1F3A-E170AC8BF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350"/>
            <a:ext cx="9144000" cy="2387600"/>
          </a:xfrm>
        </p:spPr>
        <p:txBody>
          <a:bodyPr/>
          <a:lstStyle/>
          <a:p>
            <a:r>
              <a:rPr lang="de-DE" dirty="0"/>
              <a:t>Modeling</a:t>
            </a:r>
            <a:endParaRPr lang="en-US" dirty="0"/>
          </a:p>
        </p:txBody>
      </p:sp>
      <p:pic>
        <p:nvPicPr>
          <p:cNvPr id="3" name="Picture 2" descr="What is CRISP DM? - Data Science Process Alliance">
            <a:extLst>
              <a:ext uri="{FF2B5EF4-FFF2-40B4-BE49-F238E27FC236}">
                <a16:creationId xmlns:a16="http://schemas.microsoft.com/office/drawing/2014/main" id="{C82AA5DA-2C4D-184A-382F-DFDD4522B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17" y="0"/>
            <a:ext cx="6381430" cy="52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551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DD05F-0546-D693-AF05-55979064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</a:t>
            </a:r>
            <a:r>
              <a:rPr lang="en-US" dirty="0" err="1"/>
              <a:t>Modellauswahl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CDD0D3-B573-FA21-06B1-610EBA7B2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Erstellen</a:t>
            </a:r>
            <a:r>
              <a:rPr lang="en-US" dirty="0"/>
              <a:t> von </a:t>
            </a:r>
            <a:r>
              <a:rPr lang="en-US" dirty="0" err="1"/>
              <a:t>rollenden</a:t>
            </a:r>
            <a:r>
              <a:rPr lang="en-US" dirty="0"/>
              <a:t> </a:t>
            </a:r>
            <a:r>
              <a:rPr lang="en-US" dirty="0" err="1"/>
              <a:t>Mittelwerten</a:t>
            </a:r>
            <a:endParaRPr lang="en-US" dirty="0"/>
          </a:p>
          <a:p>
            <a:r>
              <a:rPr lang="en-US" dirty="0" err="1"/>
              <a:t>Logistische</a:t>
            </a:r>
            <a:r>
              <a:rPr lang="en-US" dirty="0"/>
              <a:t> Regression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0D797B1-5B1C-6B0E-FFFC-DE261542EA99}"/>
              </a:ext>
            </a:extLst>
          </p:cNvPr>
          <p:cNvSpPr txBox="1"/>
          <p:nvPr/>
        </p:nvSpPr>
        <p:spPr>
          <a:xfrm>
            <a:off x="1096434" y="382790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precision recall f1-score support 0 0.91 0.90 0.91 175 1 0.55 0.58 0.57 36 accuracy 0.85 211 macro avg 0.73 0.74 0.74 211 weighted avg 0.85 0.85 0.85 211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4895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DA6F4-5920-D0DB-2765-911E230E7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68B53-FF11-94D9-66D4-AA70DF14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</a:t>
            </a:r>
            <a:r>
              <a:rPr lang="en-US" dirty="0" err="1"/>
              <a:t>Modellauswahl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1B13AB-9438-5CDF-E862-21036379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7233" cy="540808"/>
          </a:xfrm>
        </p:spPr>
        <p:txBody>
          <a:bodyPr/>
          <a:lstStyle/>
          <a:p>
            <a:r>
              <a:rPr lang="en-US" dirty="0"/>
              <a:t>Random </a:t>
            </a:r>
            <a:r>
              <a:rPr lang="en-US" dirty="0" err="1"/>
              <a:t>forrest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ED72066-3C5A-EC0B-AB5E-6798169CDDE1}"/>
              </a:ext>
            </a:extLst>
          </p:cNvPr>
          <p:cNvSpPr txBox="1"/>
          <p:nvPr/>
        </p:nvSpPr>
        <p:spPr>
          <a:xfrm>
            <a:off x="8005234" y="3539861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Accuracy: 0.8672985781990521 Precision: 0.5769230769230769 Recall: 0.8333333333333334 F1-Score: 0.6818181818181818 AUC-ROC Score: 0.8538095238095239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38E6478-7E67-5616-7DAB-2D1591654DF3}"/>
              </a:ext>
            </a:extLst>
          </p:cNvPr>
          <p:cNvSpPr txBox="1"/>
          <p:nvPr/>
        </p:nvSpPr>
        <p:spPr>
          <a:xfrm>
            <a:off x="757766" y="3791460"/>
            <a:ext cx="441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Verwendete Features:</a:t>
            </a:r>
          </a:p>
          <a:p>
            <a:endParaRPr lang="de-DE" dirty="0"/>
          </a:p>
          <a:p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'Druck‘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'Vibration‘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'Temperatur‘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'Ausschuss‘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'Produktionsindex'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719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7E241-2815-C2AE-A134-2FEE5BC18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EB2B8-4D6D-4A9B-0BFC-C37F3888F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</a:t>
            </a:r>
            <a:r>
              <a:rPr lang="en-US" dirty="0" err="1"/>
              <a:t>Modellauswahl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0A32BF-9525-3420-3DF6-4D31BC0E0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Betrachtung</a:t>
            </a:r>
            <a:r>
              <a:rPr lang="en-US" dirty="0"/>
              <a:t> der Feature Importance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5C88B5-AB86-5056-D2A9-431074548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228" y="2415639"/>
            <a:ext cx="6918600" cy="401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2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F1BBD-021D-0745-27BF-7F5B6BAD7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1DF0D-62D8-BC72-9910-FA045F90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– Log </a:t>
            </a:r>
            <a:r>
              <a:rPr lang="en-US" dirty="0" err="1"/>
              <a:t>Daten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B727C7-229B-178E-A665-AA1958279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In den Log Daten soll eine </a:t>
            </a:r>
            <a:r>
              <a:rPr lang="de-DE" dirty="0" err="1">
                <a:sym typeface="Wingdings" panose="05000000000000000000" pitchFamily="2" charset="2"/>
              </a:rPr>
              <a:t>Prediction</a:t>
            </a:r>
            <a:r>
              <a:rPr lang="de-DE" dirty="0">
                <a:sym typeface="Wingdings" panose="05000000000000000000" pitchFamily="2" charset="2"/>
              </a:rPr>
              <a:t> gemacht werden zu den Log Daten und dem Service Status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Service Status kann 0 oder 1 annehmen, daher Klassifikationsverfahren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9576620-8E1E-72B4-ED33-723DE87A6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24" y="3581400"/>
            <a:ext cx="6286473" cy="133508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5178F4B-5A6E-4BAC-4CDE-D0D8392C6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912" y="5103812"/>
            <a:ext cx="5961813" cy="136048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069E3CF-E2F1-EAB7-4EF5-315A067ECFD3}"/>
              </a:ext>
            </a:extLst>
          </p:cNvPr>
          <p:cNvSpPr txBox="1"/>
          <p:nvPr/>
        </p:nvSpPr>
        <p:spPr>
          <a:xfrm>
            <a:off x="838200" y="4865985"/>
            <a:ext cx="51689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https://scikit-learn.org/stable/modules/generated/sklearn.neighbors.KNeighborsClassifier.html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4E6BA57-AE8D-8D63-9D6D-5DE23950AE62}"/>
              </a:ext>
            </a:extLst>
          </p:cNvPr>
          <p:cNvSpPr txBox="1"/>
          <p:nvPr/>
        </p:nvSpPr>
        <p:spPr>
          <a:xfrm>
            <a:off x="5213350" y="6440785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https://scikit-learn.org/stable/modules/generated/sklearn.ensemble.RandomForestClassifier.html</a:t>
            </a:r>
          </a:p>
        </p:txBody>
      </p:sp>
    </p:spTree>
    <p:extLst>
      <p:ext uri="{BB962C8B-B14F-4D97-AF65-F5344CB8AC3E}">
        <p14:creationId xmlns:p14="http://schemas.microsoft.com/office/powerpoint/2010/main" val="4203657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D1C5B-5FDE-5FB5-FF48-44EA6181E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A4AF7-34FA-B007-9DA2-C7DD125A9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350"/>
            <a:ext cx="9144000" cy="2387600"/>
          </a:xfrm>
        </p:spPr>
        <p:txBody>
          <a:bodyPr/>
          <a:lstStyle/>
          <a:p>
            <a:r>
              <a:rPr lang="de-DE" dirty="0"/>
              <a:t>Evaluation</a:t>
            </a:r>
            <a:endParaRPr lang="en-US" dirty="0"/>
          </a:p>
        </p:txBody>
      </p:sp>
      <p:pic>
        <p:nvPicPr>
          <p:cNvPr id="3" name="Picture 2" descr="What is CRISP DM? - Data Science Process Alliance">
            <a:extLst>
              <a:ext uri="{FF2B5EF4-FFF2-40B4-BE49-F238E27FC236}">
                <a16:creationId xmlns:a16="http://schemas.microsoft.com/office/drawing/2014/main" id="{FA65D042-E048-2D25-9384-1337D2396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17" y="0"/>
            <a:ext cx="6381430" cy="52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02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A671E-3F0C-E208-A30F-3531121F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Understanding – Problem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93121-058C-0414-6A28-F2AF176FF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Auftraggeber ist ein Unternehmen, welches Raketen herstellt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Problem: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Häufige unvorhergesehene Produktionsausfälle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- Produktion verzögert sich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- Hohe Kosten entstehen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Kundenzufriedenheit ist durch die Produktionsausfälle gesunken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39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CB0C3E-037F-A156-2883-28F2C958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Evaluation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DD3096-BA73-2A02-748F-FC2E6D867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Warscheinlichkeiten</a:t>
            </a:r>
            <a:r>
              <a:rPr lang="de-DE" dirty="0"/>
              <a:t> etc. Übersicht</a:t>
            </a:r>
          </a:p>
        </p:txBody>
      </p:sp>
    </p:spTree>
    <p:extLst>
      <p:ext uri="{BB962C8B-B14F-4D97-AF65-F5344CB8AC3E}">
        <p14:creationId xmlns:p14="http://schemas.microsoft.com/office/powerpoint/2010/main" val="1007533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B8981-AB9A-B174-B50F-F0701587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KNN für Log-Daten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CB922-35D4-FAE2-0B43-0F07D2541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1350" cy="4213225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Klassifikations</a:t>
            </a:r>
            <a:r>
              <a:rPr lang="de-DE" dirty="0"/>
              <a:t> Report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E09A82B-F950-9154-A41D-0473FDD9B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350" y="1632600"/>
            <a:ext cx="4622800" cy="479176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BDE6FC7-3454-7FAE-28D9-AB4E6437F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699" y="2314574"/>
            <a:ext cx="5427913" cy="236537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2B32AB0-7FDE-5C68-F848-BC9B57571242}"/>
              </a:ext>
            </a:extLst>
          </p:cNvPr>
          <p:cNvSpPr txBox="1"/>
          <p:nvPr/>
        </p:nvSpPr>
        <p:spPr>
          <a:xfrm>
            <a:off x="7226300" y="6381234"/>
            <a:ext cx="34734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https://seaborn.pydata.org/generated/seaborn.heatmap.html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884137D-5FAD-5485-DC8D-DBC866B7F1E9}"/>
              </a:ext>
            </a:extLst>
          </p:cNvPr>
          <p:cNvSpPr txBox="1"/>
          <p:nvPr/>
        </p:nvSpPr>
        <p:spPr>
          <a:xfrm>
            <a:off x="831850" y="4662785"/>
            <a:ext cx="5080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https://scikit-learn.org/stable/modules/generated/sklearn.metrics.classification_report.html</a:t>
            </a:r>
          </a:p>
        </p:txBody>
      </p:sp>
    </p:spTree>
    <p:extLst>
      <p:ext uri="{BB962C8B-B14F-4D97-AF65-F5344CB8AC3E}">
        <p14:creationId xmlns:p14="http://schemas.microsoft.com/office/powerpoint/2010/main" val="1949397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63CE1-0492-DCC6-10D5-2B2EC5922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6203E-34A3-CA7E-9C73-28C60B82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Random Forrest für Log-Daten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4F95C3-FB29-B6A3-06EE-79051A074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1350" cy="4213225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Klassifikations</a:t>
            </a:r>
            <a:r>
              <a:rPr lang="de-DE" dirty="0"/>
              <a:t> Report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043D8BD-70D5-35EA-B8BB-59A22B5BD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800" y="1708150"/>
            <a:ext cx="4527549" cy="469302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2CB8BF1-1CC5-8098-5103-D2BCC5657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" y="2363787"/>
            <a:ext cx="4901163" cy="207486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0D637A9-C434-FB49-7FC7-DC35D7355B9F}"/>
              </a:ext>
            </a:extLst>
          </p:cNvPr>
          <p:cNvSpPr txBox="1"/>
          <p:nvPr/>
        </p:nvSpPr>
        <p:spPr>
          <a:xfrm>
            <a:off x="7226300" y="6381234"/>
            <a:ext cx="34734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https://seaborn.pydata.org/generated/seaborn.heatmap.html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A173D40-E406-591E-8B84-3B5805010686}"/>
              </a:ext>
            </a:extLst>
          </p:cNvPr>
          <p:cNvSpPr txBox="1"/>
          <p:nvPr/>
        </p:nvSpPr>
        <p:spPr>
          <a:xfrm>
            <a:off x="876300" y="4421485"/>
            <a:ext cx="5080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https://scikit-learn.org/stable/modules/generated/sklearn.metrics.classification_report.html</a:t>
            </a:r>
          </a:p>
        </p:txBody>
      </p:sp>
    </p:spTree>
    <p:extLst>
      <p:ext uri="{BB962C8B-B14F-4D97-AF65-F5344CB8AC3E}">
        <p14:creationId xmlns:p14="http://schemas.microsoft.com/office/powerpoint/2010/main" val="3263210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CBCBC-422A-2488-0AF9-9C75C0645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3A2E8-40E5-B7B3-E200-AA9CE9A81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350"/>
            <a:ext cx="9144000" cy="2387600"/>
          </a:xfrm>
        </p:spPr>
        <p:txBody>
          <a:bodyPr/>
          <a:lstStyle/>
          <a:p>
            <a:r>
              <a:rPr lang="de-DE" dirty="0"/>
              <a:t>Deployment</a:t>
            </a:r>
            <a:endParaRPr lang="en-US" dirty="0"/>
          </a:p>
        </p:txBody>
      </p:sp>
      <p:pic>
        <p:nvPicPr>
          <p:cNvPr id="3" name="Picture 2" descr="What is CRISP DM? - Data Science Process Alliance">
            <a:extLst>
              <a:ext uri="{FF2B5EF4-FFF2-40B4-BE49-F238E27FC236}">
                <a16:creationId xmlns:a16="http://schemas.microsoft.com/office/drawing/2014/main" id="{D7787501-51DD-C19B-272C-CA71D4506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17" y="0"/>
            <a:ext cx="6381430" cy="52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267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FFB9A-75D2-56E6-E8C2-10854B10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Parallelisierung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A0F552-59EE-BA80-877E-91E8A50AA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54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86AA9-2389-9FDB-3272-8E3044E14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B58A8-F99F-19E1-7107-8230BFA5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 Bereitstellung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CD2ED7-0854-0331-6664-1F5221B1A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3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A671E-3F0C-E208-A30F-3531121F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Understanding – Gegebenheiten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93121-058C-0414-6A28-F2AF176FF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Die Maschinen geben während ihres Betriebs Statusmeldungen ab, welche in Log Files gespeichert werden. Zudem wird alle 5 Minuten der Zustand der Maschine übermittelt. Unteranderem Sensordaten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Meldungen werden in zwei Datenbanken abgespeichert: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Mongo DB Atlas für unstrukturierte Daten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SQL Server für Strukturierte Daten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Es gibt eine ganzen Menge an Maschinen Daten der Vergangenheit. Diese sollen genutzt werden, damit ein </a:t>
            </a:r>
            <a:r>
              <a:rPr lang="de-DE" dirty="0" err="1">
                <a:sym typeface="Wingdings" panose="05000000000000000000" pitchFamily="2" charset="2"/>
              </a:rPr>
              <a:t>Frühwarn</a:t>
            </a:r>
            <a:r>
              <a:rPr lang="de-DE" dirty="0">
                <a:sym typeface="Wingdings" panose="05000000000000000000" pitchFamily="2" charset="2"/>
              </a:rPr>
              <a:t> System entwickelt werden kann, sodass Ausfälle vorhergesagt werden können und präventiv verhindert werden können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3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88170-E3FA-A39C-C9C4-751CFEED6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350"/>
            <a:ext cx="9144000" cy="2387600"/>
          </a:xfrm>
        </p:spPr>
        <p:txBody>
          <a:bodyPr/>
          <a:lstStyle/>
          <a:p>
            <a:r>
              <a:rPr lang="de-DE" dirty="0"/>
              <a:t>Data Understanding</a:t>
            </a:r>
            <a:endParaRPr lang="en-US" dirty="0"/>
          </a:p>
        </p:txBody>
      </p:sp>
      <p:pic>
        <p:nvPicPr>
          <p:cNvPr id="1026" name="Picture 2" descr="What is CRISP DM? - Data Science Process Alliance">
            <a:extLst>
              <a:ext uri="{FF2B5EF4-FFF2-40B4-BE49-F238E27FC236}">
                <a16:creationId xmlns:a16="http://schemas.microsoft.com/office/drawing/2014/main" id="{3AC9D80D-02CD-4C60-5728-9B20528AA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17" y="0"/>
            <a:ext cx="6381430" cy="52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76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36F31-E41F-508E-B89E-BDABB5C27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Understanding – Strukturierte Daten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5ACE1A-70C7-07DB-BE83-F001D6008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Strukturierte Daten über die Sensoren in einer Maschine</a:t>
            </a:r>
          </a:p>
          <a:p>
            <a:r>
              <a:rPr lang="de-DE" dirty="0"/>
              <a:t>Zu jeder Zeitaufnahme gibt es folgende Werte:</a:t>
            </a:r>
          </a:p>
          <a:p>
            <a:pPr lvl="1"/>
            <a:r>
              <a:rPr lang="en-US" dirty="0" err="1"/>
              <a:t>MesswertID</a:t>
            </a:r>
            <a:r>
              <a:rPr lang="en-US" dirty="0"/>
              <a:t>: ID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en-US" dirty="0" err="1"/>
              <a:t>SystemID</a:t>
            </a:r>
            <a:r>
              <a:rPr lang="en-US" dirty="0"/>
              <a:t>: ID des </a:t>
            </a:r>
            <a:r>
              <a:rPr lang="en-US" dirty="0" err="1"/>
              <a:t>betroffnenen</a:t>
            </a:r>
            <a:r>
              <a:rPr lang="en-US" dirty="0"/>
              <a:t> Systems</a:t>
            </a:r>
          </a:p>
          <a:p>
            <a:pPr lvl="1"/>
            <a:r>
              <a:rPr lang="en-US" dirty="0"/>
              <a:t>Datum: Tag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en-US" dirty="0"/>
              <a:t>Zeit: </a:t>
            </a:r>
            <a:r>
              <a:rPr lang="en-US" dirty="0" err="1"/>
              <a:t>Uhrzeit</a:t>
            </a:r>
            <a:r>
              <a:rPr lang="en-US" dirty="0"/>
              <a:t>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de-DE" dirty="0"/>
              <a:t>Druck: Sensor Wert des Drucks</a:t>
            </a:r>
          </a:p>
          <a:p>
            <a:pPr lvl="1"/>
            <a:r>
              <a:rPr lang="de-DE" dirty="0"/>
              <a:t>Temperatur: Sensor Wert der Temperatur</a:t>
            </a:r>
          </a:p>
          <a:p>
            <a:pPr lvl="1"/>
            <a:r>
              <a:rPr lang="de-DE" dirty="0"/>
              <a:t>Vibration: Sensor Wert der Vibration</a:t>
            </a:r>
          </a:p>
          <a:p>
            <a:pPr lvl="1"/>
            <a:r>
              <a:rPr lang="de-DE" dirty="0" err="1"/>
              <a:t>Anzahlwarning</a:t>
            </a:r>
            <a:r>
              <a:rPr lang="de-DE" dirty="0"/>
              <a:t>: Anzahl der Warnungen während der Momentaufnahme</a:t>
            </a:r>
          </a:p>
          <a:p>
            <a:pPr lvl="1"/>
            <a:r>
              <a:rPr lang="de-DE" dirty="0"/>
              <a:t>Ausschuss: </a:t>
            </a:r>
            <a:r>
              <a:rPr lang="de-DE" dirty="0">
                <a:sym typeface="Wingdings" panose="05000000000000000000" pitchFamily="2" charset="2"/>
              </a:rPr>
              <a:t>Anzahl fehlerbehafteter Produktionsteile</a:t>
            </a:r>
            <a:endParaRPr lang="de-DE" dirty="0"/>
          </a:p>
          <a:p>
            <a:pPr lvl="1"/>
            <a:r>
              <a:rPr lang="de-DE" dirty="0"/>
              <a:t>Produktionsindex: Wert über den Status der Maschine laut Mitarbeitender</a:t>
            </a:r>
          </a:p>
          <a:p>
            <a:r>
              <a:rPr lang="de-DE" dirty="0"/>
              <a:t>Wenn alle Sensoren keinen Wert liefern, ist die Maschine ausgefallen</a:t>
            </a:r>
          </a:p>
          <a:p>
            <a:r>
              <a:rPr lang="de-DE" dirty="0"/>
              <a:t>Man müsste einen vorhersagen können, wann eine Maschine ausfällt, im Grunde bei welchem Sensorwert in den nächsten 5 Minuten die Maschine ausfällt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7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178CFE-FBE8-5935-86EA-A2176B40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Understanding – Unstrukturierte Daten	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3850A4-35DC-2356-DAB8-91704D667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Log Daten sind als </a:t>
            </a:r>
            <a:r>
              <a:rPr lang="en-US" dirty="0"/>
              <a:t>JSON </a:t>
            </a:r>
            <a:r>
              <a:rPr lang="en-US" dirty="0" err="1"/>
              <a:t>Datei</a:t>
            </a:r>
            <a:r>
              <a:rPr lang="en-US" dirty="0"/>
              <a:t> </a:t>
            </a:r>
            <a:r>
              <a:rPr lang="en-US" dirty="0" err="1"/>
              <a:t>vorliegend</a:t>
            </a:r>
            <a:r>
              <a:rPr lang="en-US" dirty="0"/>
              <a:t> (</a:t>
            </a:r>
            <a:r>
              <a:rPr lang="en-US" dirty="0" err="1"/>
              <a:t>unstrukturiert</a:t>
            </a:r>
            <a:r>
              <a:rPr lang="en-US" dirty="0"/>
              <a:t>)</a:t>
            </a:r>
          </a:p>
          <a:p>
            <a:r>
              <a:rPr lang="en-US" dirty="0"/>
              <a:t>Zu </a:t>
            </a:r>
            <a:r>
              <a:rPr lang="en-US" dirty="0" err="1"/>
              <a:t>jedem</a:t>
            </a:r>
            <a:r>
              <a:rPr lang="en-US" dirty="0"/>
              <a:t> Event </a:t>
            </a:r>
            <a:r>
              <a:rPr lang="en-US" dirty="0" err="1"/>
              <a:t>gibt</a:t>
            </a:r>
            <a:r>
              <a:rPr lang="en-US" dirty="0"/>
              <a:t> es </a:t>
            </a:r>
            <a:r>
              <a:rPr lang="en-US" dirty="0" err="1"/>
              <a:t>mehrere</a:t>
            </a:r>
            <a:r>
              <a:rPr lang="en-US" dirty="0"/>
              <a:t> </a:t>
            </a:r>
            <a:r>
              <a:rPr lang="en-US" dirty="0" err="1"/>
              <a:t>Variablen</a:t>
            </a:r>
            <a:r>
              <a:rPr lang="en-US" dirty="0"/>
              <a:t>, </a:t>
            </a:r>
            <a:r>
              <a:rPr lang="en-US" dirty="0" err="1"/>
              <a:t>welche</a:t>
            </a:r>
            <a:r>
              <a:rPr lang="en-US" dirty="0"/>
              <a:t> den Status der </a:t>
            </a:r>
            <a:r>
              <a:rPr lang="en-US" dirty="0" err="1"/>
              <a:t>Maschine</a:t>
            </a:r>
            <a:r>
              <a:rPr lang="en-US" dirty="0"/>
              <a:t> </a:t>
            </a:r>
            <a:r>
              <a:rPr lang="en-US" dirty="0" err="1"/>
              <a:t>beschrieben</a:t>
            </a:r>
            <a:r>
              <a:rPr lang="en-US" dirty="0"/>
              <a:t>. </a:t>
            </a:r>
            <a:r>
              <a:rPr lang="en-US" dirty="0" err="1"/>
              <a:t>Wichtigste</a:t>
            </a:r>
            <a:r>
              <a:rPr lang="en-US" dirty="0"/>
              <a:t> </a:t>
            </a:r>
            <a:r>
              <a:rPr lang="en-US" dirty="0" err="1"/>
              <a:t>Werte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MesswertID</a:t>
            </a:r>
            <a:r>
              <a:rPr lang="en-US" dirty="0"/>
              <a:t>: ID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en-US" dirty="0" err="1"/>
              <a:t>SystemID</a:t>
            </a:r>
            <a:r>
              <a:rPr lang="en-US" dirty="0"/>
              <a:t>: ID des </a:t>
            </a:r>
            <a:r>
              <a:rPr lang="en-US" dirty="0" err="1"/>
              <a:t>betroffnenen</a:t>
            </a:r>
            <a:r>
              <a:rPr lang="en-US" dirty="0"/>
              <a:t> Systems</a:t>
            </a:r>
          </a:p>
          <a:p>
            <a:pPr lvl="1"/>
            <a:r>
              <a:rPr lang="en-US" dirty="0"/>
              <a:t>Datum: Tag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en-US" dirty="0"/>
              <a:t>Zeit: </a:t>
            </a:r>
            <a:r>
              <a:rPr lang="en-US" dirty="0" err="1"/>
              <a:t>Uhrzeit</a:t>
            </a:r>
            <a:r>
              <a:rPr lang="en-US" dirty="0"/>
              <a:t>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en-US" dirty="0" err="1"/>
              <a:t>LogLevel</a:t>
            </a:r>
            <a:r>
              <a:rPr lang="en-US" dirty="0"/>
              <a:t>: Status, </a:t>
            </a:r>
            <a:r>
              <a:rPr lang="en-US" dirty="0" err="1"/>
              <a:t>ob</a:t>
            </a:r>
            <a:r>
              <a:rPr lang="en-US" dirty="0"/>
              <a:t> </a:t>
            </a:r>
            <a:r>
              <a:rPr lang="en-US" dirty="0" err="1"/>
              <a:t>alles</a:t>
            </a:r>
            <a:r>
              <a:rPr lang="en-US" dirty="0"/>
              <a:t> gut </a:t>
            </a:r>
            <a:r>
              <a:rPr lang="en-US" dirty="0" err="1"/>
              <a:t>ist</a:t>
            </a:r>
            <a:r>
              <a:rPr lang="en-US" dirty="0"/>
              <a:t>,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Error </a:t>
            </a:r>
            <a:r>
              <a:rPr lang="en-US" dirty="0" err="1"/>
              <a:t>vorliegt</a:t>
            </a:r>
            <a:endParaRPr lang="en-US" dirty="0"/>
          </a:p>
          <a:p>
            <a:pPr lvl="1"/>
            <a:r>
              <a:rPr lang="en-US" dirty="0" err="1"/>
              <a:t>LogMessage</a:t>
            </a:r>
            <a:r>
              <a:rPr lang="en-US" dirty="0"/>
              <a:t>: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Error </a:t>
            </a:r>
            <a:r>
              <a:rPr lang="en-US" dirty="0" err="1"/>
              <a:t>vorhanden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,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angegeben</a:t>
            </a:r>
            <a:endParaRPr lang="en-US" dirty="0"/>
          </a:p>
          <a:p>
            <a:r>
              <a:rPr lang="en-US" dirty="0" err="1"/>
              <a:t>Darüber</a:t>
            </a:r>
            <a:r>
              <a:rPr lang="en-US" dirty="0"/>
              <a:t> </a:t>
            </a:r>
            <a:r>
              <a:rPr lang="en-US" dirty="0" err="1"/>
              <a:t>hinaus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es </a:t>
            </a:r>
            <a:r>
              <a:rPr lang="en-US" dirty="0" err="1"/>
              <a:t>weitere</a:t>
            </a:r>
            <a:r>
              <a:rPr lang="en-US" dirty="0"/>
              <a:t> </a:t>
            </a:r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Kennzahlen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der </a:t>
            </a:r>
            <a:r>
              <a:rPr lang="en-US" dirty="0" err="1"/>
              <a:t>Maschine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7471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88170-E3FA-A39C-C9C4-751CFEED6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350"/>
            <a:ext cx="9144000" cy="2387600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Preperation</a:t>
            </a:r>
            <a:endParaRPr lang="en-US" dirty="0"/>
          </a:p>
        </p:txBody>
      </p:sp>
      <p:pic>
        <p:nvPicPr>
          <p:cNvPr id="3" name="Picture 2" descr="What is CRISP DM? - Data Science Process Alliance">
            <a:extLst>
              <a:ext uri="{FF2B5EF4-FFF2-40B4-BE49-F238E27FC236}">
                <a16:creationId xmlns:a16="http://schemas.microsoft.com/office/drawing/2014/main" id="{321835FD-E891-75DE-E7B4-F19C31956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17" y="0"/>
            <a:ext cx="6381430" cy="52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185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EC3DF-76D0-9DE4-E097-F0B1B0F02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9B0C97BF-69DA-839F-9306-63658DF075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325006"/>
              </p:ext>
            </p:extLst>
          </p:nvPr>
        </p:nvGraphicFramePr>
        <p:xfrm>
          <a:off x="838200" y="1825625"/>
          <a:ext cx="10515600" cy="3106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3336E893-37AE-AE30-AE7B-F678609D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Strukturierte Daten – </a:t>
            </a:r>
            <a:r>
              <a:rPr lang="de-DE" dirty="0" err="1"/>
              <a:t>Preparation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976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2C5CA-E520-8343-6B63-F98E42E0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Strukturierte Daten – Zugriffverfahren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2A4488-4288-36D2-8D40-F4E607B21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 die Log Daten strukturiert sind, werden diese in einer relationalen Datenbank gespeichert</a:t>
            </a:r>
          </a:p>
          <a:p>
            <a:r>
              <a:rPr lang="de-DE" dirty="0"/>
              <a:t>Aufgrund der angegebenen Kundenwünsche wurde ein SQL Server für die Datenbank genutzt</a:t>
            </a:r>
          </a:p>
          <a:p>
            <a:r>
              <a:rPr lang="de-DE" dirty="0"/>
              <a:t>Zugriff erfolgt über einen Datenbankzugriff</a:t>
            </a:r>
          </a:p>
          <a:p>
            <a:r>
              <a:rPr lang="de-DE" dirty="0"/>
              <a:t>CSV wurde importiert und dann direkt ins richtige				Format überführt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B934F3E-7A72-9A30-5895-6E42CEB3C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598" y="3808041"/>
            <a:ext cx="3035402" cy="2684834"/>
          </a:xfrm>
          <a:prstGeom prst="rect">
            <a:avLst/>
          </a:prstGeom>
        </p:spPr>
      </p:pic>
      <p:pic>
        <p:nvPicPr>
          <p:cNvPr id="10" name="Grafik 9" descr="Ein Bild, das Text, Schrift, Screenshot, Reihe enthält.&#10;&#10;Automatisch generierte Beschreibung">
            <a:extLst>
              <a:ext uri="{FF2B5EF4-FFF2-40B4-BE49-F238E27FC236}">
                <a16:creationId xmlns:a16="http://schemas.microsoft.com/office/drawing/2014/main" id="{2B7AA795-6BE3-8AC3-E8AC-54767CD25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70" y="5150458"/>
            <a:ext cx="3610479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74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5927EFA-3242-4DB8-A47D-C70F373B1368}">
  <we:reference id="wa104380862" version="1.5.0.0" store="de-DE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940</Words>
  <Application>Microsoft Office PowerPoint</Application>
  <PresentationFormat>Breitbild</PresentationFormat>
  <Paragraphs>140</Paragraphs>
  <Slides>25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Wingdings</vt:lpstr>
      <vt:lpstr>Office</vt:lpstr>
      <vt:lpstr>Business Understanding</vt:lpstr>
      <vt:lpstr>Business Understanding – Problem</vt:lpstr>
      <vt:lpstr>Business Understanding – Gegebenheiten</vt:lpstr>
      <vt:lpstr>Data Understanding</vt:lpstr>
      <vt:lpstr>Data Understanding – Strukturierte Daten</vt:lpstr>
      <vt:lpstr>Data Understanding – Unstrukturierte Daten </vt:lpstr>
      <vt:lpstr>Data Preperation</vt:lpstr>
      <vt:lpstr>Strukturierte Daten – Preparation</vt:lpstr>
      <vt:lpstr>Strukturierte Daten – Zugriffverfahren</vt:lpstr>
      <vt:lpstr>Unstrukturierte Daten – Preparation</vt:lpstr>
      <vt:lpstr>Unstrukturierte Daten – Zugriffverfahren </vt:lpstr>
      <vt:lpstr>Data Preparation – Text aufbereiten</vt:lpstr>
      <vt:lpstr>Data Preparation – Text aufbereiten</vt:lpstr>
      <vt:lpstr>Modeling</vt:lpstr>
      <vt:lpstr>Modeling - Modellauswahl</vt:lpstr>
      <vt:lpstr>Modeling - Modellauswahl</vt:lpstr>
      <vt:lpstr>Modeling - Modellauswahl</vt:lpstr>
      <vt:lpstr>Modeling – Log Daten</vt:lpstr>
      <vt:lpstr>Evaluation</vt:lpstr>
      <vt:lpstr>Evaluation</vt:lpstr>
      <vt:lpstr>KNN für Log-Daten</vt:lpstr>
      <vt:lpstr>Random Forrest für Log-Daten</vt:lpstr>
      <vt:lpstr>Deployment</vt:lpstr>
      <vt:lpstr>Parallelisierung</vt:lpstr>
      <vt:lpstr>API Bereitstellung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Understanding</dc:title>
  <dc:creator>Betz, Daniel</dc:creator>
  <cp:lastModifiedBy>Felix Zentowski</cp:lastModifiedBy>
  <cp:revision>13</cp:revision>
  <dcterms:created xsi:type="dcterms:W3CDTF">2024-02-03T16:55:55Z</dcterms:created>
  <dcterms:modified xsi:type="dcterms:W3CDTF">2024-02-25T08:02:18Z</dcterms:modified>
</cp:coreProperties>
</file>