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75" r:id="rId9"/>
    <p:sldId id="270" r:id="rId10"/>
    <p:sldId id="264" r:id="rId11"/>
    <p:sldId id="271" r:id="rId12"/>
    <p:sldId id="268" r:id="rId13"/>
    <p:sldId id="273" r:id="rId14"/>
    <p:sldId id="289" r:id="rId15"/>
    <p:sldId id="277" r:id="rId16"/>
    <p:sldId id="274" r:id="rId17"/>
    <p:sldId id="279" r:id="rId18"/>
    <p:sldId id="280" r:id="rId19"/>
    <p:sldId id="281" r:id="rId20"/>
    <p:sldId id="285" r:id="rId21"/>
    <p:sldId id="278" r:id="rId22"/>
    <p:sldId id="282" r:id="rId23"/>
    <p:sldId id="283" r:id="rId24"/>
    <p:sldId id="290" r:id="rId25"/>
    <p:sldId id="286" r:id="rId26"/>
    <p:sldId id="287" r:id="rId27"/>
    <p:sldId id="288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5DA5A-61EB-4DA5-B93B-B0B2D991637B}" v="73" dt="2024-02-25T15:04:19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z, Daniel" userId="2ae60d0c-3264-419a-8fb5-5613884ee745" providerId="ADAL" clId="{5635DA5A-61EB-4DA5-B93B-B0B2D991637B}"/>
    <pc:docChg chg="undo custSel addSld delSld modSld sldOrd">
      <pc:chgData name="Betz, Daniel" userId="2ae60d0c-3264-419a-8fb5-5613884ee745" providerId="ADAL" clId="{5635DA5A-61EB-4DA5-B93B-B0B2D991637B}" dt="2024-02-25T15:04:19.846" v="4995"/>
      <pc:docMkLst>
        <pc:docMk/>
      </pc:docMkLst>
      <pc:sldChg chg="addSp modSp">
        <pc:chgData name="Betz, Daniel" userId="2ae60d0c-3264-419a-8fb5-5613884ee745" providerId="ADAL" clId="{5635DA5A-61EB-4DA5-B93B-B0B2D991637B}" dt="2024-02-25T15:04:16.236" v="4994"/>
        <pc:sldMkLst>
          <pc:docMk/>
          <pc:sldMk cId="364164187" sldId="256"/>
        </pc:sldMkLst>
        <pc:spChg chg="add mod">
          <ac:chgData name="Betz, Daniel" userId="2ae60d0c-3264-419a-8fb5-5613884ee745" providerId="ADAL" clId="{5635DA5A-61EB-4DA5-B93B-B0B2D991637B}" dt="2024-02-25T15:04:16.236" v="4994"/>
          <ac:spMkLst>
            <pc:docMk/>
            <pc:sldMk cId="364164187" sldId="256"/>
            <ac:spMk id="4" creationId="{E040CA9F-D9FD-1E1E-5106-8E4398B91415}"/>
          </ac:spMkLst>
        </pc:spChg>
      </pc:sldChg>
      <pc:sldChg chg="addSp modSp">
        <pc:chgData name="Betz, Daniel" userId="2ae60d0c-3264-419a-8fb5-5613884ee745" providerId="ADAL" clId="{5635DA5A-61EB-4DA5-B93B-B0B2D991637B}" dt="2024-02-25T15:04:13.390" v="4993"/>
        <pc:sldMkLst>
          <pc:docMk/>
          <pc:sldMk cId="4118760493" sldId="259"/>
        </pc:sldMkLst>
        <pc:spChg chg="add mod">
          <ac:chgData name="Betz, Daniel" userId="2ae60d0c-3264-419a-8fb5-5613884ee745" providerId="ADAL" clId="{5635DA5A-61EB-4DA5-B93B-B0B2D991637B}" dt="2024-02-25T15:04:13.390" v="4993"/>
          <ac:spMkLst>
            <pc:docMk/>
            <pc:sldMk cId="4118760493" sldId="259"/>
            <ac:spMk id="3" creationId="{54D1070C-282F-9236-14A8-0A7A32EC49BD}"/>
          </ac:spMkLst>
        </pc:spChg>
      </pc:sldChg>
      <pc:sldChg chg="modSp mod">
        <pc:chgData name="Betz, Daniel" userId="2ae60d0c-3264-419a-8fb5-5613884ee745" providerId="ADAL" clId="{5635DA5A-61EB-4DA5-B93B-B0B2D991637B}" dt="2024-02-25T10:08:40.765" v="787" actId="20577"/>
        <pc:sldMkLst>
          <pc:docMk/>
          <pc:sldMk cId="1727471641" sldId="261"/>
        </pc:sldMkLst>
        <pc:spChg chg="mod">
          <ac:chgData name="Betz, Daniel" userId="2ae60d0c-3264-419a-8fb5-5613884ee745" providerId="ADAL" clId="{5635DA5A-61EB-4DA5-B93B-B0B2D991637B}" dt="2024-02-25T10:08:40.765" v="787" actId="20577"/>
          <ac:spMkLst>
            <pc:docMk/>
            <pc:sldMk cId="1727471641" sldId="261"/>
            <ac:spMk id="3" creationId="{6C3850A4-35DC-2356-DAB8-91704D667AA0}"/>
          </ac:spMkLst>
        </pc:spChg>
      </pc:sldChg>
      <pc:sldChg chg="addSp modSp">
        <pc:chgData name="Betz, Daniel" userId="2ae60d0c-3264-419a-8fb5-5613884ee745" providerId="ADAL" clId="{5635DA5A-61EB-4DA5-B93B-B0B2D991637B}" dt="2024-02-25T15:04:11.235" v="4992"/>
        <pc:sldMkLst>
          <pc:docMk/>
          <pc:sldMk cId="3715185485" sldId="262"/>
        </pc:sldMkLst>
        <pc:spChg chg="add mod">
          <ac:chgData name="Betz, Daniel" userId="2ae60d0c-3264-419a-8fb5-5613884ee745" providerId="ADAL" clId="{5635DA5A-61EB-4DA5-B93B-B0B2D991637B}" dt="2024-02-25T15:04:11.235" v="4992"/>
          <ac:spMkLst>
            <pc:docMk/>
            <pc:sldMk cId="3715185485" sldId="262"/>
            <ac:spMk id="4" creationId="{90F45A30-2608-C39E-E0DD-844FC993ADCF}"/>
          </ac:spMkLst>
        </pc:spChg>
      </pc:sldChg>
      <pc:sldChg chg="modSp">
        <pc:chgData name="Betz, Daniel" userId="2ae60d0c-3264-419a-8fb5-5613884ee745" providerId="ADAL" clId="{5635DA5A-61EB-4DA5-B93B-B0B2D991637B}" dt="2024-02-25T14:47:11.658" v="4327" actId="20577"/>
        <pc:sldMkLst>
          <pc:docMk/>
          <pc:sldMk cId="650092607" sldId="264"/>
        </pc:sldMkLst>
        <pc:graphicFrameChg chg="mod">
          <ac:chgData name="Betz, Daniel" userId="2ae60d0c-3264-419a-8fb5-5613884ee745" providerId="ADAL" clId="{5635DA5A-61EB-4DA5-B93B-B0B2D991637B}" dt="2024-02-25T14:47:11.658" v="4327" actId="20577"/>
          <ac:graphicFrameMkLst>
            <pc:docMk/>
            <pc:sldMk cId="650092607" sldId="264"/>
            <ac:graphicFrameMk id="7" creationId="{ABC3E223-12AA-B681-2055-F57E33ED6901}"/>
          </ac:graphicFrameMkLst>
        </pc:graphicFrameChg>
      </pc:sldChg>
      <pc:sldChg chg="addSp modSp mod">
        <pc:chgData name="Betz, Daniel" userId="2ae60d0c-3264-419a-8fb5-5613884ee745" providerId="ADAL" clId="{5635DA5A-61EB-4DA5-B93B-B0B2D991637B}" dt="2024-02-25T12:45:47.994" v="4313" actId="1076"/>
        <pc:sldMkLst>
          <pc:docMk/>
          <pc:sldMk cId="1699782304" sldId="268"/>
        </pc:sldMkLst>
        <pc:spChg chg="mod">
          <ac:chgData name="Betz, Daniel" userId="2ae60d0c-3264-419a-8fb5-5613884ee745" providerId="ADAL" clId="{5635DA5A-61EB-4DA5-B93B-B0B2D991637B}" dt="2024-02-25T10:13:55.023" v="1308" actId="790"/>
          <ac:spMkLst>
            <pc:docMk/>
            <pc:sldMk cId="1699782304" sldId="268"/>
            <ac:spMk id="2" creationId="{3D12C5CA-E520-8343-6B63-F98E42E089BC}"/>
          </ac:spMkLst>
        </pc:spChg>
        <pc:spChg chg="add mod">
          <ac:chgData name="Betz, Daniel" userId="2ae60d0c-3264-419a-8fb5-5613884ee745" providerId="ADAL" clId="{5635DA5A-61EB-4DA5-B93B-B0B2D991637B}" dt="2024-02-25T12:45:47.994" v="4313" actId="1076"/>
          <ac:spMkLst>
            <pc:docMk/>
            <pc:sldMk cId="1699782304" sldId="268"/>
            <ac:spMk id="7" creationId="{1978FCCC-8A7C-A54E-6783-77D1D0B12A62}"/>
          </ac:spMkLst>
        </pc:spChg>
      </pc:sldChg>
      <pc:sldChg chg="addSp modSp mod">
        <pc:chgData name="Betz, Daniel" userId="2ae60d0c-3264-419a-8fb5-5613884ee745" providerId="ADAL" clId="{5635DA5A-61EB-4DA5-B93B-B0B2D991637B}" dt="2024-02-25T12:47:00.036" v="4325" actId="14100"/>
        <pc:sldMkLst>
          <pc:docMk/>
          <pc:sldMk cId="1897635200" sldId="271"/>
        </pc:sldMkLst>
        <pc:spChg chg="add mod">
          <ac:chgData name="Betz, Daniel" userId="2ae60d0c-3264-419a-8fb5-5613884ee745" providerId="ADAL" clId="{5635DA5A-61EB-4DA5-B93B-B0B2D991637B}" dt="2024-02-25T12:47:00.036" v="4325" actId="14100"/>
          <ac:spMkLst>
            <pc:docMk/>
            <pc:sldMk cId="1897635200" sldId="271"/>
            <ac:spMk id="5" creationId="{6826E7FF-C9A1-579A-F49D-A5FFA01A404A}"/>
          </ac:spMkLst>
        </pc:spChg>
      </pc:sldChg>
      <pc:sldChg chg="addSp delSp modSp mod">
        <pc:chgData name="Betz, Daniel" userId="2ae60d0c-3264-419a-8fb5-5613884ee745" providerId="ADAL" clId="{5635DA5A-61EB-4DA5-B93B-B0B2D991637B}" dt="2024-02-25T12:46:15.914" v="4318" actId="1076"/>
        <pc:sldMkLst>
          <pc:docMk/>
          <pc:sldMk cId="3098822626" sldId="273"/>
        </pc:sldMkLst>
        <pc:spChg chg="mod">
          <ac:chgData name="Betz, Daniel" userId="2ae60d0c-3264-419a-8fb5-5613884ee745" providerId="ADAL" clId="{5635DA5A-61EB-4DA5-B93B-B0B2D991637B}" dt="2024-02-25T10:13:48.982" v="1307" actId="790"/>
          <ac:spMkLst>
            <pc:docMk/>
            <pc:sldMk cId="3098822626" sldId="273"/>
            <ac:spMk id="2" creationId="{8BA5D1DF-74B4-2D18-5BCF-0636DE8A0193}"/>
          </ac:spMkLst>
        </pc:spChg>
        <pc:spChg chg="add mod">
          <ac:chgData name="Betz, Daniel" userId="2ae60d0c-3264-419a-8fb5-5613884ee745" providerId="ADAL" clId="{5635DA5A-61EB-4DA5-B93B-B0B2D991637B}" dt="2024-02-25T12:45:10.869" v="4301" actId="14100"/>
          <ac:spMkLst>
            <pc:docMk/>
            <pc:sldMk cId="3098822626" sldId="273"/>
            <ac:spMk id="5" creationId="{DF743BD2-D508-8EAE-04E2-12638464D8B7}"/>
          </ac:spMkLst>
        </pc:spChg>
        <pc:spChg chg="add del mod">
          <ac:chgData name="Betz, Daniel" userId="2ae60d0c-3264-419a-8fb5-5613884ee745" providerId="ADAL" clId="{5635DA5A-61EB-4DA5-B93B-B0B2D991637B}" dt="2024-02-25T12:45:34.638" v="4304" actId="21"/>
          <ac:spMkLst>
            <pc:docMk/>
            <pc:sldMk cId="3098822626" sldId="273"/>
            <ac:spMk id="7" creationId="{1978FCCC-8A7C-A54E-6783-77D1D0B12A62}"/>
          </ac:spMkLst>
        </pc:spChg>
        <pc:spChg chg="add mod">
          <ac:chgData name="Betz, Daniel" userId="2ae60d0c-3264-419a-8fb5-5613884ee745" providerId="ADAL" clId="{5635DA5A-61EB-4DA5-B93B-B0B2D991637B}" dt="2024-02-25T12:46:15.914" v="4318" actId="1076"/>
          <ac:spMkLst>
            <pc:docMk/>
            <pc:sldMk cId="3098822626" sldId="273"/>
            <ac:spMk id="9" creationId="{3C0905C7-8F8B-2699-8329-7627B836D55F}"/>
          </ac:spMkLst>
        </pc:spChg>
      </pc:sldChg>
      <pc:sldChg chg="addSp modSp">
        <pc:chgData name="Betz, Daniel" userId="2ae60d0c-3264-419a-8fb5-5613884ee745" providerId="ADAL" clId="{5635DA5A-61EB-4DA5-B93B-B0B2D991637B}" dt="2024-02-25T15:04:07.825" v="4991"/>
        <pc:sldMkLst>
          <pc:docMk/>
          <pc:sldMk cId="3079551421" sldId="277"/>
        </pc:sldMkLst>
        <pc:spChg chg="add mod">
          <ac:chgData name="Betz, Daniel" userId="2ae60d0c-3264-419a-8fb5-5613884ee745" providerId="ADAL" clId="{5635DA5A-61EB-4DA5-B93B-B0B2D991637B}" dt="2024-02-25T15:04:07.825" v="4991"/>
          <ac:spMkLst>
            <pc:docMk/>
            <pc:sldMk cId="3079551421" sldId="277"/>
            <ac:spMk id="4" creationId="{C942B774-0C3F-D3C2-3A3C-06BB142E9972}"/>
          </ac:spMkLst>
        </pc:spChg>
      </pc:sldChg>
      <pc:sldChg chg="addSp modSp mod">
        <pc:chgData name="Betz, Daniel" userId="2ae60d0c-3264-419a-8fb5-5613884ee745" providerId="ADAL" clId="{5635DA5A-61EB-4DA5-B93B-B0B2D991637B}" dt="2024-02-25T15:00:31.914" v="4935" actId="1076"/>
        <pc:sldMkLst>
          <pc:docMk/>
          <pc:sldMk cId="2529020300" sldId="278"/>
        </pc:sldMkLst>
        <pc:spChg chg="add mod">
          <ac:chgData name="Betz, Daniel" userId="2ae60d0c-3264-419a-8fb5-5613884ee745" providerId="ADAL" clId="{5635DA5A-61EB-4DA5-B93B-B0B2D991637B}" dt="2024-02-25T15:00:31.914" v="4935" actId="1076"/>
          <ac:spMkLst>
            <pc:docMk/>
            <pc:sldMk cId="2529020300" sldId="278"/>
            <ac:spMk id="5" creationId="{407E7490-5DCA-CB78-7D1A-988E58AFC298}"/>
          </ac:spMkLst>
        </pc:spChg>
      </pc:sldChg>
      <pc:sldChg chg="addSp delSp modSp mod ord">
        <pc:chgData name="Betz, Daniel" userId="2ae60d0c-3264-419a-8fb5-5613884ee745" providerId="ADAL" clId="{5635DA5A-61EB-4DA5-B93B-B0B2D991637B}" dt="2024-02-25T14:56:38.780" v="4909" actId="1076"/>
        <pc:sldMkLst>
          <pc:docMk/>
          <pc:sldMk cId="1007533382" sldId="281"/>
        </pc:sldMkLst>
        <pc:spChg chg="mod">
          <ac:chgData name="Betz, Daniel" userId="2ae60d0c-3264-419a-8fb5-5613884ee745" providerId="ADAL" clId="{5635DA5A-61EB-4DA5-B93B-B0B2D991637B}" dt="2024-02-25T10:19:08.794" v="1335" actId="20577"/>
          <ac:spMkLst>
            <pc:docMk/>
            <pc:sldMk cId="1007533382" sldId="281"/>
            <ac:spMk id="2" creationId="{65CB0C3E-037F-A156-2883-28F2C9582A29}"/>
          </ac:spMkLst>
        </pc:spChg>
        <pc:spChg chg="mod">
          <ac:chgData name="Betz, Daniel" userId="2ae60d0c-3264-419a-8fb5-5613884ee745" providerId="ADAL" clId="{5635DA5A-61EB-4DA5-B93B-B0B2D991637B}" dt="2024-02-25T14:55:24.981" v="4896" actId="20577"/>
          <ac:spMkLst>
            <pc:docMk/>
            <pc:sldMk cId="1007533382" sldId="281"/>
            <ac:spMk id="3" creationId="{C7DD3096-BA73-2A02-748F-FC2E6D867B53}"/>
          </ac:spMkLst>
        </pc:spChg>
        <pc:spChg chg="add del mod">
          <ac:chgData name="Betz, Daniel" userId="2ae60d0c-3264-419a-8fb5-5613884ee745" providerId="ADAL" clId="{5635DA5A-61EB-4DA5-B93B-B0B2D991637B}" dt="2024-02-25T14:54:11.302" v="4728" actId="478"/>
          <ac:spMkLst>
            <pc:docMk/>
            <pc:sldMk cId="1007533382" sldId="281"/>
            <ac:spMk id="5" creationId="{465C8B2C-56A6-4547-93EB-719E1C82AA67}"/>
          </ac:spMkLst>
        </pc:spChg>
        <pc:spChg chg="add mod">
          <ac:chgData name="Betz, Daniel" userId="2ae60d0c-3264-419a-8fb5-5613884ee745" providerId="ADAL" clId="{5635DA5A-61EB-4DA5-B93B-B0B2D991637B}" dt="2024-02-25T14:55:30.324" v="4897" actId="1076"/>
          <ac:spMkLst>
            <pc:docMk/>
            <pc:sldMk cId="1007533382" sldId="281"/>
            <ac:spMk id="9" creationId="{76CDECC2-996D-0C44-1C6B-B001555582C6}"/>
          </ac:spMkLst>
        </pc:spChg>
        <pc:spChg chg="add mod">
          <ac:chgData name="Betz, Daniel" userId="2ae60d0c-3264-419a-8fb5-5613884ee745" providerId="ADAL" clId="{5635DA5A-61EB-4DA5-B93B-B0B2D991637B}" dt="2024-02-25T14:56:38.780" v="4909" actId="1076"/>
          <ac:spMkLst>
            <pc:docMk/>
            <pc:sldMk cId="1007533382" sldId="281"/>
            <ac:spMk id="13" creationId="{D760C95C-937A-D060-2B42-135595507850}"/>
          </ac:spMkLst>
        </pc:spChg>
        <pc:picChg chg="add mod">
          <ac:chgData name="Betz, Daniel" userId="2ae60d0c-3264-419a-8fb5-5613884ee745" providerId="ADAL" clId="{5635DA5A-61EB-4DA5-B93B-B0B2D991637B}" dt="2024-02-25T14:55:30.324" v="4897" actId="1076"/>
          <ac:picMkLst>
            <pc:docMk/>
            <pc:sldMk cId="1007533382" sldId="281"/>
            <ac:picMk id="7" creationId="{61ACF681-92AA-33FA-CBB9-88E87BE60C80}"/>
          </ac:picMkLst>
        </pc:picChg>
        <pc:picChg chg="add mod">
          <ac:chgData name="Betz, Daniel" userId="2ae60d0c-3264-419a-8fb5-5613884ee745" providerId="ADAL" clId="{5635DA5A-61EB-4DA5-B93B-B0B2D991637B}" dt="2024-02-25T14:55:59.709" v="4900" actId="14100"/>
          <ac:picMkLst>
            <pc:docMk/>
            <pc:sldMk cId="1007533382" sldId="281"/>
            <ac:picMk id="11" creationId="{A0B2382A-F34A-47F1-F6B4-7D7D8EC6F1F4}"/>
          </ac:picMkLst>
        </pc:picChg>
      </pc:sldChg>
      <pc:sldChg chg="addSp delSp modSp new mod ord">
        <pc:chgData name="Betz, Daniel" userId="2ae60d0c-3264-419a-8fb5-5613884ee745" providerId="ADAL" clId="{5635DA5A-61EB-4DA5-B93B-B0B2D991637B}" dt="2024-02-25T12:41:10.651" v="4292" actId="14100"/>
        <pc:sldMkLst>
          <pc:docMk/>
          <pc:sldMk cId="1949397748" sldId="282"/>
        </pc:sldMkLst>
        <pc:spChg chg="mod">
          <ac:chgData name="Betz, Daniel" userId="2ae60d0c-3264-419a-8fb5-5613884ee745" providerId="ADAL" clId="{5635DA5A-61EB-4DA5-B93B-B0B2D991637B}" dt="2024-02-24T16:03:02.301" v="138" actId="20577"/>
          <ac:spMkLst>
            <pc:docMk/>
            <pc:sldMk cId="1949397748" sldId="282"/>
            <ac:spMk id="2" creationId="{799B8981-AB9A-B174-B50F-F0701587DD89}"/>
          </ac:spMkLst>
        </pc:spChg>
        <pc:spChg chg="mod">
          <ac:chgData name="Betz, Daniel" userId="2ae60d0c-3264-419a-8fb5-5613884ee745" providerId="ADAL" clId="{5635DA5A-61EB-4DA5-B93B-B0B2D991637B}" dt="2024-02-24T16:03:13.144" v="159" actId="20577"/>
          <ac:spMkLst>
            <pc:docMk/>
            <pc:sldMk cId="1949397748" sldId="282"/>
            <ac:spMk id="3" creationId="{15BCB922-35D4-FAE2-0B43-0F07D2541826}"/>
          </ac:spMkLst>
        </pc:spChg>
        <pc:spChg chg="add del mod">
          <ac:chgData name="Betz, Daniel" userId="2ae60d0c-3264-419a-8fb5-5613884ee745" providerId="ADAL" clId="{5635DA5A-61EB-4DA5-B93B-B0B2D991637B}" dt="2024-02-24T16:03:05.386" v="139" actId="478"/>
          <ac:spMkLst>
            <pc:docMk/>
            <pc:sldMk cId="1949397748" sldId="282"/>
            <ac:spMk id="4" creationId="{594C0643-771A-84CC-187E-D9409D58BC27}"/>
          </ac:spMkLst>
        </pc:spChg>
        <pc:spChg chg="add mod">
          <ac:chgData name="Betz, Daniel" userId="2ae60d0c-3264-419a-8fb5-5613884ee745" providerId="ADAL" clId="{5635DA5A-61EB-4DA5-B93B-B0B2D991637B}" dt="2024-02-24T16:19:36.873" v="610" actId="1076"/>
          <ac:spMkLst>
            <pc:docMk/>
            <pc:sldMk cId="1949397748" sldId="282"/>
            <ac:spMk id="10" creationId="{52B32AB0-7FDE-5C68-F848-BC9B57571242}"/>
          </ac:spMkLst>
        </pc:spChg>
        <pc:spChg chg="add mod">
          <ac:chgData name="Betz, Daniel" userId="2ae60d0c-3264-419a-8fb5-5613884ee745" providerId="ADAL" clId="{5635DA5A-61EB-4DA5-B93B-B0B2D991637B}" dt="2024-02-24T16:20:18.515" v="622" actId="1076"/>
          <ac:spMkLst>
            <pc:docMk/>
            <pc:sldMk cId="1949397748" sldId="282"/>
            <ac:spMk id="12" creationId="{5884137D-5FAD-5485-DC8D-DBC866B7F1E9}"/>
          </ac:spMkLst>
        </pc:spChg>
        <pc:picChg chg="add mod">
          <ac:chgData name="Betz, Daniel" userId="2ae60d0c-3264-419a-8fb5-5613884ee745" providerId="ADAL" clId="{5635DA5A-61EB-4DA5-B93B-B0B2D991637B}" dt="2024-02-25T12:40:50.297" v="4288" actId="14100"/>
          <ac:picMkLst>
            <pc:docMk/>
            <pc:sldMk cId="1949397748" sldId="282"/>
            <ac:picMk id="5" creationId="{972BD781-2F00-66EE-AD4F-20D3BEEC926A}"/>
          </ac:picMkLst>
        </pc:picChg>
        <pc:picChg chg="add del mod">
          <ac:chgData name="Betz, Daniel" userId="2ae60d0c-3264-419a-8fb5-5613884ee745" providerId="ADAL" clId="{5635DA5A-61EB-4DA5-B93B-B0B2D991637B}" dt="2024-02-25T12:40:42.975" v="4284" actId="478"/>
          <ac:picMkLst>
            <pc:docMk/>
            <pc:sldMk cId="1949397748" sldId="282"/>
            <ac:picMk id="6" creationId="{3E09A82B-F950-9154-A41D-0473FDD9BD26}"/>
          </ac:picMkLst>
        </pc:picChg>
        <pc:picChg chg="add del mod">
          <ac:chgData name="Betz, Daniel" userId="2ae60d0c-3264-419a-8fb5-5613884ee745" providerId="ADAL" clId="{5635DA5A-61EB-4DA5-B93B-B0B2D991637B}" dt="2024-02-25T12:41:05.085" v="4289" actId="478"/>
          <ac:picMkLst>
            <pc:docMk/>
            <pc:sldMk cId="1949397748" sldId="282"/>
            <ac:picMk id="8" creationId="{7BDE6FC7-3454-7FAE-28D9-AB4E6437F158}"/>
          </ac:picMkLst>
        </pc:picChg>
        <pc:picChg chg="add mod">
          <ac:chgData name="Betz, Daniel" userId="2ae60d0c-3264-419a-8fb5-5613884ee745" providerId="ADAL" clId="{5635DA5A-61EB-4DA5-B93B-B0B2D991637B}" dt="2024-02-25T12:41:10.651" v="4292" actId="14100"/>
          <ac:picMkLst>
            <pc:docMk/>
            <pc:sldMk cId="1949397748" sldId="282"/>
            <ac:picMk id="9" creationId="{79A8189B-F834-E49E-5EB0-AF10625C2F71}"/>
          </ac:picMkLst>
        </pc:picChg>
      </pc:sldChg>
      <pc:sldChg chg="addSp delSp modSp add mod ord">
        <pc:chgData name="Betz, Daniel" userId="2ae60d0c-3264-419a-8fb5-5613884ee745" providerId="ADAL" clId="{5635DA5A-61EB-4DA5-B93B-B0B2D991637B}" dt="2024-02-25T12:40:27.972" v="4283" actId="1076"/>
        <pc:sldMkLst>
          <pc:docMk/>
          <pc:sldMk cId="3263210723" sldId="283"/>
        </pc:sldMkLst>
        <pc:spChg chg="mod">
          <ac:chgData name="Betz, Daniel" userId="2ae60d0c-3264-419a-8fb5-5613884ee745" providerId="ADAL" clId="{5635DA5A-61EB-4DA5-B93B-B0B2D991637B}" dt="2024-02-24T16:03:33.487" v="183" actId="20577"/>
          <ac:spMkLst>
            <pc:docMk/>
            <pc:sldMk cId="3263210723" sldId="283"/>
            <ac:spMk id="2" creationId="{2766203E-34A3-CA7E-9C73-28C60B82E6DB}"/>
          </ac:spMkLst>
        </pc:spChg>
        <pc:spChg chg="add mod">
          <ac:chgData name="Betz, Daniel" userId="2ae60d0c-3264-419a-8fb5-5613884ee745" providerId="ADAL" clId="{5635DA5A-61EB-4DA5-B93B-B0B2D991637B}" dt="2024-02-24T16:19:40.094" v="611"/>
          <ac:spMkLst>
            <pc:docMk/>
            <pc:sldMk cId="3263210723" sldId="283"/>
            <ac:spMk id="11" creationId="{30D637A9-C434-FB49-7FC7-DC35D7355B9F}"/>
          </ac:spMkLst>
        </pc:spChg>
        <pc:spChg chg="add mod">
          <ac:chgData name="Betz, Daniel" userId="2ae60d0c-3264-419a-8fb5-5613884ee745" providerId="ADAL" clId="{5635DA5A-61EB-4DA5-B93B-B0B2D991637B}" dt="2024-02-24T16:20:28.660" v="624" actId="1076"/>
          <ac:spMkLst>
            <pc:docMk/>
            <pc:sldMk cId="3263210723" sldId="283"/>
            <ac:spMk id="12" creationId="{2A173D40-E406-591E-8B84-3B5805010686}"/>
          </ac:spMkLst>
        </pc:spChg>
        <pc:picChg chg="add del mod">
          <ac:chgData name="Betz, Daniel" userId="2ae60d0c-3264-419a-8fb5-5613884ee745" providerId="ADAL" clId="{5635DA5A-61EB-4DA5-B93B-B0B2D991637B}" dt="2024-02-25T12:40:03.421" v="4277" actId="478"/>
          <ac:picMkLst>
            <pc:docMk/>
            <pc:sldMk cId="3263210723" sldId="283"/>
            <ac:picMk id="5" creationId="{0043D8BD-70D5-35EA-B8BB-59A22B5BD60C}"/>
          </ac:picMkLst>
        </pc:picChg>
        <pc:picChg chg="del">
          <ac:chgData name="Betz, Daniel" userId="2ae60d0c-3264-419a-8fb5-5613884ee745" providerId="ADAL" clId="{5635DA5A-61EB-4DA5-B93B-B0B2D991637B}" dt="2024-02-24T16:04:27.315" v="191" actId="478"/>
          <ac:picMkLst>
            <pc:docMk/>
            <pc:sldMk cId="3263210723" sldId="283"/>
            <ac:picMk id="6" creationId="{4FB26247-C354-0BA7-DE8F-1A4A3CD8E71C}"/>
          </ac:picMkLst>
        </pc:picChg>
        <pc:picChg chg="add del mod">
          <ac:chgData name="Betz, Daniel" userId="2ae60d0c-3264-419a-8fb5-5613884ee745" providerId="ADAL" clId="{5635DA5A-61EB-4DA5-B93B-B0B2D991637B}" dt="2024-02-25T12:39:51.880" v="4273" actId="478"/>
          <ac:picMkLst>
            <pc:docMk/>
            <pc:sldMk cId="3263210723" sldId="283"/>
            <ac:picMk id="6" creationId="{DD389645-7EE5-D3DA-6B09-8C1F89136F0B}"/>
          </ac:picMkLst>
        </pc:picChg>
        <pc:picChg chg="add del mod">
          <ac:chgData name="Betz, Daniel" userId="2ae60d0c-3264-419a-8fb5-5613884ee745" providerId="ADAL" clId="{5635DA5A-61EB-4DA5-B93B-B0B2D991637B}" dt="2024-02-24T16:10:45.187" v="200" actId="478"/>
          <ac:picMkLst>
            <pc:docMk/>
            <pc:sldMk cId="3263210723" sldId="283"/>
            <ac:picMk id="8" creationId="{33B5B998-7F69-028E-3C72-796C85F7BA7B}"/>
          </ac:picMkLst>
        </pc:picChg>
        <pc:picChg chg="add mod">
          <ac:chgData name="Betz, Daniel" userId="2ae60d0c-3264-419a-8fb5-5613884ee745" providerId="ADAL" clId="{5635DA5A-61EB-4DA5-B93B-B0B2D991637B}" dt="2024-02-25T12:40:06.544" v="4278" actId="1076"/>
          <ac:picMkLst>
            <pc:docMk/>
            <pc:sldMk cId="3263210723" sldId="283"/>
            <ac:picMk id="8" creationId="{5A90CB8C-D699-F983-7645-004020A1F92F}"/>
          </ac:picMkLst>
        </pc:picChg>
        <pc:picChg chg="add del mod">
          <ac:chgData name="Betz, Daniel" userId="2ae60d0c-3264-419a-8fb5-5613884ee745" providerId="ADAL" clId="{5635DA5A-61EB-4DA5-B93B-B0B2D991637B}" dt="2024-02-25T12:40:18.703" v="4279" actId="478"/>
          <ac:picMkLst>
            <pc:docMk/>
            <pc:sldMk cId="3263210723" sldId="283"/>
            <ac:picMk id="10" creationId="{E2CB8BF1-1CC5-8098-5103-D2BCC5657DCA}"/>
          </ac:picMkLst>
        </pc:picChg>
        <pc:picChg chg="add mod">
          <ac:chgData name="Betz, Daniel" userId="2ae60d0c-3264-419a-8fb5-5613884ee745" providerId="ADAL" clId="{5635DA5A-61EB-4DA5-B93B-B0B2D991637B}" dt="2024-02-25T12:40:27.972" v="4283" actId="1076"/>
          <ac:picMkLst>
            <pc:docMk/>
            <pc:sldMk cId="3263210723" sldId="283"/>
            <ac:picMk id="13" creationId="{A7B85A60-886D-0FE0-C4F9-5328074A9FFD}"/>
          </ac:picMkLst>
        </pc:picChg>
      </pc:sldChg>
      <pc:sldChg chg="addSp delSp modSp new del mod modClrScheme chgLayout">
        <pc:chgData name="Betz, Daniel" userId="2ae60d0c-3264-419a-8fb5-5613884ee745" providerId="ADAL" clId="{5635DA5A-61EB-4DA5-B93B-B0B2D991637B}" dt="2024-02-24T16:12:50.326" v="248" actId="47"/>
        <pc:sldMkLst>
          <pc:docMk/>
          <pc:sldMk cId="189405478" sldId="284"/>
        </pc:sldMkLst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2" creationId="{08CC7334-DB36-929D-6FC9-E93F12F7ED3F}"/>
          </ac:spMkLst>
        </pc:spChg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3" creationId="{4408726E-3293-890E-6CBB-92DBDFBACEE5}"/>
          </ac:spMkLst>
        </pc:spChg>
        <pc:spChg chg="add mod ord">
          <ac:chgData name="Betz, Daniel" userId="2ae60d0c-3264-419a-8fb5-5613884ee745" providerId="ADAL" clId="{5635DA5A-61EB-4DA5-B93B-B0B2D991637B}" dt="2024-02-24T16:12:09.935" v="244" actId="20577"/>
          <ac:spMkLst>
            <pc:docMk/>
            <pc:sldMk cId="189405478" sldId="284"/>
            <ac:spMk id="4" creationId="{2488A4CA-84A1-219F-55B8-7302558CD66A}"/>
          </ac:spMkLst>
        </pc:spChg>
        <pc:spChg chg="add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5" creationId="{E57F7D6E-E51A-F8EF-0F29-C7A882E7E30E}"/>
          </ac:spMkLst>
        </pc:spChg>
      </pc:sldChg>
      <pc:sldChg chg="delSp modSp add del mod">
        <pc:chgData name="Betz, Daniel" userId="2ae60d0c-3264-419a-8fb5-5613884ee745" providerId="ADAL" clId="{5635DA5A-61EB-4DA5-B93B-B0B2D991637B}" dt="2024-02-24T16:04:12.007" v="190" actId="47"/>
        <pc:sldMkLst>
          <pc:docMk/>
          <pc:sldMk cId="1734928287" sldId="284"/>
        </pc:sldMkLst>
        <pc:spChg chg="mod">
          <ac:chgData name="Betz, Daniel" userId="2ae60d0c-3264-419a-8fb5-5613884ee745" providerId="ADAL" clId="{5635DA5A-61EB-4DA5-B93B-B0B2D991637B}" dt="2024-02-24T16:04:08.808" v="189" actId="20577"/>
          <ac:spMkLst>
            <pc:docMk/>
            <pc:sldMk cId="1734928287" sldId="284"/>
            <ac:spMk id="2" creationId="{B32E1E5D-25D4-ACD1-A942-E5FC6D535F01}"/>
          </ac:spMkLst>
        </pc:spChg>
        <pc:picChg chg="del">
          <ac:chgData name="Betz, Daniel" userId="2ae60d0c-3264-419a-8fb5-5613884ee745" providerId="ADAL" clId="{5635DA5A-61EB-4DA5-B93B-B0B2D991637B}" dt="2024-02-24T16:03:55.907" v="185" actId="478"/>
          <ac:picMkLst>
            <pc:docMk/>
            <pc:sldMk cId="1734928287" sldId="284"/>
            <ac:picMk id="5" creationId="{90898B81-BCEF-87B6-A837-324B66C082FF}"/>
          </ac:picMkLst>
        </pc:picChg>
      </pc:sldChg>
      <pc:sldChg chg="addSp delSp modSp add mod">
        <pc:chgData name="Betz, Daniel" userId="2ae60d0c-3264-419a-8fb5-5613884ee745" providerId="ADAL" clId="{5635DA5A-61EB-4DA5-B93B-B0B2D991637B}" dt="2024-02-24T16:17:49.073" v="605" actId="1076"/>
        <pc:sldMkLst>
          <pc:docMk/>
          <pc:sldMk cId="4203657642" sldId="285"/>
        </pc:sldMkLst>
        <pc:spChg chg="mod">
          <ac:chgData name="Betz, Daniel" userId="2ae60d0c-3264-419a-8fb5-5613884ee745" providerId="ADAL" clId="{5635DA5A-61EB-4DA5-B93B-B0B2D991637B}" dt="2024-02-24T16:13:01.892" v="276" actId="20577"/>
          <ac:spMkLst>
            <pc:docMk/>
            <pc:sldMk cId="4203657642" sldId="285"/>
            <ac:spMk id="2" creationId="{21F1DF0D-62D8-BC72-9910-FA045F90A6D7}"/>
          </ac:spMkLst>
        </pc:spChg>
        <pc:spChg chg="mod">
          <ac:chgData name="Betz, Daniel" userId="2ae60d0c-3264-419a-8fb5-5613884ee745" providerId="ADAL" clId="{5635DA5A-61EB-4DA5-B93B-B0B2D991637B}" dt="2024-02-24T16:14:14.500" v="523" actId="20577"/>
          <ac:spMkLst>
            <pc:docMk/>
            <pc:sldMk cId="4203657642" sldId="285"/>
            <ac:spMk id="3" creationId="{90B727C7-229B-178E-A665-AA19582799F6}"/>
          </ac:spMkLst>
        </pc:spChg>
        <pc:spChg chg="add mod">
          <ac:chgData name="Betz, Daniel" userId="2ae60d0c-3264-419a-8fb5-5613884ee745" providerId="ADAL" clId="{5635DA5A-61EB-4DA5-B93B-B0B2D991637B}" dt="2024-02-24T16:17:07.305" v="600" actId="1076"/>
          <ac:spMkLst>
            <pc:docMk/>
            <pc:sldMk cId="4203657642" sldId="285"/>
            <ac:spMk id="10" creationId="{5069E3CF-E2F1-EAB7-4EF5-315A067ECFD3}"/>
          </ac:spMkLst>
        </pc:spChg>
        <pc:spChg chg="add mod">
          <ac:chgData name="Betz, Daniel" userId="2ae60d0c-3264-419a-8fb5-5613884ee745" providerId="ADAL" clId="{5635DA5A-61EB-4DA5-B93B-B0B2D991637B}" dt="2024-02-24T16:17:49.073" v="605" actId="1076"/>
          <ac:spMkLst>
            <pc:docMk/>
            <pc:sldMk cId="4203657642" sldId="285"/>
            <ac:spMk id="12" creationId="{04E6BA57-AE8D-8D63-9D6D-5DE23950AE62}"/>
          </ac:spMkLst>
        </pc:spChg>
        <pc:picChg chg="del">
          <ac:chgData name="Betz, Daniel" userId="2ae60d0c-3264-419a-8fb5-5613884ee745" providerId="ADAL" clId="{5635DA5A-61EB-4DA5-B93B-B0B2D991637B}" dt="2024-02-24T16:13:05.419" v="277" actId="478"/>
          <ac:picMkLst>
            <pc:docMk/>
            <pc:sldMk cId="4203657642" sldId="285"/>
            <ac:picMk id="5" creationId="{BC0477C4-565D-9397-26FD-DA59377E6027}"/>
          </ac:picMkLst>
        </pc:picChg>
        <pc:picChg chg="add mod">
          <ac:chgData name="Betz, Daniel" userId="2ae60d0c-3264-419a-8fb5-5613884ee745" providerId="ADAL" clId="{5635DA5A-61EB-4DA5-B93B-B0B2D991637B}" dt="2024-02-24T16:15:15.139" v="530" actId="14100"/>
          <ac:picMkLst>
            <pc:docMk/>
            <pc:sldMk cId="4203657642" sldId="285"/>
            <ac:picMk id="6" creationId="{69576620-8E1E-72B4-ED33-723DE87A62D0}"/>
          </ac:picMkLst>
        </pc:picChg>
        <pc:picChg chg="add mod">
          <ac:chgData name="Betz, Daniel" userId="2ae60d0c-3264-419a-8fb5-5613884ee745" providerId="ADAL" clId="{5635DA5A-61EB-4DA5-B93B-B0B2D991637B}" dt="2024-02-24T16:17:09.621" v="601" actId="1076"/>
          <ac:picMkLst>
            <pc:docMk/>
            <pc:sldMk cId="4203657642" sldId="285"/>
            <ac:picMk id="8" creationId="{35178F4B-5A6E-4BAC-4CDE-D0D8392C6983}"/>
          </ac:picMkLst>
        </pc:picChg>
      </pc:sldChg>
      <pc:sldChg chg="addSp modSp add mod ord">
        <pc:chgData name="Betz, Daniel" userId="2ae60d0c-3264-419a-8fb5-5613884ee745" providerId="ADAL" clId="{5635DA5A-61EB-4DA5-B93B-B0B2D991637B}" dt="2024-02-25T15:04:19.846" v="4995"/>
        <pc:sldMkLst>
          <pc:docMk/>
          <pc:sldMk cId="3257267376" sldId="286"/>
        </pc:sldMkLst>
        <pc:spChg chg="mod">
          <ac:chgData name="Betz, Daniel" userId="2ae60d0c-3264-419a-8fb5-5613884ee745" providerId="ADAL" clId="{5635DA5A-61EB-4DA5-B93B-B0B2D991637B}" dt="2024-02-24T16:15:52.491" v="547" actId="20577"/>
          <ac:spMkLst>
            <pc:docMk/>
            <pc:sldMk cId="3257267376" sldId="286"/>
            <ac:spMk id="2" creationId="{9C93A2E8-40E5-B7B3-E200-AA9CE9A81809}"/>
          </ac:spMkLst>
        </pc:spChg>
        <pc:spChg chg="add mod">
          <ac:chgData name="Betz, Daniel" userId="2ae60d0c-3264-419a-8fb5-5613884ee745" providerId="ADAL" clId="{5635DA5A-61EB-4DA5-B93B-B0B2D991637B}" dt="2024-02-25T15:04:19.846" v="4995"/>
          <ac:spMkLst>
            <pc:docMk/>
            <pc:sldMk cId="3257267376" sldId="286"/>
            <ac:spMk id="4" creationId="{B5C731B6-D5D8-C76F-A911-2B13708E2EF5}"/>
          </ac:spMkLst>
        </pc:spChg>
      </pc:sldChg>
      <pc:sldChg chg="modSp new mod">
        <pc:chgData name="Betz, Daniel" userId="2ae60d0c-3264-419a-8fb5-5613884ee745" providerId="ADAL" clId="{5635DA5A-61EB-4DA5-B93B-B0B2D991637B}" dt="2024-02-24T16:16:02.206" v="566" actId="20577"/>
        <pc:sldMkLst>
          <pc:docMk/>
          <pc:sldMk cId="1750454814" sldId="287"/>
        </pc:sldMkLst>
        <pc:spChg chg="mod">
          <ac:chgData name="Betz, Daniel" userId="2ae60d0c-3264-419a-8fb5-5613884ee745" providerId="ADAL" clId="{5635DA5A-61EB-4DA5-B93B-B0B2D991637B}" dt="2024-02-24T16:16:02.206" v="566" actId="20577"/>
          <ac:spMkLst>
            <pc:docMk/>
            <pc:sldMk cId="1750454814" sldId="287"/>
            <ac:spMk id="2" creationId="{64BFFB9A-75D2-56E6-E8C2-10854B10B733}"/>
          </ac:spMkLst>
        </pc:spChg>
      </pc:sldChg>
      <pc:sldChg chg="modSp add mod">
        <pc:chgData name="Betz, Daniel" userId="2ae60d0c-3264-419a-8fb5-5613884ee745" providerId="ADAL" clId="{5635DA5A-61EB-4DA5-B93B-B0B2D991637B}" dt="2024-02-24T16:16:17.481" v="590" actId="20577"/>
        <pc:sldMkLst>
          <pc:docMk/>
          <pc:sldMk cId="1967836994" sldId="288"/>
        </pc:sldMkLst>
        <pc:spChg chg="mod">
          <ac:chgData name="Betz, Daniel" userId="2ae60d0c-3264-419a-8fb5-5613884ee745" providerId="ADAL" clId="{5635DA5A-61EB-4DA5-B93B-B0B2D991637B}" dt="2024-02-24T16:16:17.481" v="590" actId="20577"/>
          <ac:spMkLst>
            <pc:docMk/>
            <pc:sldMk cId="1967836994" sldId="288"/>
            <ac:spMk id="2" creationId="{8E6B58A8-F99F-19E1-7107-8230BFA5BFBB}"/>
          </ac:spMkLst>
        </pc:spChg>
      </pc:sldChg>
      <pc:sldChg chg="addSp modSp new mod">
        <pc:chgData name="Betz, Daniel" userId="2ae60d0c-3264-419a-8fb5-5613884ee745" providerId="ADAL" clId="{5635DA5A-61EB-4DA5-B93B-B0B2D991637B}" dt="2024-02-25T12:29:32.537" v="3372" actId="1076"/>
        <pc:sldMkLst>
          <pc:docMk/>
          <pc:sldMk cId="916573319" sldId="289"/>
        </pc:sldMkLst>
        <pc:spChg chg="mod">
          <ac:chgData name="Betz, Daniel" userId="2ae60d0c-3264-419a-8fb5-5613884ee745" providerId="ADAL" clId="{5635DA5A-61EB-4DA5-B93B-B0B2D991637B}" dt="2024-02-25T10:13:42.329" v="1306" actId="790"/>
          <ac:spMkLst>
            <pc:docMk/>
            <pc:sldMk cId="916573319" sldId="289"/>
            <ac:spMk id="2" creationId="{C3FED323-3D69-342F-E829-D64987B7031B}"/>
          </ac:spMkLst>
        </pc:spChg>
        <pc:spChg chg="mod">
          <ac:chgData name="Betz, Daniel" userId="2ae60d0c-3264-419a-8fb5-5613884ee745" providerId="ADAL" clId="{5635DA5A-61EB-4DA5-B93B-B0B2D991637B}" dt="2024-02-25T12:28:45.804" v="3363" actId="20577"/>
          <ac:spMkLst>
            <pc:docMk/>
            <pc:sldMk cId="916573319" sldId="289"/>
            <ac:spMk id="3" creationId="{8A15403E-8717-A7BD-3FDF-A663923B7D88}"/>
          </ac:spMkLst>
        </pc:spChg>
        <pc:spChg chg="add mod">
          <ac:chgData name="Betz, Daniel" userId="2ae60d0c-3264-419a-8fb5-5613884ee745" providerId="ADAL" clId="{5635DA5A-61EB-4DA5-B93B-B0B2D991637B}" dt="2024-02-25T12:29:32.537" v="3372" actId="1076"/>
          <ac:spMkLst>
            <pc:docMk/>
            <pc:sldMk cId="916573319" sldId="289"/>
            <ac:spMk id="9" creationId="{9C32954B-0F11-3BC8-0AEA-DB1C2B489F92}"/>
          </ac:spMkLst>
        </pc:spChg>
        <pc:picChg chg="add mod">
          <ac:chgData name="Betz, Daniel" userId="2ae60d0c-3264-419a-8fb5-5613884ee745" providerId="ADAL" clId="{5635DA5A-61EB-4DA5-B93B-B0B2D991637B}" dt="2024-02-25T10:47:13.028" v="1509" actId="1076"/>
          <ac:picMkLst>
            <pc:docMk/>
            <pc:sldMk cId="916573319" sldId="289"/>
            <ac:picMk id="5" creationId="{C0E85B62-3686-953B-8DEB-1F46C805A5CA}"/>
          </ac:picMkLst>
        </pc:picChg>
        <pc:picChg chg="add mod">
          <ac:chgData name="Betz, Daniel" userId="2ae60d0c-3264-419a-8fb5-5613884ee745" providerId="ADAL" clId="{5635DA5A-61EB-4DA5-B93B-B0B2D991637B}" dt="2024-02-25T10:48:03.101" v="1515" actId="1076"/>
          <ac:picMkLst>
            <pc:docMk/>
            <pc:sldMk cId="916573319" sldId="289"/>
            <ac:picMk id="7" creationId="{688F84F9-E796-B64F-0C3D-D1472B5502ED}"/>
          </ac:picMkLst>
        </pc:picChg>
      </pc:sldChg>
      <pc:sldChg chg="modSp new mod">
        <pc:chgData name="Betz, Daniel" userId="2ae60d0c-3264-419a-8fb5-5613884ee745" providerId="ADAL" clId="{5635DA5A-61EB-4DA5-B93B-B0B2D991637B}" dt="2024-02-25T12:38:51.798" v="4268" actId="313"/>
        <pc:sldMkLst>
          <pc:docMk/>
          <pc:sldMk cId="4021444989" sldId="290"/>
        </pc:sldMkLst>
        <pc:spChg chg="mod">
          <ac:chgData name="Betz, Daniel" userId="2ae60d0c-3264-419a-8fb5-5613884ee745" providerId="ADAL" clId="{5635DA5A-61EB-4DA5-B93B-B0B2D991637B}" dt="2024-02-25T11:40:31.987" v="1649" actId="20577"/>
          <ac:spMkLst>
            <pc:docMk/>
            <pc:sldMk cId="4021444989" sldId="290"/>
            <ac:spMk id="2" creationId="{8EBA753B-FC0A-2CFE-752F-19DBAB0B5406}"/>
          </ac:spMkLst>
        </pc:spChg>
        <pc:spChg chg="mod">
          <ac:chgData name="Betz, Daniel" userId="2ae60d0c-3264-419a-8fb5-5613884ee745" providerId="ADAL" clId="{5635DA5A-61EB-4DA5-B93B-B0B2D991637B}" dt="2024-02-25T12:38:51.798" v="4268" actId="313"/>
          <ac:spMkLst>
            <pc:docMk/>
            <pc:sldMk cId="4021444989" sldId="290"/>
            <ac:spMk id="3" creationId="{DAC1F10F-876F-B3E2-6EF6-659735F33008}"/>
          </ac:spMkLst>
        </pc:spChg>
      </pc:sldChg>
      <pc:sldChg chg="modSp new mod">
        <pc:chgData name="Betz, Daniel" userId="2ae60d0c-3264-419a-8fb5-5613884ee745" providerId="ADAL" clId="{5635DA5A-61EB-4DA5-B93B-B0B2D991637B}" dt="2024-02-25T15:03:39.778" v="4990" actId="20577"/>
        <pc:sldMkLst>
          <pc:docMk/>
          <pc:sldMk cId="3202789402" sldId="291"/>
        </pc:sldMkLst>
        <pc:spChg chg="mod">
          <ac:chgData name="Betz, Daniel" userId="2ae60d0c-3264-419a-8fb5-5613884ee745" providerId="ADAL" clId="{5635DA5A-61EB-4DA5-B93B-B0B2D991637B}" dt="2024-02-25T15:00:41.176" v="4947" actId="20577"/>
          <ac:spMkLst>
            <pc:docMk/>
            <pc:sldMk cId="3202789402" sldId="291"/>
            <ac:spMk id="2" creationId="{BF2165E2-614A-B872-ABC1-8FBD64B11060}"/>
          </ac:spMkLst>
        </pc:spChg>
        <pc:spChg chg="mod">
          <ac:chgData name="Betz, Daniel" userId="2ae60d0c-3264-419a-8fb5-5613884ee745" providerId="ADAL" clId="{5635DA5A-61EB-4DA5-B93B-B0B2D991637B}" dt="2024-02-25T15:03:39.778" v="4990" actId="20577"/>
          <ac:spMkLst>
            <pc:docMk/>
            <pc:sldMk cId="3202789402" sldId="291"/>
            <ac:spMk id="3" creationId="{85CDDB84-6F68-5541-3E56-187B5277AF4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Fehlerhafte Daten werden entfernt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Neue Feature hinzufügen (Zielvariable)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Nicht relevante Feature werden aus dem Datensatz entfernt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Daten für lineare Regression </a:t>
          </a:r>
          <a:r>
            <a:rPr lang="de-DE" dirty="0" err="1"/>
            <a:t>normaisieren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Texte der Log Einträge herausfiltern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Texte in Grundform bringen mit </a:t>
          </a:r>
          <a:r>
            <a:rPr lang="de-DE" dirty="0" err="1"/>
            <a:t>Lemmatization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</a:t>
          </a:r>
          <a:r>
            <a:rPr lang="de-DE" dirty="0" err="1"/>
            <a:t>Lemmatizierten</a:t>
          </a:r>
          <a:r>
            <a:rPr lang="de-DE" dirty="0"/>
            <a:t> Text in Wörter zerlegen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Zerlegten Text mit </a:t>
          </a:r>
          <a:r>
            <a:rPr lang="de-DE" dirty="0" err="1"/>
            <a:t>Stemming</a:t>
          </a:r>
          <a:endParaRPr lang="de-DE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F3FAD382-26DA-4008-B5F6-23BC3F3DF1CC}">
      <dgm:prSet/>
      <dgm:spPr/>
      <dgm:t>
        <a:bodyPr/>
        <a:lstStyle/>
        <a:p>
          <a:r>
            <a:rPr lang="de-DE" dirty="0"/>
            <a:t>6. Daten Bereinigen</a:t>
          </a:r>
        </a:p>
      </dgm:t>
    </dgm:pt>
    <dgm:pt modelId="{4AE80825-7BD4-402A-ACFF-2F1051C27907}" type="parTrans" cxnId="{5BB16F44-A4DF-4E68-A03B-1C9C3BC67112}">
      <dgm:prSet/>
      <dgm:spPr/>
      <dgm:t>
        <a:bodyPr/>
        <a:lstStyle/>
        <a:p>
          <a:endParaRPr lang="en-US"/>
        </a:p>
      </dgm:t>
    </dgm:pt>
    <dgm:pt modelId="{BC6E3B6C-E730-4D29-9088-8715B7DF788F}" type="sibTrans" cxnId="{5BB16F44-A4DF-4E68-A03B-1C9C3BC67112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6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6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6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6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6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6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6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6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6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6"/>
      <dgm:spPr/>
    </dgm:pt>
    <dgm:pt modelId="{33062A29-B47A-489B-AA6D-D1F0CEA461E5}" type="pres">
      <dgm:prSet presAssocID="{2C5298F6-A493-4246-ACAB-D942090296F9}" presName="vert1" presStyleCnt="0"/>
      <dgm:spPr/>
    </dgm:pt>
    <dgm:pt modelId="{B6E3AE86-D8E3-4304-92E1-7CC57DF2C8CA}" type="pres">
      <dgm:prSet presAssocID="{F3FAD382-26DA-4008-B5F6-23BC3F3DF1CC}" presName="thickLine" presStyleLbl="alignNode1" presStyleIdx="5" presStyleCnt="6"/>
      <dgm:spPr/>
    </dgm:pt>
    <dgm:pt modelId="{9FD3E9D9-FD0D-4521-91DE-B24CAA2748C2}" type="pres">
      <dgm:prSet presAssocID="{F3FAD382-26DA-4008-B5F6-23BC3F3DF1CC}" presName="horz1" presStyleCnt="0"/>
      <dgm:spPr/>
    </dgm:pt>
    <dgm:pt modelId="{DF9080AE-C644-47B9-A96E-A60CD004680A}" type="pres">
      <dgm:prSet presAssocID="{F3FAD382-26DA-4008-B5F6-23BC3F3DF1CC}" presName="tx1" presStyleLbl="revTx" presStyleIdx="5" presStyleCnt="6"/>
      <dgm:spPr/>
    </dgm:pt>
    <dgm:pt modelId="{C4EF29DB-7423-4C7B-9116-4A10752BC64B}" type="pres">
      <dgm:prSet presAssocID="{F3FAD382-26DA-4008-B5F6-23BC3F3DF1CC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5BB16F44-A4DF-4E68-A03B-1C9C3BC67112}" srcId="{32B5D352-1E80-4ADC-8F34-2C7161DD8167}" destId="{F3FAD382-26DA-4008-B5F6-23BC3F3DF1CC}" srcOrd="5" destOrd="0" parTransId="{4AE80825-7BD4-402A-ACFF-2F1051C27907}" sibTransId="{BC6E3B6C-E730-4D29-9088-8715B7DF788F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DAD59EF9-9E07-43BD-8A09-1B7597D440F5}" type="presOf" srcId="{F3FAD382-26DA-4008-B5F6-23BC3F3DF1CC}" destId="{DF9080AE-C644-47B9-A96E-A60CD004680A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  <dgm:cxn modelId="{287C4BA5-26F9-4ED4-8473-91D40E9A44AB}" type="presParOf" srcId="{AA4194FF-7B33-4304-8EE1-AA3992B92C19}" destId="{B6E3AE86-D8E3-4304-92E1-7CC57DF2C8CA}" srcOrd="10" destOrd="0" presId="urn:microsoft.com/office/officeart/2008/layout/LinedList"/>
    <dgm:cxn modelId="{BE57A04B-0B57-4D21-8488-A328FC18C425}" type="presParOf" srcId="{AA4194FF-7B33-4304-8EE1-AA3992B92C19}" destId="{9FD3E9D9-FD0D-4521-91DE-B24CAA2748C2}" srcOrd="11" destOrd="0" presId="urn:microsoft.com/office/officeart/2008/layout/LinedList"/>
    <dgm:cxn modelId="{0BF51B65-F260-48A8-BDDC-9897E1A10764}" type="presParOf" srcId="{9FD3E9D9-FD0D-4521-91DE-B24CAA2748C2}" destId="{DF9080AE-C644-47B9-A96E-A60CD004680A}" srcOrd="0" destOrd="0" presId="urn:microsoft.com/office/officeart/2008/layout/LinedList"/>
    <dgm:cxn modelId="{EEB96F4D-A098-431D-BAEA-7A1191522E92}" type="presParOf" srcId="{9FD3E9D9-FD0D-4521-91DE-B24CAA2748C2}" destId="{C4EF29DB-7423-4C7B-9116-4A10752BC6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 Zugriff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Fehlerhafte Daten werden entfernt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Neue Feature hinzufügen (Zielvariable)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Nicht relevante Feature werden aus dem Datensatz entfernt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Daten für lineare Regression </a:t>
          </a:r>
          <a:r>
            <a:rPr lang="de-DE" sz="2800" kern="1200" dirty="0" err="1"/>
            <a:t>normaisieren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151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151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1. Daten Zugriff erstellen</a:t>
          </a:r>
          <a:endParaRPr lang="en-US" sz="2300" kern="1200" dirty="0"/>
        </a:p>
      </dsp:txBody>
      <dsp:txXfrm>
        <a:off x="0" y="1516"/>
        <a:ext cx="10515600" cy="517259"/>
      </dsp:txXfrm>
    </dsp:sp>
    <dsp:sp modelId="{CEA212EF-0056-4C8B-A976-162F2CA0DE20}">
      <dsp:nvSpPr>
        <dsp:cNvPr id="0" name=""/>
        <dsp:cNvSpPr/>
      </dsp:nvSpPr>
      <dsp:spPr>
        <a:xfrm>
          <a:off x="0" y="51877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51877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2. Texte der Log Einträge herausfiltern</a:t>
          </a:r>
          <a:endParaRPr lang="en-US" sz="2300" kern="1200" dirty="0"/>
        </a:p>
      </dsp:txBody>
      <dsp:txXfrm>
        <a:off x="0" y="518776"/>
        <a:ext cx="10515600" cy="517259"/>
      </dsp:txXfrm>
    </dsp:sp>
    <dsp:sp modelId="{4AF42601-9F90-40E1-AC5B-C1D98AD0D0AE}">
      <dsp:nvSpPr>
        <dsp:cNvPr id="0" name=""/>
        <dsp:cNvSpPr/>
      </dsp:nvSpPr>
      <dsp:spPr>
        <a:xfrm>
          <a:off x="0" y="10360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03603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3. Texte in Grundform bringen mit </a:t>
          </a:r>
          <a:r>
            <a:rPr lang="de-DE" sz="2300" kern="1200" dirty="0" err="1"/>
            <a:t>Lemmatization</a:t>
          </a:r>
          <a:endParaRPr lang="en-US" sz="2300" kern="1200" dirty="0"/>
        </a:p>
      </dsp:txBody>
      <dsp:txXfrm>
        <a:off x="0" y="1036036"/>
        <a:ext cx="10515600" cy="517259"/>
      </dsp:txXfrm>
    </dsp:sp>
    <dsp:sp modelId="{142B6D18-19C5-467E-9728-F1D4B452A777}">
      <dsp:nvSpPr>
        <dsp:cNvPr id="0" name=""/>
        <dsp:cNvSpPr/>
      </dsp:nvSpPr>
      <dsp:spPr>
        <a:xfrm>
          <a:off x="0" y="15532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55329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4. </a:t>
          </a:r>
          <a:r>
            <a:rPr lang="de-DE" sz="2300" kern="1200" dirty="0" err="1"/>
            <a:t>Lemmatizierten</a:t>
          </a:r>
          <a:r>
            <a:rPr lang="de-DE" sz="2300" kern="1200" dirty="0"/>
            <a:t> Text in Wörter zerlegen</a:t>
          </a:r>
          <a:endParaRPr lang="en-US" sz="2300" kern="1200" dirty="0"/>
        </a:p>
      </dsp:txBody>
      <dsp:txXfrm>
        <a:off x="0" y="1553296"/>
        <a:ext cx="10515600" cy="517259"/>
      </dsp:txXfrm>
    </dsp:sp>
    <dsp:sp modelId="{4DDB9EC5-ADB2-4E47-9108-9700D557EC5E}">
      <dsp:nvSpPr>
        <dsp:cNvPr id="0" name=""/>
        <dsp:cNvSpPr/>
      </dsp:nvSpPr>
      <dsp:spPr>
        <a:xfrm>
          <a:off x="0" y="20705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07055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5. Zerlegten Text mit </a:t>
          </a:r>
          <a:r>
            <a:rPr lang="de-DE" sz="2300" kern="1200" dirty="0" err="1"/>
            <a:t>Stemming</a:t>
          </a:r>
          <a:endParaRPr lang="de-DE" sz="2300" kern="1200" dirty="0"/>
        </a:p>
      </dsp:txBody>
      <dsp:txXfrm>
        <a:off x="0" y="2070556"/>
        <a:ext cx="10515600" cy="517259"/>
      </dsp:txXfrm>
    </dsp:sp>
    <dsp:sp modelId="{B6E3AE86-D8E3-4304-92E1-7CC57DF2C8CA}">
      <dsp:nvSpPr>
        <dsp:cNvPr id="0" name=""/>
        <dsp:cNvSpPr/>
      </dsp:nvSpPr>
      <dsp:spPr>
        <a:xfrm>
          <a:off x="0" y="258781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080AE-C644-47B9-A96E-A60CD004680A}">
      <dsp:nvSpPr>
        <dsp:cNvPr id="0" name=""/>
        <dsp:cNvSpPr/>
      </dsp:nvSpPr>
      <dsp:spPr>
        <a:xfrm>
          <a:off x="0" y="258781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6. Daten Bereinigen</a:t>
          </a:r>
        </a:p>
      </dsp:txBody>
      <dsp:txXfrm>
        <a:off x="0" y="2587816"/>
        <a:ext cx="10515600" cy="517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802E-3A1F-476D-8C5F-FA8A5493684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7745-79BD-4570-92F6-045CD7F1E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B7522-A763-3F88-7405-96443BA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99B2-A0D8-75B3-687D-73B3F3F9D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8486-DE41-767E-9446-9B3FC1A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6C43-1FD8-738B-B5E0-4FFECA9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F00E-BDB9-30CA-B62F-B23EBF6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B74C5-7CD6-F62D-DC6A-93F4BC3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96B600-CCF3-5945-7130-D8B85AF7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6CED-0C98-1372-9326-F763EE0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47DAF-EF40-4491-4094-F017C171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9E42-10A3-48D3-40DE-00AC488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9E800-6FE2-06F6-CCCA-1B292FA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504F6-C0C5-2089-4C60-79F1EC0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D787D-408B-53A8-7632-908B2A1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C8A9E-165A-59AA-1A48-EDBE3DB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6B4D0-3B29-03DD-1CA5-4A15D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8E846-4234-E922-89E5-457371B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B13-1AEF-8AFB-FDA4-729F270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0DB2A-3400-BB8F-15B4-A88E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F7E5E-8795-4AF1-559D-5265101D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79A6-4E9A-6C28-2918-B4E5DC9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9934E-13DA-46DB-87D8-D3569EC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9EAB2-89E5-7249-C867-075B2F20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A0D6B-6518-545D-AF36-A5857C1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0A08C-A5B9-94D2-9F10-64AEA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E4B5B-A656-6B3F-BDF4-0ED1AD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36AD2-BFB6-239A-BD74-E4F174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5D840-7540-D38F-C2BC-10EB6427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67EB-142A-4C1F-CF1E-383D709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06882-33D5-18C4-D023-5646B9F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AC92F-38C8-4251-CFC7-619B488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84399-FAE7-7A71-ED16-DAD232F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7D4F-7CB8-A096-8C88-9EC7F77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C1C93-3A4C-260D-11F4-194B8066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5D808-F73C-1F47-FB47-4D15CF84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4997A4-FA64-E2F4-5345-4AB0AF48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E389C-257D-7460-8F5F-B3AA4D15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722A3-707A-4A44-A776-E652DFF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DFA9F-EB47-ECE0-8528-1D57BE4F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20745-D963-62EC-A075-2F83B1B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15EA-683E-B700-C661-F11FBDE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9178D-9333-181E-BB08-1897A1F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2037A-C9B5-3400-5A0D-6D2EA0B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115EA2-AB90-97DC-4AAB-96CBB60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8FB47A-B379-2F3F-0BAB-192390C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853D97-F8A8-7404-B26F-D888001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16C46-AB0D-91D3-6E2C-4A98E4B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1035E-E0E1-278A-D1A2-DB45FB3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8EE61-D695-ABAF-8033-5B842E3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E14F9-FFA6-DC39-4C76-B7D38E3E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0D5D0-54E6-9336-2E34-5C27EC55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CEA7-BB4C-87C5-0102-634F228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C8B66-8DB4-5807-AD08-038227F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68A7A-91D4-DF87-FD2C-4364FC91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0881F-36DF-C90F-9B62-68CF8CC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190B9-5D5B-88CE-5066-A95C008D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B4F41-CF40-C084-D180-99BD3D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57EE4-BCBE-8164-7454-A88D3A8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FAAE-D63E-8548-414D-06B94F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FB8A9E-5126-128E-8586-8F538BA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322FE-4CF7-9F4A-B6E0-039F3E6F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B931-C74E-42D4-FE14-CA3C47BC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51DCA-4826-14F1-80E4-EAD9F3B3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6BC5-D38B-A4AB-F899-FBB84643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Business Understanding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006800C5-B817-2984-C9FA-BB21FBA2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040CA9F-D9FD-1E1E-5106-8E4398B91415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</p:spTree>
    <p:extLst>
      <p:ext uri="{BB962C8B-B14F-4D97-AF65-F5344CB8AC3E}">
        <p14:creationId xmlns:p14="http://schemas.microsoft.com/office/powerpoint/2010/main" val="3641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BC3E223-12AA-B681-2055-F57E33ED6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79964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Zugriffverfahren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6593"/>
          </a:xfrm>
        </p:spPr>
        <p:txBody>
          <a:bodyPr>
            <a:normAutofit/>
          </a:bodyPr>
          <a:lstStyle/>
          <a:p>
            <a:r>
              <a:rPr lang="de-DE" sz="2400" dirty="0"/>
              <a:t>Da die Log Daten unstrukturiert sind, werden diese in einer Mongo DB Datenbank gespeichert</a:t>
            </a:r>
          </a:p>
          <a:p>
            <a:r>
              <a:rPr lang="de-DE" sz="2400" dirty="0"/>
              <a:t>Speicherung erfolgt auf MongoDB Atlas, damit ein Zugriff für externes Analytics Team möglich ist</a:t>
            </a:r>
            <a:endParaRPr lang="en-US" sz="2400" dirty="0"/>
          </a:p>
          <a:p>
            <a:r>
              <a:rPr lang="en-US" sz="2400" dirty="0"/>
              <a:t>Da es SSL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bei</a:t>
            </a:r>
            <a:r>
              <a:rPr lang="en-US" sz="2400" dirty="0"/>
              <a:t> </a:t>
            </a:r>
            <a:r>
              <a:rPr lang="en-US" sz="2400" dirty="0" err="1"/>
              <a:t>direktem</a:t>
            </a:r>
            <a:r>
              <a:rPr lang="en-US" sz="2400" dirty="0"/>
              <a:t> </a:t>
            </a:r>
            <a:r>
              <a:rPr lang="en-US" sz="2400" dirty="0" err="1"/>
              <a:t>Zugriff</a:t>
            </a:r>
            <a:r>
              <a:rPr lang="en-US" sz="2400" dirty="0"/>
              <a:t> </a:t>
            </a:r>
            <a:r>
              <a:rPr lang="en-US" sz="2400" dirty="0" err="1"/>
              <a:t>gibt</a:t>
            </a:r>
            <a:r>
              <a:rPr lang="en-US" sz="2400" dirty="0"/>
              <a:t>, </a:t>
            </a:r>
            <a:r>
              <a:rPr lang="en-US" sz="2400" dirty="0" err="1"/>
              <a:t>wurde</a:t>
            </a:r>
            <a:r>
              <a:rPr lang="en-US" sz="2400" dirty="0"/>
              <a:t> </a:t>
            </a:r>
            <a:r>
              <a:rPr lang="en-US" sz="2400" dirty="0" err="1"/>
              <a:t>eine</a:t>
            </a:r>
            <a:r>
              <a:rPr lang="en-US" sz="2400" dirty="0"/>
              <a:t> REST API </a:t>
            </a:r>
            <a:r>
              <a:rPr lang="en-US" sz="2400" dirty="0" err="1"/>
              <a:t>zu</a:t>
            </a:r>
            <a:r>
              <a:rPr lang="en-US" sz="2400" dirty="0"/>
              <a:t> der </a:t>
            </a:r>
            <a:r>
              <a:rPr lang="en-US" sz="2400" dirty="0" err="1"/>
              <a:t>Datenbank</a:t>
            </a:r>
            <a:r>
              <a:rPr lang="en-US" sz="2400" dirty="0"/>
              <a:t> in Atlas </a:t>
            </a:r>
            <a:r>
              <a:rPr lang="en-US" sz="2400" dirty="0" err="1"/>
              <a:t>aufgesetzt</a:t>
            </a:r>
            <a:r>
              <a:rPr lang="en-US" sz="2400" dirty="0"/>
              <a:t> (</a:t>
            </a:r>
            <a:r>
              <a:rPr lang="en-US" sz="2400" dirty="0" err="1"/>
              <a:t>Berechtigungsstufe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“</a:t>
            </a:r>
            <a:r>
              <a:rPr lang="en-US" sz="2400" dirty="0" err="1"/>
              <a:t>nur</a:t>
            </a:r>
            <a:r>
              <a:rPr lang="en-US" sz="2400" dirty="0"/>
              <a:t>” lessen)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128D4B-4D05-01E5-2B51-6A50879B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41" y="4212927"/>
            <a:ext cx="7413379" cy="246909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826E7FF-C9A1-579A-F49D-A5FFA01A404A}"/>
              </a:ext>
            </a:extLst>
          </p:cNvPr>
          <p:cNvSpPr txBox="1"/>
          <p:nvPr/>
        </p:nvSpPr>
        <p:spPr>
          <a:xfrm>
            <a:off x="1876425" y="6640354"/>
            <a:ext cx="3600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https://www.mongodb.com/docs/atlas/app-services/data-api/</a:t>
            </a:r>
          </a:p>
        </p:txBody>
      </p:sp>
    </p:spTree>
    <p:extLst>
      <p:ext uri="{BB962C8B-B14F-4D97-AF65-F5344CB8AC3E}">
        <p14:creationId xmlns:p14="http://schemas.microsoft.com/office/powerpoint/2010/main" val="18976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Log Daten werden als JSON </a:t>
            </a:r>
            <a:r>
              <a:rPr lang="de-DE" dirty="0" err="1"/>
              <a:t>Object</a:t>
            </a:r>
            <a:r>
              <a:rPr lang="de-DE" dirty="0"/>
              <a:t> über die API zur Verfügung gestellt</a:t>
            </a:r>
          </a:p>
          <a:p>
            <a:r>
              <a:rPr lang="de-DE" dirty="0"/>
              <a:t>Für die Verwendung der Texte müssen die Objekte in ein Dataframe umgewandelt werden</a:t>
            </a:r>
          </a:p>
          <a:p>
            <a:r>
              <a:rPr lang="de-DE" dirty="0"/>
              <a:t>Der Dataframe muss anschließend in Kleinschreibung überführt werden für die Nutzung von Normalisierungsverfahren</a:t>
            </a:r>
          </a:p>
          <a:p>
            <a:r>
              <a:rPr lang="de-DE" dirty="0"/>
              <a:t>Anschließend werden die Texte mit </a:t>
            </a:r>
            <a:r>
              <a:rPr lang="de-DE" dirty="0" err="1"/>
              <a:t>Stemming</a:t>
            </a:r>
            <a:r>
              <a:rPr lang="de-DE" dirty="0"/>
              <a:t> in ihre Stammform überführt. </a:t>
            </a:r>
            <a:r>
              <a:rPr lang="de-DE" dirty="0" err="1"/>
              <a:t>Stemming</a:t>
            </a:r>
            <a:r>
              <a:rPr lang="de-DE" dirty="0"/>
              <a:t> schneidet hierbei die Endungen von Wörtern ab und ermöglicht die Reduzierung von eindeutigen Wörtern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78FCCC-8A7C-A54E-6783-77D1D0B12A62}"/>
              </a:ext>
            </a:extLst>
          </p:cNvPr>
          <p:cNvSpPr txBox="1"/>
          <p:nvPr/>
        </p:nvSpPr>
        <p:spPr>
          <a:xfrm>
            <a:off x="4819650" y="6507718"/>
            <a:ext cx="26955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https://www.nltk.org/api/nltk.stem.html</a:t>
            </a:r>
          </a:p>
        </p:txBody>
      </p:sp>
    </p:spTree>
    <p:extLst>
      <p:ext uri="{BB962C8B-B14F-4D97-AF65-F5344CB8AC3E}">
        <p14:creationId xmlns:p14="http://schemas.microsoft.com/office/powerpoint/2010/main" val="169978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AE8B-9483-3A2F-C16F-3369A048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5D1DF-74B4-2D18-5BCF-0636DE8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92265-3A68-2BEB-3DE1-0AA9AD58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auf die Stammformen reduzierte Text muss anschließend mittels </a:t>
            </a:r>
            <a:r>
              <a:rPr lang="de-DE" dirty="0" err="1"/>
              <a:t>Tokenization</a:t>
            </a:r>
            <a:r>
              <a:rPr lang="de-DE" dirty="0"/>
              <a:t> in einzelne Token zerteilt werden</a:t>
            </a:r>
          </a:p>
          <a:p>
            <a:r>
              <a:rPr lang="de-DE" dirty="0"/>
              <a:t>Jeder Token beinhaltet ein Wort – Folglich erfolgt die Trennung anhand von Leerzeichen</a:t>
            </a:r>
          </a:p>
          <a:p>
            <a:r>
              <a:rPr lang="de-DE" dirty="0"/>
              <a:t>Die Token werden anschließend mithilfe von </a:t>
            </a:r>
            <a:r>
              <a:rPr lang="de-DE" dirty="0" err="1"/>
              <a:t>Lemmatizing</a:t>
            </a:r>
            <a:r>
              <a:rPr lang="de-DE" dirty="0"/>
              <a:t> überarbeitet, sodass die Worte auf ihre Grundform zurückgeführt werden</a:t>
            </a:r>
          </a:p>
          <a:p>
            <a:r>
              <a:rPr lang="de-DE" dirty="0"/>
              <a:t>Bei der </a:t>
            </a:r>
            <a:r>
              <a:rPr lang="de-DE" dirty="0" err="1"/>
              <a:t>Lemmatization</a:t>
            </a:r>
            <a:r>
              <a:rPr lang="de-DE" dirty="0"/>
              <a:t> sind Grammatik und Bedeutung Einflussfaktoren</a:t>
            </a:r>
          </a:p>
          <a:p>
            <a:r>
              <a:rPr lang="de-DE" dirty="0"/>
              <a:t>Der daraus resultierende </a:t>
            </a:r>
            <a:r>
              <a:rPr lang="de-DE" dirty="0" err="1"/>
              <a:t>Dataflow</a:t>
            </a:r>
            <a:r>
              <a:rPr lang="de-DE" dirty="0"/>
              <a:t> ist so weit aufbereitet, dass dieser auf ML Learning Modelle angewandt werden kann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743BD2-D508-8EAE-04E2-12638464D8B7}"/>
              </a:ext>
            </a:extLst>
          </p:cNvPr>
          <p:cNvSpPr txBox="1"/>
          <p:nvPr/>
        </p:nvSpPr>
        <p:spPr>
          <a:xfrm>
            <a:off x="3371850" y="6406634"/>
            <a:ext cx="27813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https://www.nltk.org/api/nltk.tokenize.html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0905C7-8F8B-2699-8329-7627B836D55F}"/>
              </a:ext>
            </a:extLst>
          </p:cNvPr>
          <p:cNvSpPr txBox="1"/>
          <p:nvPr/>
        </p:nvSpPr>
        <p:spPr>
          <a:xfrm>
            <a:off x="6286500" y="6416159"/>
            <a:ext cx="28289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https://www.nltk.org/api/nltk.stem.wordnet.html</a:t>
            </a:r>
          </a:p>
        </p:txBody>
      </p:sp>
    </p:spTree>
    <p:extLst>
      <p:ext uri="{BB962C8B-B14F-4D97-AF65-F5344CB8AC3E}">
        <p14:creationId xmlns:p14="http://schemas.microsoft.com/office/powerpoint/2010/main" val="309882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ED323-3D69-342F-E829-D64987B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Daten bereinigen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5403E-8717-A7BD-3FDF-A663923B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den Daten sind Errors ohne eine </a:t>
            </a:r>
            <a:r>
              <a:rPr lang="de-DE" dirty="0" err="1"/>
              <a:t>LogMessage</a:t>
            </a:r>
            <a:r>
              <a:rPr lang="de-DE" dirty="0"/>
              <a:t> vorhanden. Unter der Annahme, dass dies bei Maschinen Logs nicht normal ist, werden diese Daten entfernt:</a:t>
            </a:r>
          </a:p>
          <a:p>
            <a:endParaRPr lang="de-DE" dirty="0"/>
          </a:p>
          <a:p>
            <a:r>
              <a:rPr lang="de-DE" dirty="0"/>
              <a:t>Verhältnis zwischen </a:t>
            </a:r>
            <a:r>
              <a:rPr lang="de-DE" dirty="0" err="1"/>
              <a:t>ServiceOK</a:t>
            </a:r>
            <a:r>
              <a:rPr lang="de-DE" dirty="0"/>
              <a:t> = 1 und </a:t>
            </a:r>
            <a:r>
              <a:rPr lang="de-DE" dirty="0" err="1"/>
              <a:t>ServiceOK</a:t>
            </a:r>
            <a:r>
              <a:rPr lang="de-DE" dirty="0"/>
              <a:t> = 0</a:t>
            </a:r>
          </a:p>
          <a:p>
            <a:r>
              <a:rPr lang="de-DE" dirty="0">
                <a:sym typeface="Wingdings" panose="05000000000000000000" pitchFamily="2" charset="2"/>
              </a:rPr>
              <a:t>Aufgrund des stark ungleichen Verhältnisses waren die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Ergebnisse immer bei 1.00</a:t>
            </a:r>
          </a:p>
          <a:p>
            <a:r>
              <a:rPr lang="de-DE" dirty="0">
                <a:sym typeface="Wingdings" panose="05000000000000000000" pitchFamily="2" charset="2"/>
              </a:rPr>
              <a:t>Durch Sampling mittels SMOTE wird das Verhältnis durch künstliche Daten ausgeglichen werden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85B62-3686-953B-8DEB-1F46C805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90" y="3041791"/>
            <a:ext cx="6705600" cy="5238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8F84F9-E796-B64F-0C3D-D1472B55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423" y="3547700"/>
            <a:ext cx="1399331" cy="108281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C32954B-0F11-3BC8-0AEA-DB1C2B489F92}"/>
              </a:ext>
            </a:extLst>
          </p:cNvPr>
          <p:cNvSpPr txBox="1"/>
          <p:nvPr/>
        </p:nvSpPr>
        <p:spPr>
          <a:xfrm>
            <a:off x="3008936" y="6523053"/>
            <a:ext cx="60940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https://imbalanced-learn.org/stable/references/generated/imblearn.over_sampling.SMOTE.html</a:t>
            </a:r>
          </a:p>
        </p:txBody>
      </p:sp>
    </p:spTree>
    <p:extLst>
      <p:ext uri="{BB962C8B-B14F-4D97-AF65-F5344CB8AC3E}">
        <p14:creationId xmlns:p14="http://schemas.microsoft.com/office/powerpoint/2010/main" val="91657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839B-6B4A-8796-4081-445C76F5D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7784-02AB-149A-1F3A-E170AC8B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Modeling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C82AA5DA-2C4D-184A-382F-DFDD452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942B774-0C3F-D3C2-3A3C-06BB142E9972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</p:spTree>
    <p:extLst>
      <p:ext uri="{BB962C8B-B14F-4D97-AF65-F5344CB8AC3E}">
        <p14:creationId xmlns:p14="http://schemas.microsoft.com/office/powerpoint/2010/main" val="307955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DD05F-0546-D693-AF05-55979064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DD0D3-B573-FA21-06B1-610EBA7B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rollenden</a:t>
            </a:r>
            <a:r>
              <a:rPr lang="en-US" dirty="0"/>
              <a:t> </a:t>
            </a:r>
            <a:r>
              <a:rPr lang="en-US" dirty="0" err="1"/>
              <a:t>Mittelwerten</a:t>
            </a:r>
            <a:endParaRPr lang="en-US" dirty="0"/>
          </a:p>
          <a:p>
            <a:r>
              <a:rPr lang="en-US" dirty="0" err="1"/>
              <a:t>Logistische</a:t>
            </a:r>
            <a:r>
              <a:rPr lang="en-US" dirty="0"/>
              <a:t> Regression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D797B1-5B1C-6B0E-FFFC-DE261542EA99}"/>
              </a:ext>
            </a:extLst>
          </p:cNvPr>
          <p:cNvSpPr txBox="1"/>
          <p:nvPr/>
        </p:nvSpPr>
        <p:spPr>
          <a:xfrm>
            <a:off x="1096434" y="38279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precision recall f1-score support 0 0.91 0.90 0.91 175 1 0.55 0.58 0.57 36 accuracy 0.85 211 macro avg 0.73 0.74 0.74 211 weighted avg 0.85 0.85 0.85 211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89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A6F4-5920-D0DB-2765-911E230E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68B53-FF11-94D9-66D4-AA70DF14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B13AB-9438-5CDF-E862-21036379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7233" cy="540808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D72066-3C5A-EC0B-AB5E-6798169CDDE1}"/>
              </a:ext>
            </a:extLst>
          </p:cNvPr>
          <p:cNvSpPr txBox="1"/>
          <p:nvPr/>
        </p:nvSpPr>
        <p:spPr>
          <a:xfrm>
            <a:off x="8005234" y="3539861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Accuracy: 0.8672985781990521 Precision: 0.5769230769230769 Recall: 0.8333333333333334 F1-Score: 0.6818181818181818 AUC-ROC Score: 0.8538095238095239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8E6478-7E67-5616-7DAB-2D1591654DF3}"/>
              </a:ext>
            </a:extLst>
          </p:cNvPr>
          <p:cNvSpPr txBox="1"/>
          <p:nvPr/>
        </p:nvSpPr>
        <p:spPr>
          <a:xfrm>
            <a:off x="757766" y="379146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Verwendete Features:</a:t>
            </a:r>
          </a:p>
          <a:p>
            <a:endParaRPr lang="de-DE" dirty="0"/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'Druck‘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'Vibration‘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'Temperatur‘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'Ausschuss‘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'Produktionsindex'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1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7E241-2815-C2AE-A134-2FEE5BC18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B2B8-4D6D-4A9B-0BFC-C37F3888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A32BF-9525-3420-3DF6-4D31BC0E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Betrachtung</a:t>
            </a:r>
            <a:r>
              <a:rPr lang="en-US" dirty="0"/>
              <a:t> der Feature Importance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C88B5-AB86-5056-D2A9-43107454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8" y="2415639"/>
            <a:ext cx="6918600" cy="40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B0C3E-037F-A156-2883-28F2C958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 Daten Split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D3096-BA73-2A02-748F-FC2E6D86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Daten wurden in Trainings- und </a:t>
            </a:r>
            <a:r>
              <a:rPr lang="de-DE" dirty="0" err="1"/>
              <a:t>Testsdaten</a:t>
            </a:r>
            <a:r>
              <a:rPr lang="de-DE" dirty="0"/>
              <a:t> im Verhältnis 80:20 geteilt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Anschließend werden die Werte der </a:t>
            </a:r>
            <a:r>
              <a:rPr lang="de-DE" dirty="0" err="1"/>
              <a:t>Stem</a:t>
            </a:r>
            <a:r>
              <a:rPr lang="de-DE" dirty="0"/>
              <a:t> Spalte Vektorisiert, damit sie in der Analyse </a:t>
            </a:r>
            <a:r>
              <a:rPr lang="de-DE" dirty="0" err="1"/>
              <a:t>gneutzt</a:t>
            </a:r>
            <a:r>
              <a:rPr lang="de-DE" dirty="0"/>
              <a:t> werden können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1ACF681-92AA-33FA-CBB9-88E87BE60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5048249"/>
            <a:ext cx="5229225" cy="14454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CDECC2-996D-0C44-1C6B-B001555582C6}"/>
              </a:ext>
            </a:extLst>
          </p:cNvPr>
          <p:cNvSpPr txBox="1"/>
          <p:nvPr/>
        </p:nvSpPr>
        <p:spPr>
          <a:xfrm>
            <a:off x="1038225" y="651063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https://scikit-learn.org/stable/modules/generated/sklearn.feature_extraction.text.TfidfVectorizer.html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0B2382A-F34A-47F1-F6B4-7D7D8EC6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733674"/>
            <a:ext cx="6840872" cy="124777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760C95C-937A-D060-2B42-135595507850}"/>
              </a:ext>
            </a:extLst>
          </p:cNvPr>
          <p:cNvSpPr txBox="1"/>
          <p:nvPr/>
        </p:nvSpPr>
        <p:spPr>
          <a:xfrm>
            <a:off x="1200150" y="396823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https://scikit-learn.org/stable/model_selection.html</a:t>
            </a:r>
          </a:p>
        </p:txBody>
      </p:sp>
    </p:spTree>
    <p:extLst>
      <p:ext uri="{BB962C8B-B14F-4D97-AF65-F5344CB8AC3E}">
        <p14:creationId xmlns:p14="http://schemas.microsoft.com/office/powerpoint/2010/main" val="10075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Auftraggeber ist ein Unternehmen, welches Raketen herstellt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Problem: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Häufige unvorhergesehene Produktionsausfälle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Produktion verzögert sich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Hohe Kosten entstehen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Kundenzufriedenheit ist durch die Produktionsausfälle gesunken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1BBD-021D-0745-27BF-7F5B6BAD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1DF0D-62D8-BC72-9910-FA045F9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Log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727C7-229B-178E-A665-AA195827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 den Log Daten soll eine </a:t>
            </a:r>
            <a:r>
              <a:rPr lang="de-DE" dirty="0" err="1">
                <a:sym typeface="Wingdings" panose="05000000000000000000" pitchFamily="2" charset="2"/>
              </a:rPr>
              <a:t>Prediction</a:t>
            </a:r>
            <a:r>
              <a:rPr lang="de-DE" dirty="0">
                <a:sym typeface="Wingdings" panose="05000000000000000000" pitchFamily="2" charset="2"/>
              </a:rPr>
              <a:t> gemacht werden zu den Log Daten und dem Service Status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Service Status kann 0 oder 1 annehmen, daher Klassifikationsverfahren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576620-8E1E-72B4-ED33-723DE87A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4" y="3581400"/>
            <a:ext cx="6286473" cy="13350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5178F4B-5A6E-4BAC-4CDE-D0D8392C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12" y="5103812"/>
            <a:ext cx="5961813" cy="13604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9E3CF-E2F1-EAB7-4EF5-315A067ECFD3}"/>
              </a:ext>
            </a:extLst>
          </p:cNvPr>
          <p:cNvSpPr txBox="1"/>
          <p:nvPr/>
        </p:nvSpPr>
        <p:spPr>
          <a:xfrm>
            <a:off x="838200" y="4865985"/>
            <a:ext cx="51689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https://scikit-learn.org/stable/modules/generated/sklearn.neighbors.KNeighborsClassifier.html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E6BA57-AE8D-8D63-9D6D-5DE23950AE62}"/>
              </a:ext>
            </a:extLst>
          </p:cNvPr>
          <p:cNvSpPr txBox="1"/>
          <p:nvPr/>
        </p:nvSpPr>
        <p:spPr>
          <a:xfrm>
            <a:off x="5213350" y="644078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https://scikit-learn.org/stable/modules/generated/sklearn.ensemble.RandomForestClassifier.html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420365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D1C5B-5FDE-5FB5-FF48-44EA618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A4AF7-34FA-B007-9DA2-C7DD125A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FA65D042-E048-2D25-9384-1337D239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07E7490-5DCA-CB78-7D1A-988E58AFC298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</p:spTree>
    <p:extLst>
      <p:ext uri="{BB962C8B-B14F-4D97-AF65-F5344CB8AC3E}">
        <p14:creationId xmlns:p14="http://schemas.microsoft.com/office/powerpoint/2010/main" val="25290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8981-AB9A-B174-B50F-F070158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KNN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CB922-35D4-FAE2-0B43-0F07D254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B32AB0-7FDE-5C68-F848-BC9B57571242}"/>
              </a:ext>
            </a:extLst>
          </p:cNvPr>
          <p:cNvSpPr txBox="1"/>
          <p:nvPr/>
        </p:nvSpPr>
        <p:spPr>
          <a:xfrm>
            <a:off x="7226300" y="6381234"/>
            <a:ext cx="3473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84137D-5FAD-5485-DC8D-DBC866B7F1E9}"/>
              </a:ext>
            </a:extLst>
          </p:cNvPr>
          <p:cNvSpPr txBox="1"/>
          <p:nvPr/>
        </p:nvSpPr>
        <p:spPr>
          <a:xfrm>
            <a:off x="831850" y="4662785"/>
            <a:ext cx="508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https://scikit-learn.org/stable/modules/generated/sklearn.metrics.classification_report.html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2BD781-2F00-66EE-AD4F-20D3BEEC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20" y="1200150"/>
            <a:ext cx="4966730" cy="51482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9A8189B-F834-E49E-5EB0-AF10625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452687"/>
            <a:ext cx="4995082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63CE1-0492-DCC6-10D5-2B2EC592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203E-34A3-CA7E-9C73-28C60B82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Forrest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F95C3-FB29-B6A3-06EE-79051A07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D637A9-C434-FB49-7FC7-DC35D7355B9F}"/>
              </a:ext>
            </a:extLst>
          </p:cNvPr>
          <p:cNvSpPr txBox="1"/>
          <p:nvPr/>
        </p:nvSpPr>
        <p:spPr>
          <a:xfrm>
            <a:off x="7226300" y="6381234"/>
            <a:ext cx="3473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173D40-E406-591E-8B84-3B5805010686}"/>
              </a:ext>
            </a:extLst>
          </p:cNvPr>
          <p:cNvSpPr txBox="1"/>
          <p:nvPr/>
        </p:nvSpPr>
        <p:spPr>
          <a:xfrm>
            <a:off x="876300" y="4421485"/>
            <a:ext cx="508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https://scikit-learn.org/stable/modules/generated/sklearn.metrics.classification_report.html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90CB8C-D699-F983-7645-004020A1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96" y="1752600"/>
            <a:ext cx="4397003" cy="45577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B85A60-886D-0FE0-C4F9-5328074A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409825"/>
            <a:ext cx="4791075" cy="20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1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A753B-FC0A-2CFE-752F-19DBAB0B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1F10F-876F-B3E2-6EF6-659735F3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 den Ergebnissen ist eine hohe Treffsicherheit des Modells erkennbar</a:t>
            </a:r>
          </a:p>
          <a:p>
            <a:r>
              <a:rPr lang="de-DE" dirty="0">
                <a:sym typeface="Wingdings" panose="05000000000000000000" pitchFamily="2" charset="2"/>
              </a:rPr>
              <a:t>Beide Modelle performen genau gleich</a:t>
            </a:r>
          </a:p>
          <a:p>
            <a:r>
              <a:rPr lang="de-DE" dirty="0">
                <a:sym typeface="Wingdings" panose="05000000000000000000" pitchFamily="2" charset="2"/>
              </a:rPr>
              <a:t>Die Abhängigkeit zwischen den Texten und der Variable </a:t>
            </a:r>
            <a:r>
              <a:rPr lang="de-DE" dirty="0" err="1">
                <a:sym typeface="Wingdings" panose="05000000000000000000" pitchFamily="2" charset="2"/>
              </a:rPr>
              <a:t>ServiceOK</a:t>
            </a:r>
            <a:r>
              <a:rPr lang="de-DE" dirty="0">
                <a:sym typeface="Wingdings" panose="05000000000000000000" pitchFamily="2" charset="2"/>
              </a:rPr>
              <a:t> ist sehr groß, weshalb die Ergebnisse so gut ausfallen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Hohe Korrelation zwischen Text in der Log Message und einem Ausfall haben großen Einfluss in die Analyse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Für eine umfangreichere Analyse sollten die Log- und Wartungsdaten verknüpft werden, damit weitere Analysen vorgenommen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402144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BCBC-422A-2488-0AF9-9C75C064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3A2E8-40E5-B7B3-E200-AA9CE9A8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Deployment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D7787501-51DD-C19B-272C-CA71D450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5C731B6-D5D8-C76F-A911-2B13708E2EF5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</p:spTree>
    <p:extLst>
      <p:ext uri="{BB962C8B-B14F-4D97-AF65-F5344CB8AC3E}">
        <p14:creationId xmlns:p14="http://schemas.microsoft.com/office/powerpoint/2010/main" val="325726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FFB9A-75D2-56E6-E8C2-10854B10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0F552-59EE-BA80-877E-91E8A50A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86AA9-2389-9FDB-3272-8E3044E1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B58A8-F99F-19E1-7107-8230BFA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Bereitstellung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CD2ED7-0854-0331-6664-1F5221B1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6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165E2-614A-B872-ABC1-8FBD64B1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CDDB84-6F68-5541-3E56-187B5277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Champman</a:t>
            </a:r>
            <a:r>
              <a:rPr lang="de-DE" dirty="0"/>
              <a:t> et al.: </a:t>
            </a:r>
            <a:r>
              <a:rPr lang="en-US" dirty="0"/>
              <a:t>Step-</a:t>
            </a:r>
            <a:r>
              <a:rPr lang="en-US" dirty="0" err="1"/>
              <a:t>bystep</a:t>
            </a:r>
            <a:r>
              <a:rPr lang="en-US" dirty="0"/>
              <a:t> data mining guide. SPSS inc. 78, 1–78 (2000)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8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Gegebenheiten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Maschinen geben während ihres Betriebs Statusmeldungen ab, welche in Log Files gespeichert werden. Zudem wird alle 5 Minuten der Zustand der Maschine übermittelt. Unteranderem Sensordaten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Meldungen werden in zwei Datenbanken abgespeichert: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Mongo DB Atlas für unstrukturierte Daten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SQL Server für Strukturierte 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gibt eine ganzen Menge an Maschinen Daten der Vergangenheit. Diese sollen genutzt werden, damit ein </a:t>
            </a:r>
            <a:r>
              <a:rPr lang="de-DE" dirty="0" err="1">
                <a:sym typeface="Wingdings" panose="05000000000000000000" pitchFamily="2" charset="2"/>
              </a:rPr>
              <a:t>Frühwarn</a:t>
            </a:r>
            <a:r>
              <a:rPr lang="de-DE" dirty="0">
                <a:sym typeface="Wingdings" panose="05000000000000000000" pitchFamily="2" charset="2"/>
              </a:rPr>
              <a:t> System entwickelt werden kann, sodass Ausfälle vorhergesagt werden können und präventiv verhindert werden können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Understanding</a:t>
            </a:r>
            <a:endParaRPr lang="en-US" dirty="0"/>
          </a:p>
        </p:txBody>
      </p:sp>
      <p:pic>
        <p:nvPicPr>
          <p:cNvPr id="1026" name="Picture 2" descr="What is CRISP DM? - Data Science Process Alliance">
            <a:extLst>
              <a:ext uri="{FF2B5EF4-FFF2-40B4-BE49-F238E27FC236}">
                <a16:creationId xmlns:a16="http://schemas.microsoft.com/office/drawing/2014/main" id="{3AC9D80D-02CD-4C60-5728-9B20528A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4D1070C-282F-9236-14A8-0A7A32EC49BD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</p:spTree>
    <p:extLst>
      <p:ext uri="{BB962C8B-B14F-4D97-AF65-F5344CB8AC3E}">
        <p14:creationId xmlns:p14="http://schemas.microsoft.com/office/powerpoint/2010/main" val="41187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6F31-E41F-508E-B89E-BDABB5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Strukturierte 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ACE1A-70C7-07DB-BE83-F001D600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Strukturierte Daten über die Sensoren in einer Maschine</a:t>
            </a:r>
          </a:p>
          <a:p>
            <a:r>
              <a:rPr lang="de-DE" dirty="0"/>
              <a:t>Zu jeder Zeitaufnahme gibt es folgende Werte: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de-DE" dirty="0"/>
              <a:t>Druck: Sensor Wert des Drucks</a:t>
            </a:r>
          </a:p>
          <a:p>
            <a:pPr lvl="1"/>
            <a:r>
              <a:rPr lang="de-DE" dirty="0"/>
              <a:t>Temperatur: Sensor Wert der Temperatur</a:t>
            </a:r>
          </a:p>
          <a:p>
            <a:pPr lvl="1"/>
            <a:r>
              <a:rPr lang="de-DE" dirty="0"/>
              <a:t>Vibration: Sensor Wert der Vibration</a:t>
            </a:r>
          </a:p>
          <a:p>
            <a:pPr lvl="1"/>
            <a:r>
              <a:rPr lang="de-DE" dirty="0" err="1"/>
              <a:t>Anzahlwarning</a:t>
            </a:r>
            <a:r>
              <a:rPr lang="de-DE" dirty="0"/>
              <a:t>: Anzahl der Warnungen während der Momentaufnahme</a:t>
            </a:r>
          </a:p>
          <a:p>
            <a:pPr lvl="1"/>
            <a:r>
              <a:rPr lang="de-DE" dirty="0"/>
              <a:t>Ausschuss: </a:t>
            </a:r>
            <a:r>
              <a:rPr lang="de-DE" dirty="0">
                <a:sym typeface="Wingdings" panose="05000000000000000000" pitchFamily="2" charset="2"/>
              </a:rPr>
              <a:t>Anzahl fehlerbehafteter Produktionsteile</a:t>
            </a:r>
            <a:endParaRPr lang="de-DE" dirty="0"/>
          </a:p>
          <a:p>
            <a:pPr lvl="1"/>
            <a:r>
              <a:rPr lang="de-DE" dirty="0"/>
              <a:t>Produktionsindex: Wert über den Status der Maschine laut Mitarbeitender</a:t>
            </a:r>
          </a:p>
          <a:p>
            <a:r>
              <a:rPr lang="de-DE" dirty="0"/>
              <a:t>Wenn alle Sensoren keinen Wert liefern, ist die Maschine ausgefallen</a:t>
            </a:r>
          </a:p>
          <a:p>
            <a:r>
              <a:rPr lang="de-DE" dirty="0"/>
              <a:t>Man müsste einen vorhersagen können, wann eine Maschine ausfällt, im Grunde bei welchem Sensorwert in den nächsten 5 Minuten die Maschine ausfällt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Unstrukturierte Daten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Log Daten sind als </a:t>
            </a:r>
            <a:r>
              <a:rPr lang="en-US" dirty="0"/>
              <a:t>JSON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vorliegend</a:t>
            </a:r>
            <a:r>
              <a:rPr lang="en-US" dirty="0"/>
              <a:t> (</a:t>
            </a:r>
            <a:r>
              <a:rPr lang="en-US" dirty="0" err="1"/>
              <a:t>unstrukturiert</a:t>
            </a:r>
            <a:r>
              <a:rPr lang="en-US" dirty="0"/>
              <a:t>)</a:t>
            </a:r>
          </a:p>
          <a:p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Event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den Status der </a:t>
            </a:r>
            <a:r>
              <a:rPr lang="en-US" dirty="0" err="1"/>
              <a:t>Maschine</a:t>
            </a:r>
            <a:r>
              <a:rPr lang="en-US" dirty="0"/>
              <a:t> </a:t>
            </a:r>
            <a:r>
              <a:rPr lang="en-US" dirty="0" err="1"/>
              <a:t>beschrieben</a:t>
            </a:r>
            <a:r>
              <a:rPr lang="en-US" dirty="0"/>
              <a:t>. </a:t>
            </a:r>
            <a:r>
              <a:rPr lang="en-US" dirty="0" err="1"/>
              <a:t>Wichtigste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LogLevel</a:t>
            </a:r>
            <a:r>
              <a:rPr lang="en-US" dirty="0"/>
              <a:t>: Status </a:t>
            </a:r>
            <a:r>
              <a:rPr lang="en-US" dirty="0" err="1"/>
              <a:t>unterteilt</a:t>
            </a:r>
            <a:r>
              <a:rPr lang="en-US" dirty="0"/>
              <a:t> in “Info”, “Warning”, “Error”</a:t>
            </a:r>
          </a:p>
          <a:p>
            <a:pPr lvl="1"/>
            <a:r>
              <a:rPr lang="en-US" dirty="0" err="1"/>
              <a:t>LogMessage</a:t>
            </a:r>
            <a:r>
              <a:rPr lang="en-US" dirty="0"/>
              <a:t>: Bei Error und Warning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detailierte</a:t>
            </a:r>
            <a:r>
              <a:rPr lang="en-US" dirty="0"/>
              <a:t> Message </a:t>
            </a:r>
            <a:r>
              <a:rPr lang="en-US" dirty="0" err="1"/>
              <a:t>angegeben</a:t>
            </a:r>
            <a:endParaRPr lang="en-US" dirty="0"/>
          </a:p>
          <a:p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hinaus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Maschine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4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Preperation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321835FD-E891-75DE-E7B4-F19C3195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0F45A30-2608-C39E-E0DD-844FC993ADCF}"/>
              </a:ext>
            </a:extLst>
          </p:cNvPr>
          <p:cNvSpPr txBox="1"/>
          <p:nvPr/>
        </p:nvSpPr>
        <p:spPr>
          <a:xfrm>
            <a:off x="4857750" y="5991910"/>
            <a:ext cx="232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Champman</a:t>
            </a:r>
            <a:r>
              <a:rPr lang="en-US" dirty="0"/>
              <a:t> et al. 2000</a:t>
            </a:r>
          </a:p>
        </p:txBody>
      </p:sp>
    </p:spTree>
    <p:extLst>
      <p:ext uri="{BB962C8B-B14F-4D97-AF65-F5344CB8AC3E}">
        <p14:creationId xmlns:p14="http://schemas.microsoft.com/office/powerpoint/2010/main" val="371518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EC3DF-76D0-9DE4-E097-F0B1B0F0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B0C97BF-69DA-839F-9306-63658DF07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25006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336E893-37AE-AE30-AE7B-F678609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7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Zugriffverfahren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die Log Daten strukturiert sind, werden diese in einer relationalen Datenbank gespeichert</a:t>
            </a:r>
          </a:p>
          <a:p>
            <a:r>
              <a:rPr lang="de-DE" dirty="0"/>
              <a:t>Aufgrund der angegebenen Kundenwünsche wurde ein SQL Server für die Datenbank genutzt</a:t>
            </a:r>
          </a:p>
          <a:p>
            <a:r>
              <a:rPr lang="de-DE" dirty="0"/>
              <a:t>Zugriff erfolgt über einen Datenbankzugriff</a:t>
            </a:r>
          </a:p>
          <a:p>
            <a:r>
              <a:rPr lang="de-DE" dirty="0"/>
              <a:t>CSV wurde importiert und dann direkt ins richtige				Format überführt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934F3E-7A72-9A30-5895-6E42CEB3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598" y="3808041"/>
            <a:ext cx="3035402" cy="2684834"/>
          </a:xfrm>
          <a:prstGeom prst="rect">
            <a:avLst/>
          </a:prstGeom>
        </p:spPr>
      </p:pic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2B7AA795-6BE3-8AC3-E8AC-54767CD25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0" y="5150458"/>
            <a:ext cx="361047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27EFA-3242-4DB8-A47D-C70F373B1368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Microsoft Office PowerPoint</Application>
  <PresentationFormat>Breitbild</PresentationFormat>
  <Paragraphs>174</Paragraphs>
  <Slides>28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Office</vt:lpstr>
      <vt:lpstr>Business Understanding</vt:lpstr>
      <vt:lpstr>Business Understanding – Problem</vt:lpstr>
      <vt:lpstr>Business Understanding – Gegebenheiten</vt:lpstr>
      <vt:lpstr>Data Understanding</vt:lpstr>
      <vt:lpstr>Data Understanding – Strukturierte Daten</vt:lpstr>
      <vt:lpstr>Data Understanding – Unstrukturierte Daten </vt:lpstr>
      <vt:lpstr>Data Preperation</vt:lpstr>
      <vt:lpstr>Strukturierte Daten – Preparation</vt:lpstr>
      <vt:lpstr>Strukturierte Daten – Zugriffverfahren</vt:lpstr>
      <vt:lpstr>Unstrukturierte Daten – Preparation</vt:lpstr>
      <vt:lpstr>Unstrukturierte Daten – Zugriffverfahren </vt:lpstr>
      <vt:lpstr>Data Preparation – Text aufbereiten</vt:lpstr>
      <vt:lpstr>Data Preparation – Text aufbereiten</vt:lpstr>
      <vt:lpstr>Data Preparation – Daten bereinigen</vt:lpstr>
      <vt:lpstr>Modeling</vt:lpstr>
      <vt:lpstr>Modeling - Modellauswahl</vt:lpstr>
      <vt:lpstr>Modeling - Modellauswahl</vt:lpstr>
      <vt:lpstr>Modeling - Modellauswahl</vt:lpstr>
      <vt:lpstr>Log Daten Split</vt:lpstr>
      <vt:lpstr>Modeling – Log Daten</vt:lpstr>
      <vt:lpstr>Evaluation</vt:lpstr>
      <vt:lpstr>KNN für Log-Daten</vt:lpstr>
      <vt:lpstr>Random Forrest für Log-Daten</vt:lpstr>
      <vt:lpstr>Ergebnis Log-Daten</vt:lpstr>
      <vt:lpstr>Deployment</vt:lpstr>
      <vt:lpstr>Parallelisierung</vt:lpstr>
      <vt:lpstr>API Bereitstellung</vt:lpstr>
      <vt:lpstr>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Betz, Daniel</dc:creator>
  <cp:lastModifiedBy>Betz, Daniel</cp:lastModifiedBy>
  <cp:revision>13</cp:revision>
  <dcterms:created xsi:type="dcterms:W3CDTF">2024-02-03T16:55:55Z</dcterms:created>
  <dcterms:modified xsi:type="dcterms:W3CDTF">2024-02-25T15:04:23Z</dcterms:modified>
</cp:coreProperties>
</file>