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75" r:id="rId9"/>
    <p:sldId id="270" r:id="rId10"/>
    <p:sldId id="264" r:id="rId11"/>
    <p:sldId id="271" r:id="rId12"/>
    <p:sldId id="268" r:id="rId13"/>
    <p:sldId id="273" r:id="rId14"/>
    <p:sldId id="289" r:id="rId15"/>
    <p:sldId id="277" r:id="rId16"/>
    <p:sldId id="274" r:id="rId17"/>
    <p:sldId id="293" r:id="rId18"/>
    <p:sldId id="279" r:id="rId19"/>
    <p:sldId id="292" r:id="rId20"/>
    <p:sldId id="280" r:id="rId21"/>
    <p:sldId id="281" r:id="rId22"/>
    <p:sldId id="285" r:id="rId23"/>
    <p:sldId id="278" r:id="rId24"/>
    <p:sldId id="282" r:id="rId25"/>
    <p:sldId id="283" r:id="rId26"/>
    <p:sldId id="290" r:id="rId27"/>
    <p:sldId id="286" r:id="rId28"/>
    <p:sldId id="287" r:id="rId29"/>
    <p:sldId id="288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DA5A-61EB-4DA5-B93B-B0B2D991637B}" v="73" dt="2024-02-25T15:04:1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5635DA5A-61EB-4DA5-B93B-B0B2D991637B}"/>
    <pc:docChg chg="undo custSel addSld delSld modSld sldOrd">
      <pc:chgData name="Betz, Daniel" userId="2ae60d0c-3264-419a-8fb5-5613884ee745" providerId="ADAL" clId="{5635DA5A-61EB-4DA5-B93B-B0B2D991637B}" dt="2024-02-25T15:04:19.846" v="4995"/>
      <pc:docMkLst>
        <pc:docMk/>
      </pc:docMkLst>
      <pc:sldChg chg="addSp modSp">
        <pc:chgData name="Betz, Daniel" userId="2ae60d0c-3264-419a-8fb5-5613884ee745" providerId="ADAL" clId="{5635DA5A-61EB-4DA5-B93B-B0B2D991637B}" dt="2024-02-25T15:04:16.236" v="4994"/>
        <pc:sldMkLst>
          <pc:docMk/>
          <pc:sldMk cId="364164187" sldId="256"/>
        </pc:sldMkLst>
        <pc:spChg chg="add mod">
          <ac:chgData name="Betz, Daniel" userId="2ae60d0c-3264-419a-8fb5-5613884ee745" providerId="ADAL" clId="{5635DA5A-61EB-4DA5-B93B-B0B2D991637B}" dt="2024-02-25T15:04:16.236" v="4994"/>
          <ac:spMkLst>
            <pc:docMk/>
            <pc:sldMk cId="364164187" sldId="256"/>
            <ac:spMk id="4" creationId="{E040CA9F-D9FD-1E1E-5106-8E4398B91415}"/>
          </ac:spMkLst>
        </pc:spChg>
      </pc:sldChg>
      <pc:sldChg chg="addSp modSp">
        <pc:chgData name="Betz, Daniel" userId="2ae60d0c-3264-419a-8fb5-5613884ee745" providerId="ADAL" clId="{5635DA5A-61EB-4DA5-B93B-B0B2D991637B}" dt="2024-02-25T15:04:13.390" v="4993"/>
        <pc:sldMkLst>
          <pc:docMk/>
          <pc:sldMk cId="4118760493" sldId="259"/>
        </pc:sldMkLst>
        <pc:spChg chg="add mod">
          <ac:chgData name="Betz, Daniel" userId="2ae60d0c-3264-419a-8fb5-5613884ee745" providerId="ADAL" clId="{5635DA5A-61EB-4DA5-B93B-B0B2D991637B}" dt="2024-02-25T15:04:13.390" v="4993"/>
          <ac:spMkLst>
            <pc:docMk/>
            <pc:sldMk cId="4118760493" sldId="259"/>
            <ac:spMk id="3" creationId="{54D1070C-282F-9236-14A8-0A7A32EC49BD}"/>
          </ac:spMkLst>
        </pc:spChg>
      </pc:sldChg>
      <pc:sldChg chg="modSp mod">
        <pc:chgData name="Betz, Daniel" userId="2ae60d0c-3264-419a-8fb5-5613884ee745" providerId="ADAL" clId="{5635DA5A-61EB-4DA5-B93B-B0B2D991637B}" dt="2024-02-25T10:08:40.765" v="787" actId="20577"/>
        <pc:sldMkLst>
          <pc:docMk/>
          <pc:sldMk cId="1727471641" sldId="261"/>
        </pc:sldMkLst>
        <pc:spChg chg="mod">
          <ac:chgData name="Betz, Daniel" userId="2ae60d0c-3264-419a-8fb5-5613884ee745" providerId="ADAL" clId="{5635DA5A-61EB-4DA5-B93B-B0B2D991637B}" dt="2024-02-25T10:08:40.765" v="787" actId="20577"/>
          <ac:spMkLst>
            <pc:docMk/>
            <pc:sldMk cId="1727471641" sldId="261"/>
            <ac:spMk id="3" creationId="{6C3850A4-35DC-2356-DAB8-91704D667AA0}"/>
          </ac:spMkLst>
        </pc:spChg>
      </pc:sldChg>
      <pc:sldChg chg="addSp modSp">
        <pc:chgData name="Betz, Daniel" userId="2ae60d0c-3264-419a-8fb5-5613884ee745" providerId="ADAL" clId="{5635DA5A-61EB-4DA5-B93B-B0B2D991637B}" dt="2024-02-25T15:04:11.235" v="4992"/>
        <pc:sldMkLst>
          <pc:docMk/>
          <pc:sldMk cId="3715185485" sldId="262"/>
        </pc:sldMkLst>
        <pc:spChg chg="add mod">
          <ac:chgData name="Betz, Daniel" userId="2ae60d0c-3264-419a-8fb5-5613884ee745" providerId="ADAL" clId="{5635DA5A-61EB-4DA5-B93B-B0B2D991637B}" dt="2024-02-25T15:04:11.235" v="4992"/>
          <ac:spMkLst>
            <pc:docMk/>
            <pc:sldMk cId="3715185485" sldId="262"/>
            <ac:spMk id="4" creationId="{90F45A30-2608-C39E-E0DD-844FC993ADCF}"/>
          </ac:spMkLst>
        </pc:spChg>
      </pc:sldChg>
      <pc:sldChg chg="modSp">
        <pc:chgData name="Betz, Daniel" userId="2ae60d0c-3264-419a-8fb5-5613884ee745" providerId="ADAL" clId="{5635DA5A-61EB-4DA5-B93B-B0B2D991637B}" dt="2024-02-25T14:47:11.658" v="4327" actId="20577"/>
        <pc:sldMkLst>
          <pc:docMk/>
          <pc:sldMk cId="650092607" sldId="264"/>
        </pc:sldMkLst>
        <pc:graphicFrameChg chg="mod">
          <ac:chgData name="Betz, Daniel" userId="2ae60d0c-3264-419a-8fb5-5613884ee745" providerId="ADAL" clId="{5635DA5A-61EB-4DA5-B93B-B0B2D991637B}" dt="2024-02-25T14:47:11.658" v="4327" actId="20577"/>
          <ac:graphicFrameMkLst>
            <pc:docMk/>
            <pc:sldMk cId="650092607" sldId="264"/>
            <ac:graphicFrameMk id="7" creationId="{ABC3E223-12AA-B681-2055-F57E33ED6901}"/>
          </ac:graphicFrameMkLst>
        </pc:graphicFrameChg>
      </pc:sldChg>
      <pc:sldChg chg="addSp modSp mod">
        <pc:chgData name="Betz, Daniel" userId="2ae60d0c-3264-419a-8fb5-5613884ee745" providerId="ADAL" clId="{5635DA5A-61EB-4DA5-B93B-B0B2D991637B}" dt="2024-02-25T12:45:47.994" v="4313" actId="1076"/>
        <pc:sldMkLst>
          <pc:docMk/>
          <pc:sldMk cId="1699782304" sldId="268"/>
        </pc:sldMkLst>
        <pc:spChg chg="mod">
          <ac:chgData name="Betz, Daniel" userId="2ae60d0c-3264-419a-8fb5-5613884ee745" providerId="ADAL" clId="{5635DA5A-61EB-4DA5-B93B-B0B2D991637B}" dt="2024-02-25T10:13:55.023" v="1308" actId="790"/>
          <ac:spMkLst>
            <pc:docMk/>
            <pc:sldMk cId="1699782304" sldId="268"/>
            <ac:spMk id="2" creationId="{3D12C5CA-E520-8343-6B63-F98E42E089BC}"/>
          </ac:spMkLst>
        </pc:spChg>
        <pc:spChg chg="add mod">
          <ac:chgData name="Betz, Daniel" userId="2ae60d0c-3264-419a-8fb5-5613884ee745" providerId="ADAL" clId="{5635DA5A-61EB-4DA5-B93B-B0B2D991637B}" dt="2024-02-25T12:45:47.994" v="4313" actId="1076"/>
          <ac:spMkLst>
            <pc:docMk/>
            <pc:sldMk cId="1699782304" sldId="268"/>
            <ac:spMk id="7" creationId="{1978FCCC-8A7C-A54E-6783-77D1D0B12A62}"/>
          </ac:spMkLst>
        </pc:spChg>
      </pc:sldChg>
      <pc:sldChg chg="addSp modSp mod">
        <pc:chgData name="Betz, Daniel" userId="2ae60d0c-3264-419a-8fb5-5613884ee745" providerId="ADAL" clId="{5635DA5A-61EB-4DA5-B93B-B0B2D991637B}" dt="2024-02-25T12:47:00.036" v="4325" actId="14100"/>
        <pc:sldMkLst>
          <pc:docMk/>
          <pc:sldMk cId="1897635200" sldId="271"/>
        </pc:sldMkLst>
        <pc:spChg chg="add mod">
          <ac:chgData name="Betz, Daniel" userId="2ae60d0c-3264-419a-8fb5-5613884ee745" providerId="ADAL" clId="{5635DA5A-61EB-4DA5-B93B-B0B2D991637B}" dt="2024-02-25T12:47:00.036" v="4325" actId="14100"/>
          <ac:spMkLst>
            <pc:docMk/>
            <pc:sldMk cId="1897635200" sldId="271"/>
            <ac:spMk id="5" creationId="{6826E7FF-C9A1-579A-F49D-A5FFA01A404A}"/>
          </ac:spMkLst>
        </pc:spChg>
      </pc:sldChg>
      <pc:sldChg chg="addSp delSp modSp mod">
        <pc:chgData name="Betz, Daniel" userId="2ae60d0c-3264-419a-8fb5-5613884ee745" providerId="ADAL" clId="{5635DA5A-61EB-4DA5-B93B-B0B2D991637B}" dt="2024-02-25T12:46:15.914" v="4318" actId="1076"/>
        <pc:sldMkLst>
          <pc:docMk/>
          <pc:sldMk cId="3098822626" sldId="273"/>
        </pc:sldMkLst>
        <pc:spChg chg="mod">
          <ac:chgData name="Betz, Daniel" userId="2ae60d0c-3264-419a-8fb5-5613884ee745" providerId="ADAL" clId="{5635DA5A-61EB-4DA5-B93B-B0B2D991637B}" dt="2024-02-25T10:13:48.982" v="1307" actId="790"/>
          <ac:spMkLst>
            <pc:docMk/>
            <pc:sldMk cId="3098822626" sldId="273"/>
            <ac:spMk id="2" creationId="{8BA5D1DF-74B4-2D18-5BCF-0636DE8A0193}"/>
          </ac:spMkLst>
        </pc:spChg>
        <pc:spChg chg="add mod">
          <ac:chgData name="Betz, Daniel" userId="2ae60d0c-3264-419a-8fb5-5613884ee745" providerId="ADAL" clId="{5635DA5A-61EB-4DA5-B93B-B0B2D991637B}" dt="2024-02-25T12:45:10.869" v="4301" actId="14100"/>
          <ac:spMkLst>
            <pc:docMk/>
            <pc:sldMk cId="3098822626" sldId="273"/>
            <ac:spMk id="5" creationId="{DF743BD2-D508-8EAE-04E2-12638464D8B7}"/>
          </ac:spMkLst>
        </pc:spChg>
        <pc:spChg chg="add del mod">
          <ac:chgData name="Betz, Daniel" userId="2ae60d0c-3264-419a-8fb5-5613884ee745" providerId="ADAL" clId="{5635DA5A-61EB-4DA5-B93B-B0B2D991637B}" dt="2024-02-25T12:45:34.638" v="4304" actId="21"/>
          <ac:spMkLst>
            <pc:docMk/>
            <pc:sldMk cId="3098822626" sldId="273"/>
            <ac:spMk id="7" creationId="{1978FCCC-8A7C-A54E-6783-77D1D0B12A62}"/>
          </ac:spMkLst>
        </pc:spChg>
        <pc:spChg chg="add mod">
          <ac:chgData name="Betz, Daniel" userId="2ae60d0c-3264-419a-8fb5-5613884ee745" providerId="ADAL" clId="{5635DA5A-61EB-4DA5-B93B-B0B2D991637B}" dt="2024-02-25T12:46:15.914" v="4318" actId="1076"/>
          <ac:spMkLst>
            <pc:docMk/>
            <pc:sldMk cId="3098822626" sldId="273"/>
            <ac:spMk id="9" creationId="{3C0905C7-8F8B-2699-8329-7627B836D55F}"/>
          </ac:spMkLst>
        </pc:spChg>
      </pc:sldChg>
      <pc:sldChg chg="addSp modSp">
        <pc:chgData name="Betz, Daniel" userId="2ae60d0c-3264-419a-8fb5-5613884ee745" providerId="ADAL" clId="{5635DA5A-61EB-4DA5-B93B-B0B2D991637B}" dt="2024-02-25T15:04:07.825" v="4991"/>
        <pc:sldMkLst>
          <pc:docMk/>
          <pc:sldMk cId="3079551421" sldId="277"/>
        </pc:sldMkLst>
        <pc:spChg chg="add mod">
          <ac:chgData name="Betz, Daniel" userId="2ae60d0c-3264-419a-8fb5-5613884ee745" providerId="ADAL" clId="{5635DA5A-61EB-4DA5-B93B-B0B2D991637B}" dt="2024-02-25T15:04:07.825" v="4991"/>
          <ac:spMkLst>
            <pc:docMk/>
            <pc:sldMk cId="3079551421" sldId="277"/>
            <ac:spMk id="4" creationId="{C942B774-0C3F-D3C2-3A3C-06BB142E9972}"/>
          </ac:spMkLst>
        </pc:spChg>
      </pc:sldChg>
      <pc:sldChg chg="addSp modSp mod">
        <pc:chgData name="Betz, Daniel" userId="2ae60d0c-3264-419a-8fb5-5613884ee745" providerId="ADAL" clId="{5635DA5A-61EB-4DA5-B93B-B0B2D991637B}" dt="2024-02-25T15:00:31.914" v="4935" actId="1076"/>
        <pc:sldMkLst>
          <pc:docMk/>
          <pc:sldMk cId="2529020300" sldId="278"/>
        </pc:sldMkLst>
        <pc:spChg chg="add mod">
          <ac:chgData name="Betz, Daniel" userId="2ae60d0c-3264-419a-8fb5-5613884ee745" providerId="ADAL" clId="{5635DA5A-61EB-4DA5-B93B-B0B2D991637B}" dt="2024-02-25T15:00:31.914" v="4935" actId="1076"/>
          <ac:spMkLst>
            <pc:docMk/>
            <pc:sldMk cId="2529020300" sldId="278"/>
            <ac:spMk id="5" creationId="{407E7490-5DCA-CB78-7D1A-988E58AFC298}"/>
          </ac:spMkLst>
        </pc:spChg>
      </pc:sldChg>
      <pc:sldChg chg="addSp delSp modSp mod ord">
        <pc:chgData name="Betz, Daniel" userId="2ae60d0c-3264-419a-8fb5-5613884ee745" providerId="ADAL" clId="{5635DA5A-61EB-4DA5-B93B-B0B2D991637B}" dt="2024-02-25T14:56:38.780" v="4909" actId="1076"/>
        <pc:sldMkLst>
          <pc:docMk/>
          <pc:sldMk cId="1007533382" sldId="281"/>
        </pc:sldMkLst>
        <pc:spChg chg="mod">
          <ac:chgData name="Betz, Daniel" userId="2ae60d0c-3264-419a-8fb5-5613884ee745" providerId="ADAL" clId="{5635DA5A-61EB-4DA5-B93B-B0B2D991637B}" dt="2024-02-25T10:19:08.794" v="1335" actId="20577"/>
          <ac:spMkLst>
            <pc:docMk/>
            <pc:sldMk cId="1007533382" sldId="281"/>
            <ac:spMk id="2" creationId="{65CB0C3E-037F-A156-2883-28F2C9582A29}"/>
          </ac:spMkLst>
        </pc:spChg>
        <pc:spChg chg="mod">
          <ac:chgData name="Betz, Daniel" userId="2ae60d0c-3264-419a-8fb5-5613884ee745" providerId="ADAL" clId="{5635DA5A-61EB-4DA5-B93B-B0B2D991637B}" dt="2024-02-25T14:55:24.981" v="4896" actId="20577"/>
          <ac:spMkLst>
            <pc:docMk/>
            <pc:sldMk cId="1007533382" sldId="281"/>
            <ac:spMk id="3" creationId="{C7DD3096-BA73-2A02-748F-FC2E6D867B53}"/>
          </ac:spMkLst>
        </pc:spChg>
        <pc:spChg chg="add del mod">
          <ac:chgData name="Betz, Daniel" userId="2ae60d0c-3264-419a-8fb5-5613884ee745" providerId="ADAL" clId="{5635DA5A-61EB-4DA5-B93B-B0B2D991637B}" dt="2024-02-25T14:54:11.302" v="4728" actId="478"/>
          <ac:spMkLst>
            <pc:docMk/>
            <pc:sldMk cId="1007533382" sldId="281"/>
            <ac:spMk id="5" creationId="{465C8B2C-56A6-4547-93EB-719E1C82AA67}"/>
          </ac:spMkLst>
        </pc:spChg>
        <pc:spChg chg="add mod">
          <ac:chgData name="Betz, Daniel" userId="2ae60d0c-3264-419a-8fb5-5613884ee745" providerId="ADAL" clId="{5635DA5A-61EB-4DA5-B93B-B0B2D991637B}" dt="2024-02-25T14:55:30.324" v="4897" actId="1076"/>
          <ac:spMkLst>
            <pc:docMk/>
            <pc:sldMk cId="1007533382" sldId="281"/>
            <ac:spMk id="9" creationId="{76CDECC2-996D-0C44-1C6B-B001555582C6}"/>
          </ac:spMkLst>
        </pc:spChg>
        <pc:spChg chg="add mod">
          <ac:chgData name="Betz, Daniel" userId="2ae60d0c-3264-419a-8fb5-5613884ee745" providerId="ADAL" clId="{5635DA5A-61EB-4DA5-B93B-B0B2D991637B}" dt="2024-02-25T14:56:38.780" v="4909" actId="1076"/>
          <ac:spMkLst>
            <pc:docMk/>
            <pc:sldMk cId="1007533382" sldId="281"/>
            <ac:spMk id="13" creationId="{D760C95C-937A-D060-2B42-135595507850}"/>
          </ac:spMkLst>
        </pc:spChg>
        <pc:picChg chg="add mod">
          <ac:chgData name="Betz, Daniel" userId="2ae60d0c-3264-419a-8fb5-5613884ee745" providerId="ADAL" clId="{5635DA5A-61EB-4DA5-B93B-B0B2D991637B}" dt="2024-02-25T14:55:30.324" v="4897" actId="1076"/>
          <ac:picMkLst>
            <pc:docMk/>
            <pc:sldMk cId="1007533382" sldId="281"/>
            <ac:picMk id="7" creationId="{61ACF681-92AA-33FA-CBB9-88E87BE60C80}"/>
          </ac:picMkLst>
        </pc:picChg>
        <pc:picChg chg="add mod">
          <ac:chgData name="Betz, Daniel" userId="2ae60d0c-3264-419a-8fb5-5613884ee745" providerId="ADAL" clId="{5635DA5A-61EB-4DA5-B93B-B0B2D991637B}" dt="2024-02-25T14:55:59.709" v="4900" actId="14100"/>
          <ac:picMkLst>
            <pc:docMk/>
            <pc:sldMk cId="1007533382" sldId="281"/>
            <ac:picMk id="11" creationId="{A0B2382A-F34A-47F1-F6B4-7D7D8EC6F1F4}"/>
          </ac:picMkLst>
        </pc:picChg>
      </pc:sldChg>
      <pc:sldChg chg="addSp delSp modSp new mod ord">
        <pc:chgData name="Betz, Daniel" userId="2ae60d0c-3264-419a-8fb5-5613884ee745" providerId="ADAL" clId="{5635DA5A-61EB-4DA5-B93B-B0B2D991637B}" dt="2024-02-25T12:41:10.651" v="4292" actId="14100"/>
        <pc:sldMkLst>
          <pc:docMk/>
          <pc:sldMk cId="1949397748" sldId="282"/>
        </pc:sldMkLst>
        <pc:spChg chg="mod">
          <ac:chgData name="Betz, Daniel" userId="2ae60d0c-3264-419a-8fb5-5613884ee745" providerId="ADAL" clId="{5635DA5A-61EB-4DA5-B93B-B0B2D991637B}" dt="2024-02-24T16:03:02.301" v="138" actId="20577"/>
          <ac:spMkLst>
            <pc:docMk/>
            <pc:sldMk cId="1949397748" sldId="282"/>
            <ac:spMk id="2" creationId="{799B8981-AB9A-B174-B50F-F0701587DD89}"/>
          </ac:spMkLst>
        </pc:spChg>
        <pc:spChg chg="mod">
          <ac:chgData name="Betz, Daniel" userId="2ae60d0c-3264-419a-8fb5-5613884ee745" providerId="ADAL" clId="{5635DA5A-61EB-4DA5-B93B-B0B2D991637B}" dt="2024-02-24T16:03:13.144" v="159" actId="20577"/>
          <ac:spMkLst>
            <pc:docMk/>
            <pc:sldMk cId="1949397748" sldId="282"/>
            <ac:spMk id="3" creationId="{15BCB922-35D4-FAE2-0B43-0F07D2541826}"/>
          </ac:spMkLst>
        </pc:spChg>
        <pc:spChg chg="add del mod">
          <ac:chgData name="Betz, Daniel" userId="2ae60d0c-3264-419a-8fb5-5613884ee745" providerId="ADAL" clId="{5635DA5A-61EB-4DA5-B93B-B0B2D991637B}" dt="2024-02-24T16:03:05.386" v="139" actId="478"/>
          <ac:spMkLst>
            <pc:docMk/>
            <pc:sldMk cId="1949397748" sldId="282"/>
            <ac:spMk id="4" creationId="{594C0643-771A-84CC-187E-D9409D58BC27}"/>
          </ac:spMkLst>
        </pc:spChg>
        <pc:spChg chg="add mod">
          <ac:chgData name="Betz, Daniel" userId="2ae60d0c-3264-419a-8fb5-5613884ee745" providerId="ADAL" clId="{5635DA5A-61EB-4DA5-B93B-B0B2D991637B}" dt="2024-02-24T16:19:36.873" v="610" actId="1076"/>
          <ac:spMkLst>
            <pc:docMk/>
            <pc:sldMk cId="1949397748" sldId="282"/>
            <ac:spMk id="10" creationId="{52B32AB0-7FDE-5C68-F848-BC9B57571242}"/>
          </ac:spMkLst>
        </pc:spChg>
        <pc:spChg chg="add mod">
          <ac:chgData name="Betz, Daniel" userId="2ae60d0c-3264-419a-8fb5-5613884ee745" providerId="ADAL" clId="{5635DA5A-61EB-4DA5-B93B-B0B2D991637B}" dt="2024-02-24T16:20:18.515" v="622" actId="1076"/>
          <ac:spMkLst>
            <pc:docMk/>
            <pc:sldMk cId="1949397748" sldId="282"/>
            <ac:spMk id="12" creationId="{5884137D-5FAD-5485-DC8D-DBC866B7F1E9}"/>
          </ac:spMkLst>
        </pc:spChg>
        <pc:picChg chg="add mod">
          <ac:chgData name="Betz, Daniel" userId="2ae60d0c-3264-419a-8fb5-5613884ee745" providerId="ADAL" clId="{5635DA5A-61EB-4DA5-B93B-B0B2D991637B}" dt="2024-02-25T12:40:50.297" v="4288" actId="14100"/>
          <ac:picMkLst>
            <pc:docMk/>
            <pc:sldMk cId="1949397748" sldId="282"/>
            <ac:picMk id="5" creationId="{972BD781-2F00-66EE-AD4F-20D3BEEC926A}"/>
          </ac:picMkLst>
        </pc:picChg>
        <pc:picChg chg="add del mod">
          <ac:chgData name="Betz, Daniel" userId="2ae60d0c-3264-419a-8fb5-5613884ee745" providerId="ADAL" clId="{5635DA5A-61EB-4DA5-B93B-B0B2D991637B}" dt="2024-02-25T12:40:42.975" v="4284" actId="478"/>
          <ac:picMkLst>
            <pc:docMk/>
            <pc:sldMk cId="1949397748" sldId="282"/>
            <ac:picMk id="6" creationId="{3E09A82B-F950-9154-A41D-0473FDD9BD26}"/>
          </ac:picMkLst>
        </pc:picChg>
        <pc:picChg chg="add del mod">
          <ac:chgData name="Betz, Daniel" userId="2ae60d0c-3264-419a-8fb5-5613884ee745" providerId="ADAL" clId="{5635DA5A-61EB-4DA5-B93B-B0B2D991637B}" dt="2024-02-25T12:41:05.085" v="4289" actId="478"/>
          <ac:picMkLst>
            <pc:docMk/>
            <pc:sldMk cId="1949397748" sldId="282"/>
            <ac:picMk id="8" creationId="{7BDE6FC7-3454-7FAE-28D9-AB4E6437F158}"/>
          </ac:picMkLst>
        </pc:picChg>
        <pc:picChg chg="add mod">
          <ac:chgData name="Betz, Daniel" userId="2ae60d0c-3264-419a-8fb5-5613884ee745" providerId="ADAL" clId="{5635DA5A-61EB-4DA5-B93B-B0B2D991637B}" dt="2024-02-25T12:41:10.651" v="4292" actId="14100"/>
          <ac:picMkLst>
            <pc:docMk/>
            <pc:sldMk cId="1949397748" sldId="282"/>
            <ac:picMk id="9" creationId="{79A8189B-F834-E49E-5EB0-AF10625C2F71}"/>
          </ac:picMkLst>
        </pc:picChg>
      </pc:sldChg>
      <pc:sldChg chg="addSp delSp modSp add mod ord">
        <pc:chgData name="Betz, Daniel" userId="2ae60d0c-3264-419a-8fb5-5613884ee745" providerId="ADAL" clId="{5635DA5A-61EB-4DA5-B93B-B0B2D991637B}" dt="2024-02-25T12:40:27.972" v="4283" actId="1076"/>
        <pc:sldMkLst>
          <pc:docMk/>
          <pc:sldMk cId="3263210723" sldId="283"/>
        </pc:sldMkLst>
        <pc:spChg chg="mod">
          <ac:chgData name="Betz, Daniel" userId="2ae60d0c-3264-419a-8fb5-5613884ee745" providerId="ADAL" clId="{5635DA5A-61EB-4DA5-B93B-B0B2D991637B}" dt="2024-02-24T16:03:33.487" v="183" actId="20577"/>
          <ac:spMkLst>
            <pc:docMk/>
            <pc:sldMk cId="3263210723" sldId="283"/>
            <ac:spMk id="2" creationId="{2766203E-34A3-CA7E-9C73-28C60B82E6DB}"/>
          </ac:spMkLst>
        </pc:spChg>
        <pc:spChg chg="add mod">
          <ac:chgData name="Betz, Daniel" userId="2ae60d0c-3264-419a-8fb5-5613884ee745" providerId="ADAL" clId="{5635DA5A-61EB-4DA5-B93B-B0B2D991637B}" dt="2024-02-24T16:19:40.094" v="611"/>
          <ac:spMkLst>
            <pc:docMk/>
            <pc:sldMk cId="3263210723" sldId="283"/>
            <ac:spMk id="11" creationId="{30D637A9-C434-FB49-7FC7-DC35D7355B9F}"/>
          </ac:spMkLst>
        </pc:spChg>
        <pc:spChg chg="add mod">
          <ac:chgData name="Betz, Daniel" userId="2ae60d0c-3264-419a-8fb5-5613884ee745" providerId="ADAL" clId="{5635DA5A-61EB-4DA5-B93B-B0B2D991637B}" dt="2024-02-24T16:20:28.660" v="624" actId="1076"/>
          <ac:spMkLst>
            <pc:docMk/>
            <pc:sldMk cId="3263210723" sldId="283"/>
            <ac:spMk id="12" creationId="{2A173D40-E406-591E-8B84-3B5805010686}"/>
          </ac:spMkLst>
        </pc:spChg>
        <pc:picChg chg="add del mod">
          <ac:chgData name="Betz, Daniel" userId="2ae60d0c-3264-419a-8fb5-5613884ee745" providerId="ADAL" clId="{5635DA5A-61EB-4DA5-B93B-B0B2D991637B}" dt="2024-02-25T12:40:03.421" v="4277" actId="478"/>
          <ac:picMkLst>
            <pc:docMk/>
            <pc:sldMk cId="3263210723" sldId="283"/>
            <ac:picMk id="5" creationId="{0043D8BD-70D5-35EA-B8BB-59A22B5BD60C}"/>
          </ac:picMkLst>
        </pc:picChg>
        <pc:picChg chg="del">
          <ac:chgData name="Betz, Daniel" userId="2ae60d0c-3264-419a-8fb5-5613884ee745" providerId="ADAL" clId="{5635DA5A-61EB-4DA5-B93B-B0B2D991637B}" dt="2024-02-24T16:04:27.315" v="191" actId="478"/>
          <ac:picMkLst>
            <pc:docMk/>
            <pc:sldMk cId="3263210723" sldId="283"/>
            <ac:picMk id="6" creationId="{4FB26247-C354-0BA7-DE8F-1A4A3CD8E71C}"/>
          </ac:picMkLst>
        </pc:picChg>
        <pc:picChg chg="add del mod">
          <ac:chgData name="Betz, Daniel" userId="2ae60d0c-3264-419a-8fb5-5613884ee745" providerId="ADAL" clId="{5635DA5A-61EB-4DA5-B93B-B0B2D991637B}" dt="2024-02-25T12:39:51.880" v="4273" actId="478"/>
          <ac:picMkLst>
            <pc:docMk/>
            <pc:sldMk cId="3263210723" sldId="283"/>
            <ac:picMk id="6" creationId="{DD389645-7EE5-D3DA-6B09-8C1F89136F0B}"/>
          </ac:picMkLst>
        </pc:picChg>
        <pc:picChg chg="add del mod">
          <ac:chgData name="Betz, Daniel" userId="2ae60d0c-3264-419a-8fb5-5613884ee745" providerId="ADAL" clId="{5635DA5A-61EB-4DA5-B93B-B0B2D991637B}" dt="2024-02-24T16:10:45.187" v="200" actId="478"/>
          <ac:picMkLst>
            <pc:docMk/>
            <pc:sldMk cId="3263210723" sldId="283"/>
            <ac:picMk id="8" creationId="{33B5B998-7F69-028E-3C72-796C85F7BA7B}"/>
          </ac:picMkLst>
        </pc:picChg>
        <pc:picChg chg="add mod">
          <ac:chgData name="Betz, Daniel" userId="2ae60d0c-3264-419a-8fb5-5613884ee745" providerId="ADAL" clId="{5635DA5A-61EB-4DA5-B93B-B0B2D991637B}" dt="2024-02-25T12:40:06.544" v="4278" actId="1076"/>
          <ac:picMkLst>
            <pc:docMk/>
            <pc:sldMk cId="3263210723" sldId="283"/>
            <ac:picMk id="8" creationId="{5A90CB8C-D699-F983-7645-004020A1F92F}"/>
          </ac:picMkLst>
        </pc:picChg>
        <pc:picChg chg="add del mod">
          <ac:chgData name="Betz, Daniel" userId="2ae60d0c-3264-419a-8fb5-5613884ee745" providerId="ADAL" clId="{5635DA5A-61EB-4DA5-B93B-B0B2D991637B}" dt="2024-02-25T12:40:18.703" v="4279" actId="478"/>
          <ac:picMkLst>
            <pc:docMk/>
            <pc:sldMk cId="3263210723" sldId="283"/>
            <ac:picMk id="10" creationId="{E2CB8BF1-1CC5-8098-5103-D2BCC5657DCA}"/>
          </ac:picMkLst>
        </pc:picChg>
        <pc:picChg chg="add mod">
          <ac:chgData name="Betz, Daniel" userId="2ae60d0c-3264-419a-8fb5-5613884ee745" providerId="ADAL" clId="{5635DA5A-61EB-4DA5-B93B-B0B2D991637B}" dt="2024-02-25T12:40:27.972" v="4283" actId="1076"/>
          <ac:picMkLst>
            <pc:docMk/>
            <pc:sldMk cId="3263210723" sldId="283"/>
            <ac:picMk id="13" creationId="{A7B85A60-886D-0FE0-C4F9-5328074A9FFD}"/>
          </ac:picMkLst>
        </pc:picChg>
      </pc:sldChg>
      <pc:sldChg chg="addSp delSp modSp new del mod modClrScheme chgLayout">
        <pc:chgData name="Betz, Daniel" userId="2ae60d0c-3264-419a-8fb5-5613884ee745" providerId="ADAL" clId="{5635DA5A-61EB-4DA5-B93B-B0B2D991637B}" dt="2024-02-24T16:12:50.326" v="248" actId="47"/>
        <pc:sldMkLst>
          <pc:docMk/>
          <pc:sldMk cId="189405478" sldId="284"/>
        </pc:sldMkLst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2" creationId="{08CC7334-DB36-929D-6FC9-E93F12F7ED3F}"/>
          </ac:spMkLst>
        </pc:spChg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3" creationId="{4408726E-3293-890E-6CBB-92DBDFBACEE5}"/>
          </ac:spMkLst>
        </pc:spChg>
        <pc:spChg chg="add mod ord">
          <ac:chgData name="Betz, Daniel" userId="2ae60d0c-3264-419a-8fb5-5613884ee745" providerId="ADAL" clId="{5635DA5A-61EB-4DA5-B93B-B0B2D991637B}" dt="2024-02-24T16:12:09.935" v="244" actId="20577"/>
          <ac:spMkLst>
            <pc:docMk/>
            <pc:sldMk cId="189405478" sldId="284"/>
            <ac:spMk id="4" creationId="{2488A4CA-84A1-219F-55B8-7302558CD66A}"/>
          </ac:spMkLst>
        </pc:spChg>
        <pc:spChg chg="add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5" creationId="{E57F7D6E-E51A-F8EF-0F29-C7A882E7E30E}"/>
          </ac:spMkLst>
        </pc:spChg>
      </pc:sldChg>
      <pc:sldChg chg="delSp modSp add del mod">
        <pc:chgData name="Betz, Daniel" userId="2ae60d0c-3264-419a-8fb5-5613884ee745" providerId="ADAL" clId="{5635DA5A-61EB-4DA5-B93B-B0B2D991637B}" dt="2024-02-24T16:04:12.007" v="190" actId="47"/>
        <pc:sldMkLst>
          <pc:docMk/>
          <pc:sldMk cId="1734928287" sldId="284"/>
        </pc:sldMkLst>
        <pc:spChg chg="mod">
          <ac:chgData name="Betz, Daniel" userId="2ae60d0c-3264-419a-8fb5-5613884ee745" providerId="ADAL" clId="{5635DA5A-61EB-4DA5-B93B-B0B2D991637B}" dt="2024-02-24T16:04:08.808" v="189" actId="20577"/>
          <ac:spMkLst>
            <pc:docMk/>
            <pc:sldMk cId="1734928287" sldId="284"/>
            <ac:spMk id="2" creationId="{B32E1E5D-25D4-ACD1-A942-E5FC6D535F01}"/>
          </ac:spMkLst>
        </pc:spChg>
        <pc:picChg chg="del">
          <ac:chgData name="Betz, Daniel" userId="2ae60d0c-3264-419a-8fb5-5613884ee745" providerId="ADAL" clId="{5635DA5A-61EB-4DA5-B93B-B0B2D991637B}" dt="2024-02-24T16:03:55.907" v="185" actId="478"/>
          <ac:picMkLst>
            <pc:docMk/>
            <pc:sldMk cId="1734928287" sldId="284"/>
            <ac:picMk id="5" creationId="{90898B81-BCEF-87B6-A837-324B66C082FF}"/>
          </ac:picMkLst>
        </pc:picChg>
      </pc:sldChg>
      <pc:sldChg chg="addSp delSp modSp add mod">
        <pc:chgData name="Betz, Daniel" userId="2ae60d0c-3264-419a-8fb5-5613884ee745" providerId="ADAL" clId="{5635DA5A-61EB-4DA5-B93B-B0B2D991637B}" dt="2024-02-24T16:17:49.073" v="605" actId="1076"/>
        <pc:sldMkLst>
          <pc:docMk/>
          <pc:sldMk cId="4203657642" sldId="285"/>
        </pc:sldMkLst>
        <pc:spChg chg="mod">
          <ac:chgData name="Betz, Daniel" userId="2ae60d0c-3264-419a-8fb5-5613884ee745" providerId="ADAL" clId="{5635DA5A-61EB-4DA5-B93B-B0B2D991637B}" dt="2024-02-24T16:13:01.892" v="276" actId="20577"/>
          <ac:spMkLst>
            <pc:docMk/>
            <pc:sldMk cId="4203657642" sldId="285"/>
            <ac:spMk id="2" creationId="{21F1DF0D-62D8-BC72-9910-FA045F90A6D7}"/>
          </ac:spMkLst>
        </pc:spChg>
        <pc:spChg chg="mod">
          <ac:chgData name="Betz, Daniel" userId="2ae60d0c-3264-419a-8fb5-5613884ee745" providerId="ADAL" clId="{5635DA5A-61EB-4DA5-B93B-B0B2D991637B}" dt="2024-02-24T16:14:14.500" v="523" actId="20577"/>
          <ac:spMkLst>
            <pc:docMk/>
            <pc:sldMk cId="4203657642" sldId="285"/>
            <ac:spMk id="3" creationId="{90B727C7-229B-178E-A665-AA19582799F6}"/>
          </ac:spMkLst>
        </pc:spChg>
        <pc:spChg chg="add mod">
          <ac:chgData name="Betz, Daniel" userId="2ae60d0c-3264-419a-8fb5-5613884ee745" providerId="ADAL" clId="{5635DA5A-61EB-4DA5-B93B-B0B2D991637B}" dt="2024-02-24T16:17:07.305" v="600" actId="1076"/>
          <ac:spMkLst>
            <pc:docMk/>
            <pc:sldMk cId="4203657642" sldId="285"/>
            <ac:spMk id="10" creationId="{5069E3CF-E2F1-EAB7-4EF5-315A067ECFD3}"/>
          </ac:spMkLst>
        </pc:spChg>
        <pc:spChg chg="add mod">
          <ac:chgData name="Betz, Daniel" userId="2ae60d0c-3264-419a-8fb5-5613884ee745" providerId="ADAL" clId="{5635DA5A-61EB-4DA5-B93B-B0B2D991637B}" dt="2024-02-24T16:17:49.073" v="605" actId="1076"/>
          <ac:spMkLst>
            <pc:docMk/>
            <pc:sldMk cId="4203657642" sldId="285"/>
            <ac:spMk id="12" creationId="{04E6BA57-AE8D-8D63-9D6D-5DE23950AE62}"/>
          </ac:spMkLst>
        </pc:spChg>
        <pc:picChg chg="del">
          <ac:chgData name="Betz, Daniel" userId="2ae60d0c-3264-419a-8fb5-5613884ee745" providerId="ADAL" clId="{5635DA5A-61EB-4DA5-B93B-B0B2D991637B}" dt="2024-02-24T16:13:05.419" v="277" actId="478"/>
          <ac:picMkLst>
            <pc:docMk/>
            <pc:sldMk cId="4203657642" sldId="285"/>
            <ac:picMk id="5" creationId="{BC0477C4-565D-9397-26FD-DA59377E6027}"/>
          </ac:picMkLst>
        </pc:picChg>
        <pc:picChg chg="add mod">
          <ac:chgData name="Betz, Daniel" userId="2ae60d0c-3264-419a-8fb5-5613884ee745" providerId="ADAL" clId="{5635DA5A-61EB-4DA5-B93B-B0B2D991637B}" dt="2024-02-24T16:15:15.139" v="530" actId="14100"/>
          <ac:picMkLst>
            <pc:docMk/>
            <pc:sldMk cId="4203657642" sldId="285"/>
            <ac:picMk id="6" creationId="{69576620-8E1E-72B4-ED33-723DE87A62D0}"/>
          </ac:picMkLst>
        </pc:picChg>
        <pc:picChg chg="add mod">
          <ac:chgData name="Betz, Daniel" userId="2ae60d0c-3264-419a-8fb5-5613884ee745" providerId="ADAL" clId="{5635DA5A-61EB-4DA5-B93B-B0B2D991637B}" dt="2024-02-24T16:17:09.621" v="601" actId="1076"/>
          <ac:picMkLst>
            <pc:docMk/>
            <pc:sldMk cId="4203657642" sldId="285"/>
            <ac:picMk id="8" creationId="{35178F4B-5A6E-4BAC-4CDE-D0D8392C6983}"/>
          </ac:picMkLst>
        </pc:picChg>
      </pc:sldChg>
      <pc:sldChg chg="addSp modSp add mod ord">
        <pc:chgData name="Betz, Daniel" userId="2ae60d0c-3264-419a-8fb5-5613884ee745" providerId="ADAL" clId="{5635DA5A-61EB-4DA5-B93B-B0B2D991637B}" dt="2024-02-25T15:04:19.846" v="4995"/>
        <pc:sldMkLst>
          <pc:docMk/>
          <pc:sldMk cId="3257267376" sldId="286"/>
        </pc:sldMkLst>
        <pc:spChg chg="mod">
          <ac:chgData name="Betz, Daniel" userId="2ae60d0c-3264-419a-8fb5-5613884ee745" providerId="ADAL" clId="{5635DA5A-61EB-4DA5-B93B-B0B2D991637B}" dt="2024-02-24T16:15:52.491" v="547" actId="20577"/>
          <ac:spMkLst>
            <pc:docMk/>
            <pc:sldMk cId="3257267376" sldId="286"/>
            <ac:spMk id="2" creationId="{9C93A2E8-40E5-B7B3-E200-AA9CE9A81809}"/>
          </ac:spMkLst>
        </pc:spChg>
        <pc:spChg chg="add mod">
          <ac:chgData name="Betz, Daniel" userId="2ae60d0c-3264-419a-8fb5-5613884ee745" providerId="ADAL" clId="{5635DA5A-61EB-4DA5-B93B-B0B2D991637B}" dt="2024-02-25T15:04:19.846" v="4995"/>
          <ac:spMkLst>
            <pc:docMk/>
            <pc:sldMk cId="3257267376" sldId="286"/>
            <ac:spMk id="4" creationId="{B5C731B6-D5D8-C76F-A911-2B13708E2EF5}"/>
          </ac:spMkLst>
        </pc:spChg>
      </pc:sldChg>
      <pc:sldChg chg="modSp new mod">
        <pc:chgData name="Betz, Daniel" userId="2ae60d0c-3264-419a-8fb5-5613884ee745" providerId="ADAL" clId="{5635DA5A-61EB-4DA5-B93B-B0B2D991637B}" dt="2024-02-24T16:16:02.206" v="566" actId="20577"/>
        <pc:sldMkLst>
          <pc:docMk/>
          <pc:sldMk cId="1750454814" sldId="287"/>
        </pc:sldMkLst>
        <pc:spChg chg="mod">
          <ac:chgData name="Betz, Daniel" userId="2ae60d0c-3264-419a-8fb5-5613884ee745" providerId="ADAL" clId="{5635DA5A-61EB-4DA5-B93B-B0B2D991637B}" dt="2024-02-24T16:16:02.206" v="566" actId="20577"/>
          <ac:spMkLst>
            <pc:docMk/>
            <pc:sldMk cId="1750454814" sldId="287"/>
            <ac:spMk id="2" creationId="{64BFFB9A-75D2-56E6-E8C2-10854B10B733}"/>
          </ac:spMkLst>
        </pc:spChg>
      </pc:sldChg>
      <pc:sldChg chg="modSp add mod">
        <pc:chgData name="Betz, Daniel" userId="2ae60d0c-3264-419a-8fb5-5613884ee745" providerId="ADAL" clId="{5635DA5A-61EB-4DA5-B93B-B0B2D991637B}" dt="2024-02-24T16:16:17.481" v="590" actId="20577"/>
        <pc:sldMkLst>
          <pc:docMk/>
          <pc:sldMk cId="1967836994" sldId="288"/>
        </pc:sldMkLst>
        <pc:spChg chg="mod">
          <ac:chgData name="Betz, Daniel" userId="2ae60d0c-3264-419a-8fb5-5613884ee745" providerId="ADAL" clId="{5635DA5A-61EB-4DA5-B93B-B0B2D991637B}" dt="2024-02-24T16:16:17.481" v="590" actId="20577"/>
          <ac:spMkLst>
            <pc:docMk/>
            <pc:sldMk cId="1967836994" sldId="288"/>
            <ac:spMk id="2" creationId="{8E6B58A8-F99F-19E1-7107-8230BFA5BFBB}"/>
          </ac:spMkLst>
        </pc:spChg>
      </pc:sldChg>
      <pc:sldChg chg="addSp modSp new mod">
        <pc:chgData name="Betz, Daniel" userId="2ae60d0c-3264-419a-8fb5-5613884ee745" providerId="ADAL" clId="{5635DA5A-61EB-4DA5-B93B-B0B2D991637B}" dt="2024-02-25T12:29:32.537" v="3372" actId="1076"/>
        <pc:sldMkLst>
          <pc:docMk/>
          <pc:sldMk cId="916573319" sldId="289"/>
        </pc:sldMkLst>
        <pc:spChg chg="mod">
          <ac:chgData name="Betz, Daniel" userId="2ae60d0c-3264-419a-8fb5-5613884ee745" providerId="ADAL" clId="{5635DA5A-61EB-4DA5-B93B-B0B2D991637B}" dt="2024-02-25T10:13:42.329" v="1306" actId="790"/>
          <ac:spMkLst>
            <pc:docMk/>
            <pc:sldMk cId="916573319" sldId="289"/>
            <ac:spMk id="2" creationId="{C3FED323-3D69-342F-E829-D64987B7031B}"/>
          </ac:spMkLst>
        </pc:spChg>
        <pc:spChg chg="mod">
          <ac:chgData name="Betz, Daniel" userId="2ae60d0c-3264-419a-8fb5-5613884ee745" providerId="ADAL" clId="{5635DA5A-61EB-4DA5-B93B-B0B2D991637B}" dt="2024-02-25T12:28:45.804" v="3363" actId="20577"/>
          <ac:spMkLst>
            <pc:docMk/>
            <pc:sldMk cId="916573319" sldId="289"/>
            <ac:spMk id="3" creationId="{8A15403E-8717-A7BD-3FDF-A663923B7D88}"/>
          </ac:spMkLst>
        </pc:spChg>
        <pc:spChg chg="add mod">
          <ac:chgData name="Betz, Daniel" userId="2ae60d0c-3264-419a-8fb5-5613884ee745" providerId="ADAL" clId="{5635DA5A-61EB-4DA5-B93B-B0B2D991637B}" dt="2024-02-25T12:29:32.537" v="3372" actId="1076"/>
          <ac:spMkLst>
            <pc:docMk/>
            <pc:sldMk cId="916573319" sldId="289"/>
            <ac:spMk id="9" creationId="{9C32954B-0F11-3BC8-0AEA-DB1C2B489F92}"/>
          </ac:spMkLst>
        </pc:spChg>
        <pc:picChg chg="add mod">
          <ac:chgData name="Betz, Daniel" userId="2ae60d0c-3264-419a-8fb5-5613884ee745" providerId="ADAL" clId="{5635DA5A-61EB-4DA5-B93B-B0B2D991637B}" dt="2024-02-25T10:47:13.028" v="1509" actId="1076"/>
          <ac:picMkLst>
            <pc:docMk/>
            <pc:sldMk cId="916573319" sldId="289"/>
            <ac:picMk id="5" creationId="{C0E85B62-3686-953B-8DEB-1F46C805A5CA}"/>
          </ac:picMkLst>
        </pc:picChg>
        <pc:picChg chg="add mod">
          <ac:chgData name="Betz, Daniel" userId="2ae60d0c-3264-419a-8fb5-5613884ee745" providerId="ADAL" clId="{5635DA5A-61EB-4DA5-B93B-B0B2D991637B}" dt="2024-02-25T10:48:03.101" v="1515" actId="1076"/>
          <ac:picMkLst>
            <pc:docMk/>
            <pc:sldMk cId="916573319" sldId="289"/>
            <ac:picMk id="7" creationId="{688F84F9-E796-B64F-0C3D-D1472B5502ED}"/>
          </ac:picMkLst>
        </pc:picChg>
      </pc:sldChg>
      <pc:sldChg chg="modSp new mod">
        <pc:chgData name="Betz, Daniel" userId="2ae60d0c-3264-419a-8fb5-5613884ee745" providerId="ADAL" clId="{5635DA5A-61EB-4DA5-B93B-B0B2D991637B}" dt="2024-02-25T12:38:51.798" v="4268" actId="313"/>
        <pc:sldMkLst>
          <pc:docMk/>
          <pc:sldMk cId="4021444989" sldId="290"/>
        </pc:sldMkLst>
        <pc:spChg chg="mod">
          <ac:chgData name="Betz, Daniel" userId="2ae60d0c-3264-419a-8fb5-5613884ee745" providerId="ADAL" clId="{5635DA5A-61EB-4DA5-B93B-B0B2D991637B}" dt="2024-02-25T11:40:31.987" v="1649" actId="20577"/>
          <ac:spMkLst>
            <pc:docMk/>
            <pc:sldMk cId="4021444989" sldId="290"/>
            <ac:spMk id="2" creationId="{8EBA753B-FC0A-2CFE-752F-19DBAB0B5406}"/>
          </ac:spMkLst>
        </pc:spChg>
        <pc:spChg chg="mod">
          <ac:chgData name="Betz, Daniel" userId="2ae60d0c-3264-419a-8fb5-5613884ee745" providerId="ADAL" clId="{5635DA5A-61EB-4DA5-B93B-B0B2D991637B}" dt="2024-02-25T12:38:51.798" v="4268" actId="313"/>
          <ac:spMkLst>
            <pc:docMk/>
            <pc:sldMk cId="4021444989" sldId="290"/>
            <ac:spMk id="3" creationId="{DAC1F10F-876F-B3E2-6EF6-659735F33008}"/>
          </ac:spMkLst>
        </pc:spChg>
      </pc:sldChg>
      <pc:sldChg chg="modSp new mod">
        <pc:chgData name="Betz, Daniel" userId="2ae60d0c-3264-419a-8fb5-5613884ee745" providerId="ADAL" clId="{5635DA5A-61EB-4DA5-B93B-B0B2D991637B}" dt="2024-02-25T15:03:39.778" v="4990" actId="20577"/>
        <pc:sldMkLst>
          <pc:docMk/>
          <pc:sldMk cId="3202789402" sldId="291"/>
        </pc:sldMkLst>
        <pc:spChg chg="mod">
          <ac:chgData name="Betz, Daniel" userId="2ae60d0c-3264-419a-8fb5-5613884ee745" providerId="ADAL" clId="{5635DA5A-61EB-4DA5-B93B-B0B2D991637B}" dt="2024-02-25T15:00:41.176" v="4947" actId="20577"/>
          <ac:spMkLst>
            <pc:docMk/>
            <pc:sldMk cId="3202789402" sldId="291"/>
            <ac:spMk id="2" creationId="{BF2165E2-614A-B872-ABC1-8FBD64B11060}"/>
          </ac:spMkLst>
        </pc:spChg>
        <pc:spChg chg="mod">
          <ac:chgData name="Betz, Daniel" userId="2ae60d0c-3264-419a-8fb5-5613884ee745" providerId="ADAL" clId="{5635DA5A-61EB-4DA5-B93B-B0B2D991637B}" dt="2024-02-25T15:03:39.778" v="4990" actId="20577"/>
          <ac:spMkLst>
            <pc:docMk/>
            <pc:sldMk cId="3202789402" sldId="291"/>
            <ac:spMk id="3" creationId="{85CDDB84-6F68-5541-3E56-187B5277AF4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Datenanbindung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</a:t>
          </a:r>
          <a:r>
            <a:rPr lang="de-DE" dirty="0" err="1"/>
            <a:t>enfernen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Neues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Features aus dem Datensatz </a:t>
          </a:r>
          <a:r>
            <a:rPr lang="de-DE" dirty="0" err="1"/>
            <a:t>enfernen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normalisieren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Lemmatisierten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r>
            <a:rPr lang="de-DE" dirty="0"/>
            <a:t> auf die Stammform zurückführen</a:t>
          </a:r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F3FAD382-26DA-4008-B5F6-23BC3F3DF1CC}">
      <dgm:prSet/>
      <dgm:spPr/>
      <dgm:t>
        <a:bodyPr/>
        <a:lstStyle/>
        <a:p>
          <a:r>
            <a:rPr lang="de-DE" dirty="0"/>
            <a:t>6. Daten bereinigen</a:t>
          </a:r>
        </a:p>
      </dgm:t>
    </dgm:pt>
    <dgm:pt modelId="{4AE80825-7BD4-402A-ACFF-2F1051C27907}" type="parTrans" cxnId="{5BB16F44-A4DF-4E68-A03B-1C9C3BC67112}">
      <dgm:prSet/>
      <dgm:spPr/>
      <dgm:t>
        <a:bodyPr/>
        <a:lstStyle/>
        <a:p>
          <a:endParaRPr lang="en-US"/>
        </a:p>
      </dgm:t>
    </dgm:pt>
    <dgm:pt modelId="{BC6E3B6C-E730-4D29-9088-8715B7DF788F}" type="sibTrans" cxnId="{5BB16F44-A4DF-4E68-A03B-1C9C3BC67112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6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6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6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6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6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6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6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6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6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6"/>
      <dgm:spPr/>
    </dgm:pt>
    <dgm:pt modelId="{33062A29-B47A-489B-AA6D-D1F0CEA461E5}" type="pres">
      <dgm:prSet presAssocID="{2C5298F6-A493-4246-ACAB-D942090296F9}" presName="vert1" presStyleCnt="0"/>
      <dgm:spPr/>
    </dgm:pt>
    <dgm:pt modelId="{B6E3AE86-D8E3-4304-92E1-7CC57DF2C8CA}" type="pres">
      <dgm:prSet presAssocID="{F3FAD382-26DA-4008-B5F6-23BC3F3DF1CC}" presName="thickLine" presStyleLbl="alignNode1" presStyleIdx="5" presStyleCnt="6"/>
      <dgm:spPr/>
    </dgm:pt>
    <dgm:pt modelId="{9FD3E9D9-FD0D-4521-91DE-B24CAA2748C2}" type="pres">
      <dgm:prSet presAssocID="{F3FAD382-26DA-4008-B5F6-23BC3F3DF1CC}" presName="horz1" presStyleCnt="0"/>
      <dgm:spPr/>
    </dgm:pt>
    <dgm:pt modelId="{DF9080AE-C644-47B9-A96E-A60CD004680A}" type="pres">
      <dgm:prSet presAssocID="{F3FAD382-26DA-4008-B5F6-23BC3F3DF1CC}" presName="tx1" presStyleLbl="revTx" presStyleIdx="5" presStyleCnt="6"/>
      <dgm:spPr/>
    </dgm:pt>
    <dgm:pt modelId="{C4EF29DB-7423-4C7B-9116-4A10752BC64B}" type="pres">
      <dgm:prSet presAssocID="{F3FAD382-26DA-4008-B5F6-23BC3F3DF1CC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5BB16F44-A4DF-4E68-A03B-1C9C3BC67112}" srcId="{32B5D352-1E80-4ADC-8F34-2C7161DD8167}" destId="{F3FAD382-26DA-4008-B5F6-23BC3F3DF1CC}" srcOrd="5" destOrd="0" parTransId="{4AE80825-7BD4-402A-ACFF-2F1051C27907}" sibTransId="{BC6E3B6C-E730-4D29-9088-8715B7DF788F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DAD59EF9-9E07-43BD-8A09-1B7597D440F5}" type="presOf" srcId="{F3FAD382-26DA-4008-B5F6-23BC3F3DF1CC}" destId="{DF9080AE-C644-47B9-A96E-A60CD004680A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  <dgm:cxn modelId="{287C4BA5-26F9-4ED4-8473-91D40E9A44AB}" type="presParOf" srcId="{AA4194FF-7B33-4304-8EE1-AA3992B92C19}" destId="{B6E3AE86-D8E3-4304-92E1-7CC57DF2C8CA}" srcOrd="10" destOrd="0" presId="urn:microsoft.com/office/officeart/2008/layout/LinedList"/>
    <dgm:cxn modelId="{BE57A04B-0B57-4D21-8488-A328FC18C425}" type="presParOf" srcId="{AA4194FF-7B33-4304-8EE1-AA3992B92C19}" destId="{9FD3E9D9-FD0D-4521-91DE-B24CAA2748C2}" srcOrd="11" destOrd="0" presId="urn:microsoft.com/office/officeart/2008/layout/LinedList"/>
    <dgm:cxn modelId="{0BF51B65-F260-48A8-BDDC-9897E1A10764}" type="presParOf" srcId="{9FD3E9D9-FD0D-4521-91DE-B24CAA2748C2}" destId="{DF9080AE-C644-47B9-A96E-A60CD004680A}" srcOrd="0" destOrd="0" presId="urn:microsoft.com/office/officeart/2008/layout/LinedList"/>
    <dgm:cxn modelId="{EEB96F4D-A098-431D-BAEA-7A1191522E92}" type="presParOf" srcId="{9FD3E9D9-FD0D-4521-91DE-B24CAA2748C2}" destId="{C4EF29DB-7423-4C7B-9116-4A10752BC6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Datenanbindung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</a:t>
          </a:r>
          <a:r>
            <a:rPr lang="de-DE" sz="2800" kern="1200" dirty="0" err="1"/>
            <a:t>enfernen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Neues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Features aus dem Datensatz </a:t>
          </a:r>
          <a:r>
            <a:rPr lang="de-DE" sz="2800" kern="1200" dirty="0" err="1"/>
            <a:t>enfernen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normalisieren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15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15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1. Daten Zugriff erstellen</a:t>
          </a:r>
          <a:endParaRPr lang="en-US" sz="2300" kern="1200" dirty="0"/>
        </a:p>
      </dsp:txBody>
      <dsp:txXfrm>
        <a:off x="0" y="1516"/>
        <a:ext cx="10515600" cy="517259"/>
      </dsp:txXfrm>
    </dsp:sp>
    <dsp:sp modelId="{CEA212EF-0056-4C8B-A976-162F2CA0DE20}">
      <dsp:nvSpPr>
        <dsp:cNvPr id="0" name=""/>
        <dsp:cNvSpPr/>
      </dsp:nvSpPr>
      <dsp:spPr>
        <a:xfrm>
          <a:off x="0" y="5187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51877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2. Texte der Log Einträge herausfiltern</a:t>
          </a:r>
          <a:endParaRPr lang="en-US" sz="2300" kern="1200" dirty="0"/>
        </a:p>
      </dsp:txBody>
      <dsp:txXfrm>
        <a:off x="0" y="518776"/>
        <a:ext cx="10515600" cy="517259"/>
      </dsp:txXfrm>
    </dsp:sp>
    <dsp:sp modelId="{4AF42601-9F90-40E1-AC5B-C1D98AD0D0AE}">
      <dsp:nvSpPr>
        <dsp:cNvPr id="0" name=""/>
        <dsp:cNvSpPr/>
      </dsp:nvSpPr>
      <dsp:spPr>
        <a:xfrm>
          <a:off x="0" y="10360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03603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3. Texte in Grundform bringen mit </a:t>
          </a:r>
          <a:r>
            <a:rPr lang="de-DE" sz="2300" kern="1200" dirty="0" err="1"/>
            <a:t>Lemmatization</a:t>
          </a:r>
          <a:endParaRPr lang="en-US" sz="2300" kern="1200" dirty="0"/>
        </a:p>
      </dsp:txBody>
      <dsp:txXfrm>
        <a:off x="0" y="1036036"/>
        <a:ext cx="10515600" cy="517259"/>
      </dsp:txXfrm>
    </dsp:sp>
    <dsp:sp modelId="{142B6D18-19C5-467E-9728-F1D4B452A777}">
      <dsp:nvSpPr>
        <dsp:cNvPr id="0" name=""/>
        <dsp:cNvSpPr/>
      </dsp:nvSpPr>
      <dsp:spPr>
        <a:xfrm>
          <a:off x="0" y="15532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55329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4. Lemmatisierten Text in Wörter zerlegen</a:t>
          </a:r>
          <a:endParaRPr lang="en-US" sz="2300" kern="1200" dirty="0"/>
        </a:p>
      </dsp:txBody>
      <dsp:txXfrm>
        <a:off x="0" y="1553296"/>
        <a:ext cx="10515600" cy="517259"/>
      </dsp:txXfrm>
    </dsp:sp>
    <dsp:sp modelId="{4DDB9EC5-ADB2-4E47-9108-9700D557EC5E}">
      <dsp:nvSpPr>
        <dsp:cNvPr id="0" name=""/>
        <dsp:cNvSpPr/>
      </dsp:nvSpPr>
      <dsp:spPr>
        <a:xfrm>
          <a:off x="0" y="20705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07055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5. Zerlegten Text mit </a:t>
          </a:r>
          <a:r>
            <a:rPr lang="de-DE" sz="2300" kern="1200" dirty="0" err="1"/>
            <a:t>Stemming</a:t>
          </a:r>
          <a:r>
            <a:rPr lang="de-DE" sz="2300" kern="1200" dirty="0"/>
            <a:t> auf die Stammform zurückführen</a:t>
          </a:r>
        </a:p>
      </dsp:txBody>
      <dsp:txXfrm>
        <a:off x="0" y="2070556"/>
        <a:ext cx="10515600" cy="517259"/>
      </dsp:txXfrm>
    </dsp:sp>
    <dsp:sp modelId="{B6E3AE86-D8E3-4304-92E1-7CC57DF2C8CA}">
      <dsp:nvSpPr>
        <dsp:cNvPr id="0" name=""/>
        <dsp:cNvSpPr/>
      </dsp:nvSpPr>
      <dsp:spPr>
        <a:xfrm>
          <a:off x="0" y="25878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80AE-C644-47B9-A96E-A60CD004680A}">
      <dsp:nvSpPr>
        <dsp:cNvPr id="0" name=""/>
        <dsp:cNvSpPr/>
      </dsp:nvSpPr>
      <dsp:spPr>
        <a:xfrm>
          <a:off x="0" y="25878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6. Daten bereinigen</a:t>
          </a:r>
        </a:p>
      </dsp:txBody>
      <dsp:txXfrm>
        <a:off x="0" y="2587816"/>
        <a:ext cx="10515600" cy="517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A11F-C8B8-4099-A9F8-8EBF58F4F28C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F8-48C0-4C3C-81F5-6152879A660F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6196-BFCE-4966-9461-A33B978E565D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D86-E18B-4994-AE1A-D01713F0510C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06C1-9D2E-4BB5-9784-63B743DDC398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CEC-2BFF-48B1-91F2-61529F069499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AC-04E8-417C-BBF7-270D753953E3}" type="datetime1">
              <a:rPr lang="en-US" smtClean="0"/>
              <a:t>2/25/2024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883-7F32-4892-83D8-D690E3BFCAAB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C29-2A19-40B5-A1DB-20680F8509AD}" type="datetime1">
              <a:rPr lang="en-US" smtClean="0"/>
              <a:t>2/25/2024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5B08-F6FD-4E8A-9F39-BCF09497659C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E01E-2375-4774-907F-6D73247A6B70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A4E4-D4D9-4AF9-BCC6-922A6D45415F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Business</a:t>
            </a:r>
            <a:r>
              <a:rPr lang="de-DE" dirty="0"/>
              <a:t>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40CA9F-D9FD-1E1E-5106-8E4398B91415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77500-41C4-DBD3-F6CD-938632C5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08525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E82FF0-7C33-EB61-21BC-FE1AE8AC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7" y="4149854"/>
            <a:ext cx="7312020" cy="243533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826E7FF-C9A1-579A-F49D-A5FFA01A404A}"/>
              </a:ext>
            </a:extLst>
          </p:cNvPr>
          <p:cNvSpPr txBox="1"/>
          <p:nvPr/>
        </p:nvSpPr>
        <p:spPr>
          <a:xfrm>
            <a:off x="4876799" y="6585189"/>
            <a:ext cx="403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https://www.mongodb.com/docs/atlas/app-services/data-api/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0C8AF-75DC-DBF4-3593-B329ACAB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4919D2-0332-CD35-C986-3D7F30501815}"/>
              </a:ext>
            </a:extLst>
          </p:cNvPr>
          <p:cNvSpPr txBox="1"/>
          <p:nvPr/>
        </p:nvSpPr>
        <p:spPr>
          <a:xfrm>
            <a:off x="1232953" y="6567851"/>
            <a:ext cx="321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Implementierung Datenbankzugriff MongoDB</a:t>
            </a:r>
          </a:p>
        </p:txBody>
      </p:sp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Objekt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Das Dataframe muss anschließend in Kleinschreibung überführt werden für die anschließende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auf eindeutige Wörter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78FCCC-8A7C-A54E-6783-77D1D0B12A62}"/>
              </a:ext>
            </a:extLst>
          </p:cNvPr>
          <p:cNvSpPr txBox="1"/>
          <p:nvPr/>
        </p:nvSpPr>
        <p:spPr>
          <a:xfrm>
            <a:off x="4819650" y="6507718"/>
            <a:ext cx="2695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https://www.nltk.org/api/nltk.stem.html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E13F7-A8D9-C724-7305-702096AA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Tokens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Tokens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743BD2-D508-8EAE-04E2-12638464D8B7}"/>
              </a:ext>
            </a:extLst>
          </p:cNvPr>
          <p:cNvSpPr txBox="1"/>
          <p:nvPr/>
        </p:nvSpPr>
        <p:spPr>
          <a:xfrm>
            <a:off x="3371850" y="6406634"/>
            <a:ext cx="2781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https://www.nltk.org/api/nltk.tokenize.html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0905C7-8F8B-2699-8329-7627B836D55F}"/>
              </a:ext>
            </a:extLst>
          </p:cNvPr>
          <p:cNvSpPr txBox="1"/>
          <p:nvPr/>
        </p:nvSpPr>
        <p:spPr>
          <a:xfrm>
            <a:off x="6286500" y="6416159"/>
            <a:ext cx="2828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https://www.nltk.org/api/nltk.stem.wordnet.html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929438-8586-95FA-DBC4-8016C008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ED323-3D69-342F-E829-D64987B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Daten bereinigen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5403E-8717-A7BD-3FDF-A663923B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den Daten sind Errors ohne eine </a:t>
            </a:r>
            <a:r>
              <a:rPr lang="de-DE" dirty="0" err="1"/>
              <a:t>LogMessage</a:t>
            </a:r>
            <a:r>
              <a:rPr lang="de-DE" dirty="0"/>
              <a:t> vorhanden. Unter der Annahme, dass dies bei Maschinen Logs nicht normal ist, werden diese Daten entfernt:</a:t>
            </a:r>
          </a:p>
          <a:p>
            <a:endParaRPr lang="de-DE" dirty="0"/>
          </a:p>
          <a:p>
            <a:r>
              <a:rPr lang="de-DE" dirty="0"/>
              <a:t>Verhältnis zwischen </a:t>
            </a:r>
            <a:r>
              <a:rPr lang="de-DE" dirty="0" err="1"/>
              <a:t>ServiceOK</a:t>
            </a:r>
            <a:r>
              <a:rPr lang="de-DE" dirty="0"/>
              <a:t> = 1 und </a:t>
            </a:r>
            <a:r>
              <a:rPr lang="de-DE" dirty="0" err="1"/>
              <a:t>ServiceOK</a:t>
            </a:r>
            <a:r>
              <a:rPr lang="de-DE" dirty="0"/>
              <a:t> = 0</a:t>
            </a:r>
          </a:p>
          <a:p>
            <a:r>
              <a:rPr lang="de-DE" dirty="0">
                <a:sym typeface="Wingdings" panose="05000000000000000000" pitchFamily="2" charset="2"/>
              </a:rPr>
              <a:t>Aufgrund des stark ungleichen Verhältnisses waren die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Ergebnisse immer bei 1.00</a:t>
            </a:r>
          </a:p>
          <a:p>
            <a:r>
              <a:rPr lang="de-DE" dirty="0">
                <a:sym typeface="Wingdings" panose="05000000000000000000" pitchFamily="2" charset="2"/>
              </a:rPr>
              <a:t>Durch Sampling mittels SMOTE wird das Verhältnis durch künstliche Daten ausgeglichen werden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85B62-3686-953B-8DEB-1F46C805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56" y="3033325"/>
            <a:ext cx="6705600" cy="523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8F84F9-E796-B64F-0C3D-D1472B55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423" y="3183633"/>
            <a:ext cx="1399331" cy="108281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C32954B-0F11-3BC8-0AEA-DB1C2B489F92}"/>
              </a:ext>
            </a:extLst>
          </p:cNvPr>
          <p:cNvSpPr txBox="1"/>
          <p:nvPr/>
        </p:nvSpPr>
        <p:spPr>
          <a:xfrm>
            <a:off x="3008935" y="6523053"/>
            <a:ext cx="6634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Quelle: https://imbalanced-learn.org/stable/references/generated/imblearn.over_sampling.SMOTE.html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967BA5-3D54-6B6C-49BD-DB80A34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Modeling</a:t>
            </a:r>
            <a:endParaRPr lang="en-US" b="1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942B774-0C3F-D3C2-3A3C-06BB142E9972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E3FECB-2C3B-54BB-7C73-DD1272B4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</a:t>
            </a:r>
            <a:r>
              <a:rPr lang="en-US" dirty="0" err="1"/>
              <a:t>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A0D9F-62F1-0915-E630-7FE424BB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8D75F3-3C81-7B4C-2FDF-DA993B0B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5" y="3028590"/>
            <a:ext cx="7734300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120FE39-AE56-C45C-0597-8D65A1A8CA03}"/>
              </a:ext>
            </a:extLst>
          </p:cNvPr>
          <p:cNvSpPr txBox="1"/>
          <p:nvPr/>
        </p:nvSpPr>
        <p:spPr>
          <a:xfrm>
            <a:off x="1946779" y="5899964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Kennzahlen Logistische Regression</a:t>
            </a:r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14CDF3-43B3-E1E7-15DD-67DD046AC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8E9D2-82FD-5C80-DDB5-790D84D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DEE4D-89D8-FC00-4C61-45B506BD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0C760D-5730-7A23-AF12-EC17A0F8B41C}"/>
              </a:ext>
            </a:extLst>
          </p:cNvPr>
          <p:cNvSpPr txBox="1"/>
          <p:nvPr/>
        </p:nvSpPr>
        <p:spPr>
          <a:xfrm>
            <a:off x="1096434" y="38279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 recall f1-score support 0 0.91 0.90 0.91 175 1 0.55 0.58 0.57 36 accuracy 0.85 211 macro avg 0.73 0.74 0.74 211 weighted avg 0.85 0.85 0.85 211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3F3E7F-A059-F529-D712-EFEF1276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A6F4-5920-D0DB-2765-911E230E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68B53-FF11-94D9-66D4-AA70DF1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B13AB-9438-5CDF-E862-21036379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C7200-B540-06A1-BD7F-B7F82D83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D1582A-FD8B-FCF1-1AF1-3E270579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802306"/>
            <a:ext cx="7648575" cy="2990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22F6B2E-3F7B-8265-F30C-D1003CFD72A6}"/>
              </a:ext>
            </a:extLst>
          </p:cNvPr>
          <p:cNvSpPr txBox="1"/>
          <p:nvPr/>
        </p:nvSpPr>
        <p:spPr>
          <a:xfrm>
            <a:off x="2234645" y="5797753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Kennzahlen Random Forrest</a:t>
            </a:r>
          </a:p>
        </p:txBody>
      </p:sp>
    </p:spTree>
    <p:extLst>
      <p:ext uri="{BB962C8B-B14F-4D97-AF65-F5344CB8AC3E}">
        <p14:creationId xmlns:p14="http://schemas.microsoft.com/office/powerpoint/2010/main" val="104971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4382DE-6EF6-5126-530C-8F359233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CDB2C-165F-F7AF-DDBE-6912F84F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B1049-97BE-2BD6-BC3C-F8A4995C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54E459-D954-FA16-BAEF-C46F765247FA}"/>
              </a:ext>
            </a:extLst>
          </p:cNvPr>
          <p:cNvSpPr txBox="1"/>
          <p:nvPr/>
        </p:nvSpPr>
        <p:spPr>
          <a:xfrm>
            <a:off x="8005234" y="353986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Accuracy: 0.8672985781990521 Precision: 0.5769230769230769 Recall: 0.8333333333333334 F1-Score: 0.6818181818181818 AUC-ROC Score: 0.8538095238095239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CAA80C-E2F3-FC13-CCE3-3EC2451A5D8D}"/>
              </a:ext>
            </a:extLst>
          </p:cNvPr>
          <p:cNvSpPr txBox="1"/>
          <p:nvPr/>
        </p:nvSpPr>
        <p:spPr>
          <a:xfrm>
            <a:off x="757766" y="379146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Verwendete Features:</a:t>
            </a:r>
          </a:p>
          <a:p>
            <a:endParaRPr lang="de-DE" dirty="0"/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'Druck‘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'Vibration‘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'Ausschuss‘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'Produktionsindex'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0E2F4-4609-3415-1737-AED5BB5A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Der Auftraggeber ist ein produzierendes Unternehmen, welches Raketen herstellt.</a:t>
            </a: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r>
              <a:rPr lang="de-DE" dirty="0">
                <a:sym typeface="Wingdings" panose="05000000000000000000" pitchFamily="2" charset="2"/>
              </a:rPr>
              <a:t>Produktion verzögert sich</a:t>
            </a:r>
          </a:p>
          <a:p>
            <a:r>
              <a:rPr lang="de-DE" dirty="0">
                <a:sym typeface="Wingdings" panose="05000000000000000000" pitchFamily="2" charset="2"/>
              </a:rPr>
              <a:t>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6A1533-8CC1-D703-D284-89827977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E241-2815-C2AE-A134-2FEE5BC1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B2B8-4D6D-4A9B-0BFC-C37F388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A32BF-9525-3420-3DF6-4D31BC0E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Betrachtung</a:t>
            </a:r>
            <a:r>
              <a:rPr lang="en-US" dirty="0"/>
              <a:t> der Feature Importance: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5DF504-98E4-CCF4-0877-321D98D2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C9BF1E-48E0-0380-41BC-EFADF3F4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66" y="2261855"/>
            <a:ext cx="5751653" cy="34788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E9EA181-C938-F3F0-0A84-5711F27F4A9B}"/>
              </a:ext>
            </a:extLst>
          </p:cNvPr>
          <p:cNvSpPr txBox="1"/>
          <p:nvPr/>
        </p:nvSpPr>
        <p:spPr>
          <a:xfrm>
            <a:off x="2785533" y="5691927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Feature </a:t>
            </a:r>
            <a:r>
              <a:rPr lang="de-DE" sz="1200" i="1" dirty="0" err="1"/>
              <a:t>Importance</a:t>
            </a:r>
            <a:r>
              <a:rPr lang="de-DE" sz="1200" i="1" dirty="0"/>
              <a:t> Random Forrest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A1A05C3-A270-FEFB-AEA1-CE7FC80C3BD7}"/>
              </a:ext>
            </a:extLst>
          </p:cNvPr>
          <p:cNvSpPr txBox="1">
            <a:spLocks/>
          </p:cNvSpPr>
          <p:nvPr/>
        </p:nvSpPr>
        <p:spPr>
          <a:xfrm>
            <a:off x="838200" y="6176963"/>
            <a:ext cx="10515600" cy="436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Die </a:t>
            </a:r>
            <a:r>
              <a:rPr lang="en-US" dirty="0" err="1"/>
              <a:t>genutzten</a:t>
            </a:r>
            <a:r>
              <a:rPr lang="en-US" dirty="0"/>
              <a:t> Features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 -&gt; </a:t>
            </a:r>
            <a:r>
              <a:rPr lang="en-US" dirty="0" err="1"/>
              <a:t>Werden</a:t>
            </a:r>
            <a:r>
              <a:rPr lang="en-US" dirty="0"/>
              <a:t> alle </a:t>
            </a:r>
            <a:r>
              <a:rPr lang="en-US" dirty="0" err="1"/>
              <a:t>berücksichtigt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0C3E-037F-A156-2883-28F2C958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Modeling - </a:t>
            </a:r>
            <a:r>
              <a:rPr lang="en-US" dirty="0" err="1"/>
              <a:t>Unstrukt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de-DE" dirty="0"/>
              <a:t>Log Daten Split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D3096-BA73-2A02-748F-FC2E6D8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wurden in Trainings- und </a:t>
            </a:r>
            <a:r>
              <a:rPr lang="de-DE" dirty="0" err="1"/>
              <a:t>Testsdaten</a:t>
            </a:r>
            <a:r>
              <a:rPr lang="de-DE" dirty="0"/>
              <a:t> im Verhältnis 80:20 geteilt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Anschließend werden die Werte der </a:t>
            </a:r>
            <a:r>
              <a:rPr lang="de-DE" dirty="0" err="1"/>
              <a:t>Stem</a:t>
            </a:r>
            <a:r>
              <a:rPr lang="de-DE" dirty="0"/>
              <a:t> Spalte Vektorisiert, damit sie in der Analyse </a:t>
            </a:r>
            <a:r>
              <a:rPr lang="de-DE" dirty="0" err="1"/>
              <a:t>gnutzt</a:t>
            </a:r>
            <a:r>
              <a:rPr lang="de-DE" dirty="0"/>
              <a:t> werden können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ACF681-92AA-33FA-CBB9-88E87BE6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5048249"/>
            <a:ext cx="5229225" cy="14454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CDECC2-996D-0C44-1C6B-B001555582C6}"/>
              </a:ext>
            </a:extLst>
          </p:cNvPr>
          <p:cNvSpPr txBox="1"/>
          <p:nvPr/>
        </p:nvSpPr>
        <p:spPr>
          <a:xfrm>
            <a:off x="1038225" y="649287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https://scikit-learn.org/stable/modules/generated/sklearn.feature_extraction.text.TfidfVectorizer.html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B2382A-F34A-47F1-F6B4-7D7D8EC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733674"/>
            <a:ext cx="6840872" cy="12477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760C95C-937A-D060-2B42-135595507850}"/>
              </a:ext>
            </a:extLst>
          </p:cNvPr>
          <p:cNvSpPr txBox="1"/>
          <p:nvPr/>
        </p:nvSpPr>
        <p:spPr>
          <a:xfrm>
            <a:off x="1095375" y="398144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https://scikit-learn.org/stable/model_selection.html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329164-7915-4576-7A41-B2F1F5C3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1BBD-021D-0745-27BF-7F5B6BAD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DF0D-62D8-BC72-9910-FA045F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Unstrukt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727C7-229B-178E-A665-AA19582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Mit den Log Daten soll eine Vorhersage erfolgen zu den Log Daten und dem Service Status</a:t>
            </a:r>
          </a:p>
          <a:p>
            <a:r>
              <a:rPr lang="de-DE" dirty="0">
                <a:sym typeface="Wingdings" panose="05000000000000000000" pitchFamily="2" charset="2"/>
              </a:rPr>
              <a:t>Service Status kann 0 oder 1 annehmen, daher Klassifikationsverfahren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576620-8E1E-72B4-ED33-723DE87A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3530898"/>
            <a:ext cx="6286473" cy="1335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178F4B-5A6E-4BAC-4CDE-D0D8392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4" y="5086805"/>
            <a:ext cx="5961813" cy="13604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9E3CF-E2F1-EAB7-4EF5-315A067ECFD3}"/>
              </a:ext>
            </a:extLst>
          </p:cNvPr>
          <p:cNvSpPr txBox="1"/>
          <p:nvPr/>
        </p:nvSpPr>
        <p:spPr>
          <a:xfrm>
            <a:off x="1084764" y="4867911"/>
            <a:ext cx="63415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https://scikit-learn.org/stable/modules/generated/sklearn.neighbors.KNeighborsClassifier.html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E6BA57-AE8D-8D63-9D6D-5DE23950AE62}"/>
              </a:ext>
            </a:extLst>
          </p:cNvPr>
          <p:cNvSpPr txBox="1"/>
          <p:nvPr/>
        </p:nvSpPr>
        <p:spPr>
          <a:xfrm>
            <a:off x="1083732" y="64752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https://scikit-learn.org/stable/modules/generated/sklearn.ensemble.RandomForestClassifier.html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012612-9382-378D-7FFA-589143C0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1C5B-5FDE-5FB5-FF48-44EA618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4AF7-34FA-B007-9DA2-C7DD125A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Evaluation</a:t>
            </a:r>
            <a:endParaRPr lang="en-US" b="1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FA65D042-E048-2D25-9384-1337D2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07E7490-5DCA-CB78-7D1A-988E58AFC298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137A49-B02F-54E5-5DF3-3A1C13F5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8981-AB9A-B174-B50F-F070158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Evaluation-</a:t>
            </a:r>
            <a:r>
              <a:rPr lang="en-US" dirty="0" err="1"/>
              <a:t>Unstrukt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</a:t>
            </a:r>
            <a:br>
              <a:rPr lang="en-US" dirty="0"/>
            </a:br>
            <a:r>
              <a:rPr lang="de-DE" dirty="0"/>
              <a:t>KNN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B922-35D4-FAE2-0B43-0F07D254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B32AB0-7FDE-5C68-F848-BC9B57571242}"/>
              </a:ext>
            </a:extLst>
          </p:cNvPr>
          <p:cNvSpPr txBox="1"/>
          <p:nvPr/>
        </p:nvSpPr>
        <p:spPr>
          <a:xfrm>
            <a:off x="6515100" y="6348412"/>
            <a:ext cx="3994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84137D-5FAD-5485-DC8D-DBC866B7F1E9}"/>
              </a:ext>
            </a:extLst>
          </p:cNvPr>
          <p:cNvSpPr txBox="1"/>
          <p:nvPr/>
        </p:nvSpPr>
        <p:spPr>
          <a:xfrm>
            <a:off x="793750" y="4660026"/>
            <a:ext cx="5594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https://scikit-learn.org/stable/modules/generated/sklearn.metrics.classification_report.html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BD781-2F00-66EE-AD4F-20D3BEEC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20" y="1200150"/>
            <a:ext cx="4966730" cy="51482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A8189B-F834-E49E-5EB0-AF10625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452687"/>
            <a:ext cx="4995082" cy="21955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4265AA-4507-7964-CDFF-FE23A9EF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3CE1-0492-DCC6-10D5-2B2EC592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203E-34A3-CA7E-9C73-28C60B82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Evaluation-</a:t>
            </a:r>
            <a:r>
              <a:rPr lang="en-US" dirty="0"/>
              <a:t> </a:t>
            </a:r>
            <a:r>
              <a:rPr lang="en-US" dirty="0" err="1"/>
              <a:t>Unstrukt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 dirty="0"/>
              <a:t> </a:t>
            </a:r>
            <a:br>
              <a:rPr lang="en-US" dirty="0"/>
            </a:br>
            <a:r>
              <a:rPr lang="de-DE" dirty="0"/>
              <a:t>Random Forrest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F95C3-FB29-B6A3-06EE-79051A0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D637A9-C434-FB49-7FC7-DC35D7355B9F}"/>
              </a:ext>
            </a:extLst>
          </p:cNvPr>
          <p:cNvSpPr txBox="1"/>
          <p:nvPr/>
        </p:nvSpPr>
        <p:spPr>
          <a:xfrm>
            <a:off x="6773334" y="6310312"/>
            <a:ext cx="38078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173D40-E406-591E-8B84-3B5805010686}"/>
              </a:ext>
            </a:extLst>
          </p:cNvPr>
          <p:cNvSpPr txBox="1"/>
          <p:nvPr/>
        </p:nvSpPr>
        <p:spPr>
          <a:xfrm>
            <a:off x="888999" y="4425979"/>
            <a:ext cx="60875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https://scikit-learn.org/stable/modules/generated/sklearn.metrics.classification_report.html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90CB8C-D699-F983-7645-004020A1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6" y="1752600"/>
            <a:ext cx="4397003" cy="45577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B85A60-886D-0FE0-C4F9-5328074A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409825"/>
            <a:ext cx="4791075" cy="20161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92D602-438F-BB16-CA3C-5F621365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0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A753B-FC0A-2CFE-752F-19DBAB0B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Evalutation</a:t>
            </a:r>
            <a:r>
              <a:rPr lang="de-DE" dirty="0"/>
              <a:t>-</a:t>
            </a:r>
            <a:r>
              <a:rPr lang="en-US" dirty="0"/>
              <a:t> </a:t>
            </a:r>
            <a:r>
              <a:rPr lang="en-US" dirty="0" err="1"/>
              <a:t>Unstrukt</a:t>
            </a:r>
            <a:r>
              <a:rPr lang="en-US" dirty="0"/>
              <a:t>. </a:t>
            </a:r>
            <a:r>
              <a:rPr lang="en-US" dirty="0" err="1"/>
              <a:t>Daten</a:t>
            </a:r>
            <a:r>
              <a:rPr lang="en-US"/>
              <a:t> </a:t>
            </a:r>
            <a:r>
              <a:rPr lang="de-DE"/>
              <a:t>Ergebnis </a:t>
            </a:r>
            <a:r>
              <a:rPr lang="de-DE" dirty="0"/>
              <a:t>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F10F-876F-B3E2-6EF6-659735F3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 den Ergebnissen ist eine hohe Treffsicherheit des Modells erkennbar</a:t>
            </a:r>
          </a:p>
          <a:p>
            <a:r>
              <a:rPr lang="de-DE" dirty="0">
                <a:sym typeface="Wingdings" panose="05000000000000000000" pitchFamily="2" charset="2"/>
              </a:rPr>
              <a:t>Beide Modelle performen genau gleich</a:t>
            </a:r>
          </a:p>
          <a:p>
            <a:r>
              <a:rPr lang="de-DE" dirty="0">
                <a:sym typeface="Wingdings" panose="05000000000000000000" pitchFamily="2" charset="2"/>
              </a:rPr>
              <a:t>Die Abhängigkeit zwischen den Texten und der Variable </a:t>
            </a:r>
            <a:r>
              <a:rPr lang="de-DE" dirty="0" err="1">
                <a:sym typeface="Wingdings" panose="05000000000000000000" pitchFamily="2" charset="2"/>
              </a:rPr>
              <a:t>ServiceOK</a:t>
            </a:r>
            <a:r>
              <a:rPr lang="de-DE" dirty="0">
                <a:sym typeface="Wingdings" panose="05000000000000000000" pitchFamily="2" charset="2"/>
              </a:rPr>
              <a:t> ist sehr groß, weshalb die Ergebnisse so gut ausfallen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Hohe Korrelation zwischen Text in der Log Message und einem Ausfall haben großen Einfluss in die Analyse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Für eine umfangreichere Analyse sollten die Log- und Wartungsdaten verknüpft werden, damit weitere Analysen vorgenommen werden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7F52-02AB-F5FF-19F5-468F1C8B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BCBC-422A-2488-0AF9-9C75C064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A2E8-40E5-B7B3-E200-AA9CE9A8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Deployment</a:t>
            </a:r>
            <a:endParaRPr lang="en-US" b="1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D7787501-51DD-C19B-272C-CA71D45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C731B6-D5D8-C76F-A911-2B13708E2EF5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477DE3-EEBA-BAE1-E341-895E998C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7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FB9A-75D2-56E6-E8C2-10854B10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0F552-59EE-BA80-877E-91E8A50A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A22F9-0B4F-BB36-7A77-78EAE7E5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6AA9-2389-9FDB-3272-8E3044E1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B58A8-F99F-19E1-7107-8230BFA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Bereitstellung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D2ED7-0854-0331-6664-1F5221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46A484-D226-737B-D50C-AEE61DA5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ym typeface="Wingdings" panose="05000000000000000000" pitchFamily="2" charset="2"/>
              </a:rPr>
              <a:t>Die Maschinen geben während des Betriebs Statusmeldungen ab, welche in Log Files gespeichert werden. Zudem wird alle 5 Minuten der Zustand der Maschine übermittelt. Unter anderem verschiedene Sensordaten.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Meldungen und Sensorwerte werden in zwei Datenbanken abgespeichert: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Es gibt eine große Menge an Maschinendaten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kann. Mit diesem sollen Ausfälle vorhergesagt werden und präventiv verhindert werden können.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F8D50-4E87-F238-2F36-F4EEEA4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165E2-614A-B872-ABC1-8FBD64B1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DDB84-6F68-5541-3E56-187B5277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Champman</a:t>
            </a:r>
            <a:r>
              <a:rPr lang="de-DE" dirty="0"/>
              <a:t> et al.: </a:t>
            </a:r>
            <a:r>
              <a:rPr lang="en-US" dirty="0"/>
              <a:t>Step-</a:t>
            </a:r>
            <a:r>
              <a:rPr lang="en-US" dirty="0" err="1"/>
              <a:t>bystep</a:t>
            </a:r>
            <a:r>
              <a:rPr lang="en-US" dirty="0"/>
              <a:t> data mining guide. SPSS inc. 78, 1–78 (2000)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3EF69-815B-B584-8A85-1B82D89C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8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Data</a:t>
            </a:r>
            <a:r>
              <a:rPr lang="de-DE" dirty="0"/>
              <a:t>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4D1070C-282F-9236-14A8-0A7A32EC49BD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86E862-FDEE-0A9A-F3FB-A9C83E3E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Strukturierte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Strukturierte Daten der Sensoren in einer Maschine</a:t>
            </a:r>
          </a:p>
          <a:p>
            <a:r>
              <a:rPr lang="de-DE" dirty="0"/>
              <a:t>Zu jedem Zeitpunkt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Wenn alle Sensoren keinen Wert liefern, ist die Maschine ausgefallen.</a:t>
            </a:r>
          </a:p>
          <a:p>
            <a:r>
              <a:rPr lang="de-DE" dirty="0"/>
              <a:t>Man müsste vorhersagen können bei welchem Sensorwert bzw. Werten in den nächsten 5 Minuten die Maschine ausfällt.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8180A7-8751-1020-0704-3A488335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Unstrukturierte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 Daten liegen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(</a:t>
            </a:r>
            <a:r>
              <a:rPr lang="en-US" dirty="0" err="1"/>
              <a:t>unstrukturierte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beschreiben</a:t>
            </a:r>
            <a:r>
              <a:rPr lang="en-US" dirty="0"/>
              <a:t>. Die </a:t>
            </a:r>
            <a:r>
              <a:rPr lang="en-US" dirty="0" err="1"/>
              <a:t>wichtigsten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 </a:t>
            </a:r>
            <a:r>
              <a:rPr lang="en-US" dirty="0" err="1"/>
              <a:t>unterteilt</a:t>
            </a:r>
            <a:r>
              <a:rPr lang="en-US" dirty="0"/>
              <a:t> in “Info”, “Warning”, “Error”</a:t>
            </a:r>
          </a:p>
          <a:p>
            <a:pPr lvl="1"/>
            <a:r>
              <a:rPr lang="en-US" dirty="0" err="1"/>
              <a:t>LogMessage</a:t>
            </a:r>
            <a:r>
              <a:rPr lang="en-US" dirty="0"/>
              <a:t>: Bei Error und Warning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detailierte</a:t>
            </a:r>
            <a:r>
              <a:rPr lang="en-US" dirty="0"/>
              <a:t> Message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03D42-33D5-5A0F-ED75-BEF300AF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Data</a:t>
            </a:r>
            <a:r>
              <a:rPr lang="de-DE" dirty="0"/>
              <a:t>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0F45A30-2608-C39E-E0DD-844FC993ADCF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274E3-C1C4-96CD-1642-98F8BB0A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059720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86696D-358B-A3A8-F759-DA739819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</a:p>
          <a:p>
            <a:r>
              <a:rPr lang="de-DE" dirty="0"/>
              <a:t>CSV Datei wurde importiert und dann direkt </a:t>
            </a:r>
          </a:p>
          <a:p>
            <a:pPr marL="0" indent="0">
              <a:buNone/>
            </a:pPr>
            <a:r>
              <a:rPr lang="de-DE" dirty="0"/>
              <a:t>   in das </a:t>
            </a:r>
            <a:r>
              <a:rPr lang="de-DE" dirty="0" err="1"/>
              <a:t>richtigeFormat</a:t>
            </a:r>
            <a:r>
              <a:rPr lang="de-DE" dirty="0"/>
              <a:t> überführt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934F3E-7A72-9A30-5895-6E42CEB3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498" y="3627066"/>
            <a:ext cx="3035402" cy="2684834"/>
          </a:xfrm>
          <a:prstGeom prst="rect">
            <a:avLst/>
          </a:prstGeom>
        </p:spPr>
      </p:pic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2B7AA795-6BE3-8AC3-E8AC-54767CD25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0" y="5150458"/>
            <a:ext cx="3610479" cy="62873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48EAA7-CA1F-0694-D99D-2123CE2369E9}"/>
              </a:ext>
            </a:extLst>
          </p:cNvPr>
          <p:cNvSpPr txBox="1"/>
          <p:nvPr/>
        </p:nvSpPr>
        <p:spPr>
          <a:xfrm>
            <a:off x="8593620" y="633994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Implementierung Datenbankzugriff 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5BDCB-3768-1073-50A6-BF7B41ED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Breitbild</PresentationFormat>
  <Paragraphs>215</Paragraphs>
  <Slides>30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Data Understanding – Strukturierte Daten</vt:lpstr>
      <vt:lpstr>Data Understanding – Unstrukturierte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Data Preparation – Daten bereinigen</vt:lpstr>
      <vt:lpstr>Modeling</vt:lpstr>
      <vt:lpstr>Modeling – Strukt. Daten Modellauswahl</vt:lpstr>
      <vt:lpstr>Modeling - Modellauswahl</vt:lpstr>
      <vt:lpstr>Modeling - Strukt. Daten Modellauswahl</vt:lpstr>
      <vt:lpstr>Modeling - Modellauswahl</vt:lpstr>
      <vt:lpstr>Modeling - Strukt. Daten Modellauswahl</vt:lpstr>
      <vt:lpstr>Modeling - Unstrukt. Daten Log Daten Split</vt:lpstr>
      <vt:lpstr>Modeling - Unstrukt. Daten Modell</vt:lpstr>
      <vt:lpstr>Evaluation</vt:lpstr>
      <vt:lpstr>Evaluation-Unstrukt. Daten  KNN für Log-Daten</vt:lpstr>
      <vt:lpstr>Evaluation- Unstrukt. Daten  Random Forrest für Log-Daten</vt:lpstr>
      <vt:lpstr>Evalutation- Unstrukt. Daten Ergebnis Log-Daten</vt:lpstr>
      <vt:lpstr>Deployment</vt:lpstr>
      <vt:lpstr>Parallelisierung</vt:lpstr>
      <vt:lpstr>API Bereitstellung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Kai Ritter</cp:lastModifiedBy>
  <cp:revision>20</cp:revision>
  <dcterms:created xsi:type="dcterms:W3CDTF">2024-02-03T16:55:55Z</dcterms:created>
  <dcterms:modified xsi:type="dcterms:W3CDTF">2024-02-25T21:13:51Z</dcterms:modified>
</cp:coreProperties>
</file>