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CF77C-C4EA-442F-8120-32C349A59BC2}" v="4" dt="2024-02-04T14:36:49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>
        <p:scale>
          <a:sx n="100" d="100"/>
          <a:sy n="100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z, Daniel" userId="2ae60d0c-3264-419a-8fb5-5613884ee745" providerId="ADAL" clId="{A7ACF77C-C4EA-442F-8120-32C349A59BC2}"/>
    <pc:docChg chg="undo custSel addSld delSld modSld sldOrd">
      <pc:chgData name="Betz, Daniel" userId="2ae60d0c-3264-419a-8fb5-5613884ee745" providerId="ADAL" clId="{A7ACF77C-C4EA-442F-8120-32C349A59BC2}" dt="2024-02-04T15:01:07.049" v="2301" actId="20577"/>
      <pc:docMkLst>
        <pc:docMk/>
      </pc:docMkLst>
      <pc:sldChg chg="modSp mod">
        <pc:chgData name="Betz, Daniel" userId="2ae60d0c-3264-419a-8fb5-5613884ee745" providerId="ADAL" clId="{A7ACF77C-C4EA-442F-8120-32C349A59BC2}" dt="2024-02-04T13:43:11.981" v="582" actId="20577"/>
        <pc:sldMkLst>
          <pc:docMk/>
          <pc:sldMk cId="3479139215" sldId="257"/>
        </pc:sldMkLst>
        <pc:spChg chg="mod">
          <ac:chgData name="Betz, Daniel" userId="2ae60d0c-3264-419a-8fb5-5613884ee745" providerId="ADAL" clId="{A7ACF77C-C4EA-442F-8120-32C349A59BC2}" dt="2024-02-04T13:43:11.981" v="582" actId="20577"/>
          <ac:spMkLst>
            <pc:docMk/>
            <pc:sldMk cId="3479139215" sldId="257"/>
            <ac:spMk id="2" creationId="{EF0A671E-3F0C-E208-A30F-3531121F5CAB}"/>
          </ac:spMkLst>
        </pc:spChg>
      </pc:sldChg>
      <pc:sldChg chg="modSp mod">
        <pc:chgData name="Betz, Daniel" userId="2ae60d0c-3264-419a-8fb5-5613884ee745" providerId="ADAL" clId="{A7ACF77C-C4EA-442F-8120-32C349A59BC2}" dt="2024-02-04T13:57:11.595" v="1502" actId="20577"/>
        <pc:sldMkLst>
          <pc:docMk/>
          <pc:sldMk cId="589701907" sldId="258"/>
        </pc:sldMkLst>
        <pc:spChg chg="mod">
          <ac:chgData name="Betz, Daniel" userId="2ae60d0c-3264-419a-8fb5-5613884ee745" providerId="ADAL" clId="{A7ACF77C-C4EA-442F-8120-32C349A59BC2}" dt="2024-02-04T13:57:11.595" v="1502" actId="20577"/>
          <ac:spMkLst>
            <pc:docMk/>
            <pc:sldMk cId="589701907" sldId="258"/>
            <ac:spMk id="3" creationId="{FB693121-058C-0414-6A28-F2AF176FF0F7}"/>
          </ac:spMkLst>
        </pc:spChg>
      </pc:sldChg>
      <pc:sldChg chg="modSp mod">
        <pc:chgData name="Betz, Daniel" userId="2ae60d0c-3264-419a-8fb5-5613884ee745" providerId="ADAL" clId="{A7ACF77C-C4EA-442F-8120-32C349A59BC2}" dt="2024-02-04T14:35:45.949" v="1504" actId="20577"/>
        <pc:sldMkLst>
          <pc:docMk/>
          <pc:sldMk cId="569873471" sldId="260"/>
        </pc:sldMkLst>
        <pc:spChg chg="mod">
          <ac:chgData name="Betz, Daniel" userId="2ae60d0c-3264-419a-8fb5-5613884ee745" providerId="ADAL" clId="{A7ACF77C-C4EA-442F-8120-32C349A59BC2}" dt="2024-02-04T14:35:45.949" v="1504" actId="20577"/>
          <ac:spMkLst>
            <pc:docMk/>
            <pc:sldMk cId="569873471" sldId="260"/>
            <ac:spMk id="3" creationId="{175ACE1A-70C7-07DB-BE83-F001D6008F84}"/>
          </ac:spMkLst>
        </pc:spChg>
      </pc:sldChg>
      <pc:sldChg chg="addSp delSp modSp mod modNotesTx">
        <pc:chgData name="Betz, Daniel" userId="2ae60d0c-3264-419a-8fb5-5613884ee745" providerId="ADAL" clId="{A7ACF77C-C4EA-442F-8120-32C349A59BC2}" dt="2024-02-04T14:57:16.904" v="2266" actId="20577"/>
        <pc:sldMkLst>
          <pc:docMk/>
          <pc:sldMk cId="1727471641" sldId="261"/>
        </pc:sldMkLst>
        <pc:spChg chg="mod">
          <ac:chgData name="Betz, Daniel" userId="2ae60d0c-3264-419a-8fb5-5613884ee745" providerId="ADAL" clId="{A7ACF77C-C4EA-442F-8120-32C349A59BC2}" dt="2024-02-04T14:57:16.904" v="2266" actId="20577"/>
          <ac:spMkLst>
            <pc:docMk/>
            <pc:sldMk cId="1727471641" sldId="261"/>
            <ac:spMk id="3" creationId="{6C3850A4-35DC-2356-DAB8-91704D667AA0}"/>
          </ac:spMkLst>
        </pc:spChg>
        <pc:picChg chg="add del">
          <ac:chgData name="Betz, Daniel" userId="2ae60d0c-3264-419a-8fb5-5613884ee745" providerId="ADAL" clId="{A7ACF77C-C4EA-442F-8120-32C349A59BC2}" dt="2024-02-04T14:36:40.643" v="1525" actId="21"/>
          <ac:picMkLst>
            <pc:docMk/>
            <pc:sldMk cId="1727471641" sldId="261"/>
            <ac:picMk id="5" creationId="{2315F7AB-E003-0F60-CDA3-9E49A0AE2E65}"/>
          </ac:picMkLst>
        </pc:picChg>
        <pc:picChg chg="add mod">
          <ac:chgData name="Betz, Daniel" userId="2ae60d0c-3264-419a-8fb5-5613884ee745" providerId="ADAL" clId="{A7ACF77C-C4EA-442F-8120-32C349A59BC2}" dt="2024-02-04T14:53:10.821" v="1692" actId="1076"/>
          <ac:picMkLst>
            <pc:docMk/>
            <pc:sldMk cId="1727471641" sldId="261"/>
            <ac:picMk id="6" creationId="{DC128D4B-4D05-01E5-2B51-6A50879BBB5C}"/>
          </ac:picMkLst>
        </pc:picChg>
      </pc:sldChg>
      <pc:sldChg chg="modSp mod">
        <pc:chgData name="Betz, Daniel" userId="2ae60d0c-3264-419a-8fb5-5613884ee745" providerId="ADAL" clId="{A7ACF77C-C4EA-442F-8120-32C349A59BC2}" dt="2024-02-04T14:57:28.643" v="2267" actId="20577"/>
        <pc:sldMkLst>
          <pc:docMk/>
          <pc:sldMk cId="2168030268" sldId="263"/>
        </pc:sldMkLst>
        <pc:spChg chg="mod">
          <ac:chgData name="Betz, Daniel" userId="2ae60d0c-3264-419a-8fb5-5613884ee745" providerId="ADAL" clId="{A7ACF77C-C4EA-442F-8120-32C349A59BC2}" dt="2024-02-04T14:57:28.643" v="2267" actId="20577"/>
          <ac:spMkLst>
            <pc:docMk/>
            <pc:sldMk cId="2168030268" sldId="263"/>
            <ac:spMk id="4" creationId="{DF938641-C3D4-C555-E73C-40EB41D1620D}"/>
          </ac:spMkLst>
        </pc:spChg>
      </pc:sldChg>
      <pc:sldChg chg="modSp mod">
        <pc:chgData name="Betz, Daniel" userId="2ae60d0c-3264-419a-8fb5-5613884ee745" providerId="ADAL" clId="{A7ACF77C-C4EA-442F-8120-32C349A59BC2}" dt="2024-02-04T15:01:07.049" v="2301" actId="20577"/>
        <pc:sldMkLst>
          <pc:docMk/>
          <pc:sldMk cId="1777901983" sldId="266"/>
        </pc:sldMkLst>
        <pc:spChg chg="mod">
          <ac:chgData name="Betz, Daniel" userId="2ae60d0c-3264-419a-8fb5-5613884ee745" providerId="ADAL" clId="{A7ACF77C-C4EA-442F-8120-32C349A59BC2}" dt="2024-02-04T13:30:52.493" v="63" actId="20577"/>
          <ac:spMkLst>
            <pc:docMk/>
            <pc:sldMk cId="1777901983" sldId="266"/>
            <ac:spMk id="2" creationId="{3D12C5CA-E520-8343-6B63-F98E42E089BC}"/>
          </ac:spMkLst>
        </pc:spChg>
        <pc:spChg chg="mod">
          <ac:chgData name="Betz, Daniel" userId="2ae60d0c-3264-419a-8fb5-5613884ee745" providerId="ADAL" clId="{A7ACF77C-C4EA-442F-8120-32C349A59BC2}" dt="2024-02-04T15:01:07.049" v="2301" actId="20577"/>
          <ac:spMkLst>
            <pc:docMk/>
            <pc:sldMk cId="1777901983" sldId="266"/>
            <ac:spMk id="3" creationId="{B42A4488-4288-36D2-8D40-F4E607B2120E}"/>
          </ac:spMkLst>
        </pc:spChg>
      </pc:sldChg>
      <pc:sldChg chg="new del">
        <pc:chgData name="Betz, Daniel" userId="2ae60d0c-3264-419a-8fb5-5613884ee745" providerId="ADAL" clId="{A7ACF77C-C4EA-442F-8120-32C349A59BC2}" dt="2024-02-04T13:41:41.533" v="529" actId="47"/>
        <pc:sldMkLst>
          <pc:docMk/>
          <pc:sldMk cId="201559513" sldId="267"/>
        </pc:sldMkLst>
      </pc:sldChg>
      <pc:sldChg chg="modSp add mod ord">
        <pc:chgData name="Betz, Daniel" userId="2ae60d0c-3264-419a-8fb5-5613884ee745" providerId="ADAL" clId="{A7ACF77C-C4EA-442F-8120-32C349A59BC2}" dt="2024-02-04T13:41:34.891" v="527" actId="313"/>
        <pc:sldMkLst>
          <pc:docMk/>
          <pc:sldMk cId="1699782304" sldId="268"/>
        </pc:sldMkLst>
        <pc:spChg chg="mod">
          <ac:chgData name="Betz, Daniel" userId="2ae60d0c-3264-419a-8fb5-5613884ee745" providerId="ADAL" clId="{A7ACF77C-C4EA-442F-8120-32C349A59BC2}" dt="2024-02-04T13:41:34.891" v="527" actId="313"/>
          <ac:spMkLst>
            <pc:docMk/>
            <pc:sldMk cId="1699782304" sldId="268"/>
            <ac:spMk id="3" creationId="{B42A4488-4288-36D2-8D40-F4E607B2120E}"/>
          </ac:spMkLst>
        </pc:spChg>
      </pc:sldChg>
      <pc:sldChg chg="modSp add mod">
        <pc:chgData name="Betz, Daniel" userId="2ae60d0c-3264-419a-8fb5-5613884ee745" providerId="ADAL" clId="{A7ACF77C-C4EA-442F-8120-32C349A59BC2}" dt="2024-02-04T13:46:24.038" v="1414" actId="313"/>
        <pc:sldMkLst>
          <pc:docMk/>
          <pc:sldMk cId="2422332918" sldId="269"/>
        </pc:sldMkLst>
        <pc:spChg chg="mod">
          <ac:chgData name="Betz, Daniel" userId="2ae60d0c-3264-419a-8fb5-5613884ee745" providerId="ADAL" clId="{A7ACF77C-C4EA-442F-8120-32C349A59BC2}" dt="2024-02-04T13:43:24.195" v="605" actId="20577"/>
          <ac:spMkLst>
            <pc:docMk/>
            <pc:sldMk cId="2422332918" sldId="269"/>
            <ac:spMk id="2" creationId="{EF0A671E-3F0C-E208-A30F-3531121F5CAB}"/>
          </ac:spMkLst>
        </pc:spChg>
        <pc:spChg chg="mod">
          <ac:chgData name="Betz, Daniel" userId="2ae60d0c-3264-419a-8fb5-5613884ee745" providerId="ADAL" clId="{A7ACF77C-C4EA-442F-8120-32C349A59BC2}" dt="2024-02-04T13:46:24.038" v="1414" actId="313"/>
          <ac:spMkLst>
            <pc:docMk/>
            <pc:sldMk cId="2422332918" sldId="269"/>
            <ac:spMk id="3" creationId="{FB693121-058C-0414-6A28-F2AF176FF0F7}"/>
          </ac:spMkLst>
        </pc:spChg>
      </pc:sldChg>
      <pc:sldChg chg="add del">
        <pc:chgData name="Betz, Daniel" userId="2ae60d0c-3264-419a-8fb5-5613884ee745" providerId="ADAL" clId="{A7ACF77C-C4EA-442F-8120-32C349A59BC2}" dt="2024-02-04T13:41:41.132" v="528" actId="47"/>
        <pc:sldMkLst>
          <pc:docMk/>
          <pc:sldMk cId="334147570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92F-2343-460E-A87F-DC2FD6DE70C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Business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JSON Objekte mit den Log Daten herausfiltern</a:t>
            </a:r>
          </a:p>
          <a:p>
            <a:pPr marL="514350" indent="-514350">
              <a:buAutoNum type="arabicPeriod"/>
            </a:pPr>
            <a:r>
              <a:rPr lang="de-DE" dirty="0"/>
              <a:t>Objekt in einen Datenframe überführen</a:t>
            </a:r>
          </a:p>
          <a:p>
            <a:pPr marL="971550" lvl="1" indent="-514350">
              <a:buAutoNum type="arabicPeriod"/>
            </a:pPr>
            <a:r>
              <a:rPr lang="de-DE" dirty="0"/>
              <a:t>Code </a:t>
            </a:r>
            <a:r>
              <a:rPr lang="de-DE" dirty="0" err="1"/>
              <a:t>auszug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Kleinschreibung: Alle Buchstaben in Kleinbuchstaben umwandeln für einheitliche Darstellung</a:t>
            </a:r>
          </a:p>
          <a:p>
            <a:pPr marL="971550" lvl="1" indent="-514350">
              <a:buAutoNum type="arabicPeriod"/>
            </a:pPr>
            <a:r>
              <a:rPr lang="de-DE" dirty="0"/>
              <a:t>Code Auszug</a:t>
            </a:r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Textvektorisierung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de-DE" dirty="0" err="1"/>
              <a:t>Tokenization</a:t>
            </a:r>
            <a:r>
              <a:rPr lang="de-DE" dirty="0"/>
              <a:t>: Einzelne Wörter werden in Token übersetzt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# Tokenization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nltk.tokenize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import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word_tokenize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print("---&gt;Tokenization:")</a:t>
            </a:r>
          </a:p>
          <a:p>
            <a:pPr marL="971550" lvl="1" indent="-514350">
              <a:buAutoNum type="arabicPeriod"/>
            </a:pP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['Token'] = [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word_tokenize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(word) for word in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["Stem"]]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print(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['Token'])</a:t>
            </a:r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de-DE" dirty="0" err="1"/>
              <a:t>Lemmatization</a:t>
            </a:r>
            <a:r>
              <a:rPr lang="de-DE" dirty="0"/>
              <a:t>: Wörter auf die Grundform zurückführen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Lemmatization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nltk.stem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WordNetLemmatizer</a:t>
            </a:r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lemmatizer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WordNetLemmatizer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("---&gt;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Lemmatization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:")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['Lem'] = [' '.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lemmatizer.lemmatize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wd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wd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])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word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['Token']]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['Lem'])</a:t>
            </a:r>
          </a:p>
          <a:p>
            <a:pPr marL="0" indent="0">
              <a:buNone/>
            </a:pPr>
            <a:r>
              <a:rPr lang="de-DE" dirty="0"/>
              <a:t>Alternative: </a:t>
            </a:r>
            <a:r>
              <a:rPr lang="de-DE" dirty="0" err="1"/>
              <a:t>Stemming</a:t>
            </a:r>
            <a:r>
              <a:rPr lang="de-DE" dirty="0"/>
              <a:t> (Wörter auf die Basisform reduzieren)</a:t>
            </a:r>
          </a:p>
        </p:txBody>
      </p:sp>
    </p:spTree>
    <p:extLst>
      <p:ext uri="{BB962C8B-B14F-4D97-AF65-F5344CB8AC3E}">
        <p14:creationId xmlns:p14="http://schemas.microsoft.com/office/powerpoint/2010/main" val="17779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Auftraggeber ist ein Unternehmen, welches Raketen herstellt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Produktion verzögert sich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Maschinen geben während ihres Betriebs Statusmeldungen ab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Meldungen werden in zwei Datenbanken abgespeichert: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gibt eine ganzen Menge an Maschinen 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kann, sodass Ausfälle vorhergesagt werden können und präventiv verhindert werden 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Wartungs.csv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Vorliegende Daten sind Maschinen Daten aus der Produktion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Datenbankeinträge sind Momentaufnahmen und wiederholen sich 5 Minuten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Es sind Sensor Daten der Maschine vorhanden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Es sind Log Files vorhanden zu den Codes der Ausfälle</a:t>
            </a:r>
          </a:p>
        </p:txBody>
      </p:sp>
    </p:spTree>
    <p:extLst>
      <p:ext uri="{BB962C8B-B14F-4D97-AF65-F5344CB8AC3E}">
        <p14:creationId xmlns:p14="http://schemas.microsoft.com/office/powerpoint/2010/main" val="58970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Wartungs.csv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Strukturierte Daten über die Sensoren in einer Maschine</a:t>
            </a:r>
          </a:p>
          <a:p>
            <a:r>
              <a:rPr lang="de-DE" dirty="0"/>
              <a:t>Daten sind in einer SQL-Datenbank auf einem Server abgelegt und über einen DB Abruf erreichbar</a:t>
            </a:r>
          </a:p>
          <a:p>
            <a:pPr marL="0" indent="0">
              <a:buNone/>
            </a:pPr>
            <a:r>
              <a:rPr lang="de-DE" dirty="0"/>
              <a:t>	Code Ausschnitt</a:t>
            </a:r>
          </a:p>
          <a:p>
            <a:r>
              <a:rPr lang="de-DE" dirty="0"/>
              <a:t>Zu jeder Zeitaufnahme gibt es folgende Werte:</a:t>
            </a:r>
          </a:p>
          <a:p>
            <a:pPr lvl="1"/>
            <a:r>
              <a:rPr lang="de-DE" dirty="0"/>
              <a:t>Aufzählung + Erklärung</a:t>
            </a:r>
          </a:p>
          <a:p>
            <a:pPr lvl="1"/>
            <a:endParaRPr lang="de-DE" dirty="0"/>
          </a:p>
          <a:p>
            <a:r>
              <a:rPr lang="de-DE" dirty="0"/>
              <a:t>Fallen alle Sensoren aus, ist von einem Ausfall der Maschine auszugehen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Datei.csv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Unstrukturierte Daten</a:t>
            </a:r>
            <a:r>
              <a:rPr lang="en-US" dirty="0"/>
              <a:t> in form </a:t>
            </a:r>
            <a:r>
              <a:rPr lang="en-US" dirty="0" err="1"/>
              <a:t>einer</a:t>
            </a:r>
            <a:r>
              <a:rPr lang="en-US" dirty="0"/>
              <a:t> JSON </a:t>
            </a:r>
            <a:r>
              <a:rPr lang="en-US" dirty="0" err="1"/>
              <a:t>Datei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MongoDB Atlas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abgelegt</a:t>
            </a:r>
            <a:r>
              <a:rPr lang="en-US" dirty="0"/>
              <a:t> – </a:t>
            </a:r>
            <a:r>
              <a:rPr lang="en-US" dirty="0" err="1"/>
              <a:t>Zugriff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REST API</a:t>
            </a:r>
          </a:p>
          <a:p>
            <a:endParaRPr lang="en-US" dirty="0"/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beschrieben</a:t>
            </a:r>
            <a:r>
              <a:rPr lang="en-US" dirty="0"/>
              <a:t>. </a:t>
            </a:r>
            <a:r>
              <a:rPr lang="en-US" dirty="0" err="1"/>
              <a:t>Wichtigste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gut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vorliegt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859" y="-778406"/>
            <a:ext cx="7413379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8566C-EE90-2242-E9C8-1A9502C4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0A57D-181A-F2EA-85C2-DD75A8D0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Strukturierte Daten</a:t>
            </a:r>
          </a:p>
          <a:p>
            <a:r>
              <a:rPr lang="de-DE" dirty="0"/>
              <a:t>Es müssen fehlerhafte Daten entfernt werden</a:t>
            </a:r>
          </a:p>
          <a:p>
            <a:pPr lvl="1"/>
            <a:r>
              <a:rPr lang="de-DE" dirty="0"/>
              <a:t>Einzelne Fehlende Werte ersetzen</a:t>
            </a:r>
          </a:p>
          <a:p>
            <a:pPr lvl="1"/>
            <a:r>
              <a:rPr lang="de-DE" dirty="0"/>
              <a:t>Ausreißer Daten entfernen</a:t>
            </a:r>
          </a:p>
          <a:p>
            <a:pPr lvl="1"/>
            <a:r>
              <a:rPr lang="de-DE" dirty="0"/>
              <a:t>Werte in richtige Datenformate Transformieren</a:t>
            </a:r>
          </a:p>
          <a:p>
            <a:pPr lvl="1"/>
            <a:endParaRPr lang="de-DE" dirty="0"/>
          </a:p>
          <a:p>
            <a:r>
              <a:rPr lang="de-DE" dirty="0"/>
              <a:t>Neue Zielvariable hinzufügen</a:t>
            </a:r>
          </a:p>
          <a:p>
            <a:pPr lvl="1"/>
            <a:r>
              <a:rPr lang="de-DE" dirty="0" err="1"/>
              <a:t>Varibale</a:t>
            </a:r>
            <a:r>
              <a:rPr lang="de-DE" dirty="0"/>
              <a:t> für den Ausfall hinzufügen</a:t>
            </a:r>
          </a:p>
          <a:p>
            <a:pPr lvl="1"/>
            <a:endParaRPr lang="de-DE" dirty="0"/>
          </a:p>
          <a:p>
            <a:r>
              <a:rPr lang="de-DE" dirty="0"/>
              <a:t>Nicht relevante Feature aus Datensatz entfernen</a:t>
            </a:r>
          </a:p>
          <a:p>
            <a:r>
              <a:rPr lang="de-DE" dirty="0"/>
              <a:t>Neue Features hinzufügen</a:t>
            </a:r>
          </a:p>
          <a:p>
            <a:r>
              <a:rPr lang="de-DE" dirty="0"/>
              <a:t>Daten eventuell normalisieren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F938641-C3D4-C555-E73C-40EB41D1620D}"/>
              </a:ext>
            </a:extLst>
          </p:cNvPr>
          <p:cNvSpPr txBox="1">
            <a:spLocks/>
          </p:cNvSpPr>
          <p:nvPr/>
        </p:nvSpPr>
        <p:spPr>
          <a:xfrm>
            <a:off x="6057900" y="1835150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Unstrukturierte Daten</a:t>
            </a:r>
          </a:p>
          <a:p>
            <a:r>
              <a:rPr lang="de-DE" dirty="0"/>
              <a:t>Texte der einzelnen Log Einträge herausfiltern</a:t>
            </a:r>
          </a:p>
          <a:p>
            <a:r>
              <a:rPr lang="de-DE" dirty="0"/>
              <a:t>Vektorisierung der Worte</a:t>
            </a:r>
          </a:p>
        </p:txBody>
      </p:sp>
    </p:spTree>
    <p:extLst>
      <p:ext uri="{BB962C8B-B14F-4D97-AF65-F5344CB8AC3E}">
        <p14:creationId xmlns:p14="http://schemas.microsoft.com/office/powerpoint/2010/main" val="216803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Breitbild</PresentationFormat>
  <Paragraphs>96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Data Understanding – Wartungs.csv</vt:lpstr>
      <vt:lpstr>Wartungs.csv</vt:lpstr>
      <vt:lpstr>Log Datei.csv </vt:lpstr>
      <vt:lpstr>Data Preperation</vt:lpstr>
      <vt:lpstr>Data Preparation</vt:lpstr>
      <vt:lpstr>Strukturierte Daten – Preparation</vt:lpstr>
      <vt:lpstr>Unstrukturierte Daten – Preparation</vt:lpstr>
      <vt:lpstr>Unstrukturierte Daten – Textvektorisierung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Felix Zentowski</cp:lastModifiedBy>
  <cp:revision>3</cp:revision>
  <dcterms:created xsi:type="dcterms:W3CDTF">2024-02-03T16:55:55Z</dcterms:created>
  <dcterms:modified xsi:type="dcterms:W3CDTF">2024-02-04T16:34:25Z</dcterms:modified>
</cp:coreProperties>
</file>