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59" r:id="rId5"/>
    <p:sldId id="276" r:id="rId6"/>
    <p:sldId id="260" r:id="rId7"/>
    <p:sldId id="261" r:id="rId8"/>
    <p:sldId id="262" r:id="rId9"/>
    <p:sldId id="275" r:id="rId10"/>
    <p:sldId id="270" r:id="rId11"/>
    <p:sldId id="264" r:id="rId12"/>
    <p:sldId id="271" r:id="rId13"/>
    <p:sldId id="268" r:id="rId14"/>
    <p:sldId id="273" r:id="rId15"/>
    <p:sldId id="277" r:id="rId16"/>
    <p:sldId id="274" r:id="rId17"/>
    <p:sldId id="279" r:id="rId18"/>
    <p:sldId id="280" r:id="rId19"/>
    <p:sldId id="285" r:id="rId20"/>
    <p:sldId id="278" r:id="rId21"/>
    <p:sldId id="281" r:id="rId22"/>
    <p:sldId id="282" r:id="rId23"/>
    <p:sldId id="283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8" dt="2024-02-24T16:20:25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custSel addSld delSld modSld sldOrd">
      <pc:chgData name="Betz, Daniel" userId="2ae60d0c-3264-419a-8fb5-5613884ee745" providerId="ADAL" clId="{5635DA5A-61EB-4DA5-B93B-B0B2D991637B}" dt="2024-02-24T16:20:28.660" v="624" actId="1076"/>
      <pc:docMkLst>
        <pc:docMk/>
      </pc:docMkLst>
      <pc:sldChg chg="ord">
        <pc:chgData name="Betz, Daniel" userId="2ae60d0c-3264-419a-8fb5-5613884ee745" providerId="ADAL" clId="{5635DA5A-61EB-4DA5-B93B-B0B2D991637B}" dt="2024-02-24T16:15:31.111" v="532"/>
        <pc:sldMkLst>
          <pc:docMk/>
          <pc:sldMk cId="1007533382" sldId="281"/>
        </pc:sldMkLst>
      </pc:sldChg>
      <pc:sldChg chg="addSp delSp modSp new mod ord">
        <pc:chgData name="Betz, Daniel" userId="2ae60d0c-3264-419a-8fb5-5613884ee745" providerId="ADAL" clId="{5635DA5A-61EB-4DA5-B93B-B0B2D991637B}" dt="2024-02-24T16:20:18.515" v="622" actId="1076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4T16:03:22.986" v="163" actId="14100"/>
          <ac:picMkLst>
            <pc:docMk/>
            <pc:sldMk cId="1949397748" sldId="282"/>
            <ac:picMk id="6" creationId="{3E09A82B-F950-9154-A41D-0473FDD9BD26}"/>
          </ac:picMkLst>
        </pc:picChg>
        <pc:picChg chg="add mod">
          <ac:chgData name="Betz, Daniel" userId="2ae60d0c-3264-419a-8fb5-5613884ee745" providerId="ADAL" clId="{5635DA5A-61EB-4DA5-B93B-B0B2D991637B}" dt="2024-02-24T16:11:30.577" v="206" actId="14100"/>
          <ac:picMkLst>
            <pc:docMk/>
            <pc:sldMk cId="1949397748" sldId="282"/>
            <ac:picMk id="8" creationId="{7BDE6FC7-3454-7FAE-28D9-AB4E6437F158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4T16:20:28.660" v="624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mod">
          <ac:chgData name="Betz, Daniel" userId="2ae60d0c-3264-419a-8fb5-5613884ee745" providerId="ADAL" clId="{5635DA5A-61EB-4DA5-B93B-B0B2D991637B}" dt="2024-02-24T16:19:45.279" v="613" actId="1076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4T16:11:07.023" v="203" actId="14100"/>
          <ac:picMkLst>
            <pc:docMk/>
            <pc:sldMk cId="3263210723" sldId="283"/>
            <ac:picMk id="10" creationId="{E2CB8BF1-1CC5-8098-5103-D2BCC5657DCA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modSp add mod ord">
        <pc:chgData name="Betz, Daniel" userId="2ae60d0c-3264-419a-8fb5-5613884ee745" providerId="ADAL" clId="{5635DA5A-61EB-4DA5-B93B-B0B2D991637B}" dt="2024-02-24T16:15:52.491" v="547" actId="20577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Vorliegende Daten sind Maschinen Daten aus der Produktion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Sensor Daten der Maschine vorhanden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Es sind Log Files vorhanden zu den Codes der Ausfälle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879F0040-391C-4D5C-92FF-336E0B65604D}">
      <dgm:prSet/>
      <dgm:spPr/>
      <dgm:t>
        <a:bodyPr/>
        <a:lstStyle/>
        <a:p>
          <a:r>
            <a:rPr lang="de-DE" dirty="0">
              <a:sym typeface="Wingdings" panose="05000000000000000000" pitchFamily="2" charset="2"/>
            </a:rPr>
            <a:t> </a:t>
          </a:r>
          <a:r>
            <a:rPr lang="de-DE" dirty="0"/>
            <a:t>Datenbankeinträge sind Momentaufnahmen und wiederholen sich 5 Minuten</a:t>
          </a:r>
          <a:endParaRPr lang="en-US" dirty="0"/>
        </a:p>
      </dgm:t>
    </dgm:pt>
    <dgm:pt modelId="{36839EA4-E336-44B9-BA42-8DFDD097167C}" type="parTrans" cxnId="{599A303E-AA0E-4709-BA73-333F3CDAEFA5}">
      <dgm:prSet/>
      <dgm:spPr/>
      <dgm:t>
        <a:bodyPr/>
        <a:lstStyle/>
        <a:p>
          <a:endParaRPr lang="en-US"/>
        </a:p>
      </dgm:t>
    </dgm:pt>
    <dgm:pt modelId="{2C492082-E31E-4D5A-B4F4-166CE9CC5CD2}" type="sibTrans" cxnId="{599A303E-AA0E-4709-BA73-333F3CDAEFA5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4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4"/>
      <dgm:spPr/>
    </dgm:pt>
    <dgm:pt modelId="{1583C4FA-4D04-48F6-A40A-40219B17840E}" type="pres">
      <dgm:prSet presAssocID="{71805F93-7F83-440E-B309-D34279A4B555}" presName="vert1" presStyleCnt="0"/>
      <dgm:spPr/>
    </dgm:pt>
    <dgm:pt modelId="{007EE07B-AD66-431E-87AE-111305FF36CC}" type="pres">
      <dgm:prSet presAssocID="{879F0040-391C-4D5C-92FF-336E0B65604D}" presName="thickLine" presStyleLbl="alignNode1" presStyleIdx="1" presStyleCnt="4"/>
      <dgm:spPr/>
    </dgm:pt>
    <dgm:pt modelId="{A79395F3-85FF-4887-B8AD-02B59CADBCB3}" type="pres">
      <dgm:prSet presAssocID="{879F0040-391C-4D5C-92FF-336E0B65604D}" presName="horz1" presStyleCnt="0"/>
      <dgm:spPr/>
    </dgm:pt>
    <dgm:pt modelId="{58743392-BD0E-483B-AF4E-A2CE3C99FB64}" type="pres">
      <dgm:prSet presAssocID="{879F0040-391C-4D5C-92FF-336E0B65604D}" presName="tx1" presStyleLbl="revTx" presStyleIdx="1" presStyleCnt="4"/>
      <dgm:spPr/>
    </dgm:pt>
    <dgm:pt modelId="{D0A501FC-5B75-492F-ADA1-CDDFC74F136F}" type="pres">
      <dgm:prSet presAssocID="{879F0040-391C-4D5C-92FF-336E0B65604D}" presName="vert1" presStyleCnt="0"/>
      <dgm:spPr/>
    </dgm:pt>
    <dgm:pt modelId="{142B6D18-19C5-467E-9728-F1D4B452A777}" type="pres">
      <dgm:prSet presAssocID="{90D088F7-F5C7-4618-8744-F81A17C3CC91}" presName="thickLine" presStyleLbl="alignNode1" presStyleIdx="2" presStyleCnt="4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2" presStyleCnt="4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3" presStyleCnt="4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3" presStyleCnt="4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2" destOrd="0" parTransId="{70311DEF-F328-417E-9BB4-524E6006E4A0}" sibTransId="{A77D9DD8-81F0-4503-8850-627C25C0CCD6}"/>
    <dgm:cxn modelId="{599A303E-AA0E-4709-BA73-333F3CDAEFA5}" srcId="{32B5D352-1E80-4ADC-8F34-2C7161DD8167}" destId="{879F0040-391C-4D5C-92FF-336E0B65604D}" srcOrd="1" destOrd="0" parTransId="{36839EA4-E336-44B9-BA42-8DFDD097167C}" sibTransId="{2C492082-E31E-4D5A-B4F4-166CE9CC5CD2}"/>
    <dgm:cxn modelId="{EB0CEC6D-E76B-4136-84BB-47D8B1FE6717}" srcId="{32B5D352-1E80-4ADC-8F34-2C7161DD8167}" destId="{2C5298F6-A493-4246-ACAB-D942090296F9}" srcOrd="3" destOrd="0" parTransId="{43C432C7-5C48-4CFE-BAA0-68DC65637E4F}" sibTransId="{57B842D4-01E8-4DA7-AE2A-21D0118EB1D3}"/>
    <dgm:cxn modelId="{30916B59-3682-4BC2-ADF2-DD679E2828FA}" type="presOf" srcId="{879F0040-391C-4D5C-92FF-336E0B65604D}" destId="{58743392-BD0E-483B-AF4E-A2CE3C99FB64}" srcOrd="0" destOrd="0" presId="urn:microsoft.com/office/officeart/2008/layout/LinedList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472921EE-CABE-43D3-8727-B2D1E9D5DFD6}" type="presParOf" srcId="{AA4194FF-7B33-4304-8EE1-AA3992B92C19}" destId="{007EE07B-AD66-431E-87AE-111305FF36CC}" srcOrd="2" destOrd="0" presId="urn:microsoft.com/office/officeart/2008/layout/LinedList"/>
    <dgm:cxn modelId="{1DB6DED0-0121-4B4F-8884-280B33431CCC}" type="presParOf" srcId="{AA4194FF-7B33-4304-8EE1-AA3992B92C19}" destId="{A79395F3-85FF-4887-B8AD-02B59CADBCB3}" srcOrd="3" destOrd="0" presId="urn:microsoft.com/office/officeart/2008/layout/LinedList"/>
    <dgm:cxn modelId="{34AE6A2B-3DA6-49C4-8303-0BF0446AE7D6}" type="presParOf" srcId="{A79395F3-85FF-4887-B8AD-02B59CADBCB3}" destId="{58743392-BD0E-483B-AF4E-A2CE3C99FB64}" srcOrd="0" destOrd="0" presId="urn:microsoft.com/office/officeart/2008/layout/LinedList"/>
    <dgm:cxn modelId="{BD43AE03-7046-46D2-89AF-3C4D01F651CA}" type="presParOf" srcId="{A79395F3-85FF-4887-B8AD-02B59CADBCB3}" destId="{D0A501FC-5B75-492F-ADA1-CDDFC74F136F}" srcOrd="1" destOrd="0" presId="urn:microsoft.com/office/officeart/2008/layout/LinedList"/>
    <dgm:cxn modelId="{98113063-CC77-474C-B386-6E8EB1B342FC}" type="presParOf" srcId="{AA4194FF-7B33-4304-8EE1-AA3992B92C19}" destId="{142B6D18-19C5-467E-9728-F1D4B452A777}" srcOrd="4" destOrd="0" presId="urn:microsoft.com/office/officeart/2008/layout/LinedList"/>
    <dgm:cxn modelId="{50AD2144-886F-4D66-96CB-C71258A53619}" type="presParOf" srcId="{AA4194FF-7B33-4304-8EE1-AA3992B92C19}" destId="{DB983CAD-A9CE-4697-89F9-32890205DA42}" srcOrd="5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6" destOrd="0" presId="urn:microsoft.com/office/officeart/2008/layout/LinedList"/>
    <dgm:cxn modelId="{4382583C-FA2C-4DAF-892B-02CD78F86AB0}" type="presParOf" srcId="{AA4194FF-7B33-4304-8EE1-AA3992B92C19}" destId="{75C7550D-5241-4207-A42B-99774CC71780}" srcOrd="7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überarbeiten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0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Vorliegende Daten sind Maschinen Daten aus der Produktion</a:t>
          </a:r>
          <a:endParaRPr lang="en-US" sz="2400" kern="1200" dirty="0"/>
        </a:p>
      </dsp:txBody>
      <dsp:txXfrm>
        <a:off x="0" y="0"/>
        <a:ext cx="10515600" cy="776648"/>
      </dsp:txXfrm>
    </dsp:sp>
    <dsp:sp modelId="{007EE07B-AD66-431E-87AE-111305FF36CC}">
      <dsp:nvSpPr>
        <dsp:cNvPr id="0" name=""/>
        <dsp:cNvSpPr/>
      </dsp:nvSpPr>
      <dsp:spPr>
        <a:xfrm>
          <a:off x="0" y="7766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3392-BD0E-483B-AF4E-A2CE3C99FB64}">
      <dsp:nvSpPr>
        <dsp:cNvPr id="0" name=""/>
        <dsp:cNvSpPr/>
      </dsp:nvSpPr>
      <dsp:spPr>
        <a:xfrm>
          <a:off x="0" y="776648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Datenbankeinträge sind Momentaufnahmen und wiederholen sich 5 Minuten</a:t>
          </a:r>
          <a:endParaRPr lang="en-US" sz="2400" kern="1200" dirty="0"/>
        </a:p>
      </dsp:txBody>
      <dsp:txXfrm>
        <a:off x="0" y="776648"/>
        <a:ext cx="10515600" cy="776648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Sensor Daten der Maschine vorhanden</a:t>
          </a:r>
          <a:endParaRPr lang="en-US" sz="2400" kern="1200" dirty="0"/>
        </a:p>
      </dsp:txBody>
      <dsp:txXfrm>
        <a:off x="0" y="1553296"/>
        <a:ext cx="10515600" cy="776648"/>
      </dsp:txXfrm>
    </dsp:sp>
    <dsp:sp modelId="{4DDB9EC5-ADB2-4E47-9108-9700D557EC5E}">
      <dsp:nvSpPr>
        <dsp:cNvPr id="0" name=""/>
        <dsp:cNvSpPr/>
      </dsp:nvSpPr>
      <dsp:spPr>
        <a:xfrm>
          <a:off x="0" y="23299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329944"/>
          <a:ext cx="10515600" cy="776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anose="05000000000000000000" pitchFamily="2" charset="2"/>
            </a:rPr>
            <a:t> </a:t>
          </a:r>
          <a:r>
            <a:rPr lang="de-DE" sz="2400" kern="1200" dirty="0"/>
            <a:t>Es sind Log Files vorhanden zu den Codes der Ausfälle</a:t>
          </a:r>
          <a:endParaRPr lang="en-US" sz="2400" kern="1200" dirty="0"/>
        </a:p>
      </dsp:txBody>
      <dsp:txXfrm>
        <a:off x="0" y="2329944"/>
        <a:ext cx="10515600" cy="77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Texte der Log Einträge herausfiltern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Texte in Grundform bringen mit </a:t>
          </a:r>
          <a:r>
            <a:rPr lang="de-DE" sz="2800" kern="1200" dirty="0" err="1"/>
            <a:t>Lemmatization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</a:t>
          </a:r>
          <a:r>
            <a:rPr lang="de-DE" sz="2800" kern="1200" dirty="0" err="1"/>
            <a:t>Lemmatizierten</a:t>
          </a:r>
          <a:r>
            <a:rPr lang="de-DE" sz="2800" kern="1200" dirty="0"/>
            <a:t> Text in Wörter zerlegen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Zerlegten Text mit </a:t>
          </a:r>
          <a:r>
            <a:rPr lang="de-DE" sz="2800" kern="1200" dirty="0" err="1"/>
            <a:t>Stemming</a:t>
          </a:r>
          <a:r>
            <a:rPr lang="de-DE" sz="2800" kern="1200" dirty="0"/>
            <a:t> überarbeiten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C2FE6A-9AE6-A20D-4FFC-F598C74F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1" y="4184373"/>
            <a:ext cx="2436018" cy="24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383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2415639"/>
            <a:ext cx="6918600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den Log Daten soll eine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gemacht werden zu den Log Daten und dem Service Status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4" y="3581400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5103812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838200" y="4865985"/>
            <a:ext cx="5168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5213350" y="644078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Warscheinlichkeiten</a:t>
            </a:r>
            <a:r>
              <a:rPr lang="de-DE" dirty="0"/>
              <a:t> etc. Übersicht</a:t>
            </a:r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09A82B-F950-9154-A41D-0473FDD9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1632600"/>
            <a:ext cx="4622800" cy="47917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DE6FC7-3454-7FAE-28D9-AB4E6437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99" y="2314574"/>
            <a:ext cx="5427913" cy="23653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831850" y="46627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43D8BD-70D5-35EA-B8BB-59A22B5B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1708150"/>
            <a:ext cx="4527549" cy="46930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2CB8BF1-1CC5-8098-5103-D2BCC565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3787"/>
            <a:ext cx="4901163" cy="20748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76300" y="44214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Deployment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E2F6D-ED3F-3C4A-5FAD-1369EAFB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F48F296B-68D5-1188-1C23-3BBAD0B30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188105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19A55E7-A7CE-FA2A-901A-2F2036F3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Sensor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Fallen alle Sensoren aus, ist von einem Ausfall der Maschine auszugehen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Log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gut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vorliegt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Error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Breitbild</PresentationFormat>
  <Paragraphs>143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Strukturierte Daten – Preparation</vt:lpstr>
      <vt:lpstr>Data Understanding – Sensor Daten</vt:lpstr>
      <vt:lpstr>Data Understanding – Log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Modeling</vt:lpstr>
      <vt:lpstr>Modeling - Modellauswahl</vt:lpstr>
      <vt:lpstr>Modeling - Modellauswahl</vt:lpstr>
      <vt:lpstr>Modeling - Modellauswahl</vt:lpstr>
      <vt:lpstr>Modeling – Log Daten</vt:lpstr>
      <vt:lpstr>Evaluation</vt:lpstr>
      <vt:lpstr>Evaluation</vt:lpstr>
      <vt:lpstr>KNN für Log-Daten</vt:lpstr>
      <vt:lpstr>Random Forrest für Log-Daten</vt:lpstr>
      <vt:lpstr>Deployment</vt:lpstr>
      <vt:lpstr>Parallelisierung</vt:lpstr>
      <vt:lpstr>API Bereitstellung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Betz, Daniel</cp:lastModifiedBy>
  <cp:revision>12</cp:revision>
  <dcterms:created xsi:type="dcterms:W3CDTF">2024-02-03T16:55:55Z</dcterms:created>
  <dcterms:modified xsi:type="dcterms:W3CDTF">2024-02-24T16:20:30Z</dcterms:modified>
</cp:coreProperties>
</file>