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9" r:id="rId4"/>
    <p:sldId id="259" r:id="rId5"/>
    <p:sldId id="276" r:id="rId6"/>
    <p:sldId id="260" r:id="rId7"/>
    <p:sldId id="261" r:id="rId8"/>
    <p:sldId id="262" r:id="rId9"/>
    <p:sldId id="275" r:id="rId10"/>
    <p:sldId id="270" r:id="rId11"/>
    <p:sldId id="264" r:id="rId12"/>
    <p:sldId id="271" r:id="rId13"/>
    <p:sldId id="268" r:id="rId14"/>
    <p:sldId id="273" r:id="rId15"/>
    <p:sldId id="277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5D352-1E80-4ADC-8F34-2C7161DD81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805F93-7F83-440E-B309-D34279A4B555}">
      <dgm:prSet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 </a:t>
          </a:r>
          <a:r>
            <a:rPr lang="de-DE" dirty="0"/>
            <a:t>Vorliegende Daten sind Maschinen Daten aus der Produktion</a:t>
          </a:r>
          <a:endParaRPr lang="en-US" dirty="0"/>
        </a:p>
      </dgm:t>
    </dgm:pt>
    <dgm:pt modelId="{D33B0420-9B5A-4B4C-9BF1-58F9E2BCEF28}" type="parTrans" cxnId="{29213BFC-A683-42B6-A00B-7206B21279C1}">
      <dgm:prSet/>
      <dgm:spPr/>
      <dgm:t>
        <a:bodyPr/>
        <a:lstStyle/>
        <a:p>
          <a:endParaRPr lang="en-US"/>
        </a:p>
      </dgm:t>
    </dgm:pt>
    <dgm:pt modelId="{D6A24C5F-FDE7-4FAF-9557-65CF6EBD3A2D}" type="sibTrans" cxnId="{29213BFC-A683-42B6-A00B-7206B21279C1}">
      <dgm:prSet/>
      <dgm:spPr/>
      <dgm:t>
        <a:bodyPr/>
        <a:lstStyle/>
        <a:p>
          <a:endParaRPr lang="en-US"/>
        </a:p>
      </dgm:t>
    </dgm:pt>
    <dgm:pt modelId="{90D088F7-F5C7-4618-8744-F81A17C3CC91}">
      <dgm:prSet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 </a:t>
          </a:r>
          <a:r>
            <a:rPr lang="de-DE" dirty="0"/>
            <a:t>Es sind Sensor Daten der Maschine vorhanden</a:t>
          </a:r>
          <a:endParaRPr lang="en-US" dirty="0"/>
        </a:p>
      </dgm:t>
    </dgm:pt>
    <dgm:pt modelId="{70311DEF-F328-417E-9BB4-524E6006E4A0}" type="parTrans" cxnId="{A649DD2F-097C-4AAF-8066-17BEF661AA55}">
      <dgm:prSet/>
      <dgm:spPr/>
      <dgm:t>
        <a:bodyPr/>
        <a:lstStyle/>
        <a:p>
          <a:endParaRPr lang="en-US"/>
        </a:p>
      </dgm:t>
    </dgm:pt>
    <dgm:pt modelId="{A77D9DD8-81F0-4503-8850-627C25C0CCD6}" type="sibTrans" cxnId="{A649DD2F-097C-4AAF-8066-17BEF661AA55}">
      <dgm:prSet/>
      <dgm:spPr/>
      <dgm:t>
        <a:bodyPr/>
        <a:lstStyle/>
        <a:p>
          <a:endParaRPr lang="en-US"/>
        </a:p>
      </dgm:t>
    </dgm:pt>
    <dgm:pt modelId="{2C5298F6-A493-4246-ACAB-D942090296F9}">
      <dgm:prSet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 </a:t>
          </a:r>
          <a:r>
            <a:rPr lang="de-DE" dirty="0"/>
            <a:t>Es sind Log Files vorhanden zu den Codes der Ausfälle</a:t>
          </a:r>
          <a:endParaRPr lang="en-US" dirty="0"/>
        </a:p>
      </dgm:t>
    </dgm:pt>
    <dgm:pt modelId="{43C432C7-5C48-4CFE-BAA0-68DC65637E4F}" type="parTrans" cxnId="{EB0CEC6D-E76B-4136-84BB-47D8B1FE6717}">
      <dgm:prSet/>
      <dgm:spPr/>
      <dgm:t>
        <a:bodyPr/>
        <a:lstStyle/>
        <a:p>
          <a:endParaRPr lang="en-US"/>
        </a:p>
      </dgm:t>
    </dgm:pt>
    <dgm:pt modelId="{57B842D4-01E8-4DA7-AE2A-21D0118EB1D3}" type="sibTrans" cxnId="{EB0CEC6D-E76B-4136-84BB-47D8B1FE6717}">
      <dgm:prSet/>
      <dgm:spPr/>
      <dgm:t>
        <a:bodyPr/>
        <a:lstStyle/>
        <a:p>
          <a:endParaRPr lang="en-US"/>
        </a:p>
      </dgm:t>
    </dgm:pt>
    <dgm:pt modelId="{879F0040-391C-4D5C-92FF-336E0B65604D}">
      <dgm:prSet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 </a:t>
          </a:r>
          <a:r>
            <a:rPr lang="de-DE" dirty="0"/>
            <a:t>Datenbankeinträge sind Momentaufnahmen und wiederholen sich 5 Minuten</a:t>
          </a:r>
          <a:endParaRPr lang="en-US" dirty="0"/>
        </a:p>
      </dgm:t>
    </dgm:pt>
    <dgm:pt modelId="{36839EA4-E336-44B9-BA42-8DFDD097167C}" type="parTrans" cxnId="{599A303E-AA0E-4709-BA73-333F3CDAEFA5}">
      <dgm:prSet/>
      <dgm:spPr/>
      <dgm:t>
        <a:bodyPr/>
        <a:lstStyle/>
        <a:p>
          <a:endParaRPr lang="en-US"/>
        </a:p>
      </dgm:t>
    </dgm:pt>
    <dgm:pt modelId="{2C492082-E31E-4D5A-B4F4-166CE9CC5CD2}" type="sibTrans" cxnId="{599A303E-AA0E-4709-BA73-333F3CDAEFA5}">
      <dgm:prSet/>
      <dgm:spPr/>
      <dgm:t>
        <a:bodyPr/>
        <a:lstStyle/>
        <a:p>
          <a:endParaRPr lang="en-US"/>
        </a:p>
      </dgm:t>
    </dgm:pt>
    <dgm:pt modelId="{AA4194FF-7B33-4304-8EE1-AA3992B92C19}" type="pres">
      <dgm:prSet presAssocID="{32B5D352-1E80-4ADC-8F34-2C7161DD8167}" presName="vert0" presStyleCnt="0">
        <dgm:presLayoutVars>
          <dgm:dir/>
          <dgm:animOne val="branch"/>
          <dgm:animLvl val="lvl"/>
        </dgm:presLayoutVars>
      </dgm:prSet>
      <dgm:spPr/>
    </dgm:pt>
    <dgm:pt modelId="{3B1956C2-D3BC-4B64-A547-FAAD60713C69}" type="pres">
      <dgm:prSet presAssocID="{71805F93-7F83-440E-B309-D34279A4B555}" presName="thickLine" presStyleLbl="alignNode1" presStyleIdx="0" presStyleCnt="4"/>
      <dgm:spPr/>
    </dgm:pt>
    <dgm:pt modelId="{D5A00DDD-DB7C-44FA-9BE4-9E0846C042E6}" type="pres">
      <dgm:prSet presAssocID="{71805F93-7F83-440E-B309-D34279A4B555}" presName="horz1" presStyleCnt="0"/>
      <dgm:spPr/>
    </dgm:pt>
    <dgm:pt modelId="{71D5278C-C71C-439B-9C94-D2EFC93CF49E}" type="pres">
      <dgm:prSet presAssocID="{71805F93-7F83-440E-B309-D34279A4B555}" presName="tx1" presStyleLbl="revTx" presStyleIdx="0" presStyleCnt="4"/>
      <dgm:spPr/>
    </dgm:pt>
    <dgm:pt modelId="{1583C4FA-4D04-48F6-A40A-40219B17840E}" type="pres">
      <dgm:prSet presAssocID="{71805F93-7F83-440E-B309-D34279A4B555}" presName="vert1" presStyleCnt="0"/>
      <dgm:spPr/>
    </dgm:pt>
    <dgm:pt modelId="{007EE07B-AD66-431E-87AE-111305FF36CC}" type="pres">
      <dgm:prSet presAssocID="{879F0040-391C-4D5C-92FF-336E0B65604D}" presName="thickLine" presStyleLbl="alignNode1" presStyleIdx="1" presStyleCnt="4"/>
      <dgm:spPr/>
    </dgm:pt>
    <dgm:pt modelId="{A79395F3-85FF-4887-B8AD-02B59CADBCB3}" type="pres">
      <dgm:prSet presAssocID="{879F0040-391C-4D5C-92FF-336E0B65604D}" presName="horz1" presStyleCnt="0"/>
      <dgm:spPr/>
    </dgm:pt>
    <dgm:pt modelId="{58743392-BD0E-483B-AF4E-A2CE3C99FB64}" type="pres">
      <dgm:prSet presAssocID="{879F0040-391C-4D5C-92FF-336E0B65604D}" presName="tx1" presStyleLbl="revTx" presStyleIdx="1" presStyleCnt="4"/>
      <dgm:spPr/>
    </dgm:pt>
    <dgm:pt modelId="{D0A501FC-5B75-492F-ADA1-CDDFC74F136F}" type="pres">
      <dgm:prSet presAssocID="{879F0040-391C-4D5C-92FF-336E0B65604D}" presName="vert1" presStyleCnt="0"/>
      <dgm:spPr/>
    </dgm:pt>
    <dgm:pt modelId="{142B6D18-19C5-467E-9728-F1D4B452A777}" type="pres">
      <dgm:prSet presAssocID="{90D088F7-F5C7-4618-8744-F81A17C3CC91}" presName="thickLine" presStyleLbl="alignNode1" presStyleIdx="2" presStyleCnt="4"/>
      <dgm:spPr/>
    </dgm:pt>
    <dgm:pt modelId="{DB983CAD-A9CE-4697-89F9-32890205DA42}" type="pres">
      <dgm:prSet presAssocID="{90D088F7-F5C7-4618-8744-F81A17C3CC91}" presName="horz1" presStyleCnt="0"/>
      <dgm:spPr/>
    </dgm:pt>
    <dgm:pt modelId="{C0A36620-F4CE-437A-A031-8E9BE4FF52FE}" type="pres">
      <dgm:prSet presAssocID="{90D088F7-F5C7-4618-8744-F81A17C3CC91}" presName="tx1" presStyleLbl="revTx" presStyleIdx="2" presStyleCnt="4"/>
      <dgm:spPr/>
    </dgm:pt>
    <dgm:pt modelId="{9ED5A53A-C4A6-495A-8818-3A33F1ED0CF9}" type="pres">
      <dgm:prSet presAssocID="{90D088F7-F5C7-4618-8744-F81A17C3CC91}" presName="vert1" presStyleCnt="0"/>
      <dgm:spPr/>
    </dgm:pt>
    <dgm:pt modelId="{4DDB9EC5-ADB2-4E47-9108-9700D557EC5E}" type="pres">
      <dgm:prSet presAssocID="{2C5298F6-A493-4246-ACAB-D942090296F9}" presName="thickLine" presStyleLbl="alignNode1" presStyleIdx="3" presStyleCnt="4"/>
      <dgm:spPr/>
    </dgm:pt>
    <dgm:pt modelId="{75C7550D-5241-4207-A42B-99774CC71780}" type="pres">
      <dgm:prSet presAssocID="{2C5298F6-A493-4246-ACAB-D942090296F9}" presName="horz1" presStyleCnt="0"/>
      <dgm:spPr/>
    </dgm:pt>
    <dgm:pt modelId="{D5FD4061-508C-4BF8-83B5-36E3FD7D3AFD}" type="pres">
      <dgm:prSet presAssocID="{2C5298F6-A493-4246-ACAB-D942090296F9}" presName="tx1" presStyleLbl="revTx" presStyleIdx="3" presStyleCnt="4"/>
      <dgm:spPr/>
    </dgm:pt>
    <dgm:pt modelId="{33062A29-B47A-489B-AA6D-D1F0CEA461E5}" type="pres">
      <dgm:prSet presAssocID="{2C5298F6-A493-4246-ACAB-D942090296F9}" presName="vert1" presStyleCnt="0"/>
      <dgm:spPr/>
    </dgm:pt>
  </dgm:ptLst>
  <dgm:cxnLst>
    <dgm:cxn modelId="{85BA841F-DD58-40AE-9698-4D2D0BB1DDA4}" type="presOf" srcId="{90D088F7-F5C7-4618-8744-F81A17C3CC91}" destId="{C0A36620-F4CE-437A-A031-8E9BE4FF52FE}" srcOrd="0" destOrd="0" presId="urn:microsoft.com/office/officeart/2008/layout/LinedList"/>
    <dgm:cxn modelId="{A649DD2F-097C-4AAF-8066-17BEF661AA55}" srcId="{32B5D352-1E80-4ADC-8F34-2C7161DD8167}" destId="{90D088F7-F5C7-4618-8744-F81A17C3CC91}" srcOrd="2" destOrd="0" parTransId="{70311DEF-F328-417E-9BB4-524E6006E4A0}" sibTransId="{A77D9DD8-81F0-4503-8850-627C25C0CCD6}"/>
    <dgm:cxn modelId="{599A303E-AA0E-4709-BA73-333F3CDAEFA5}" srcId="{32B5D352-1E80-4ADC-8F34-2C7161DD8167}" destId="{879F0040-391C-4D5C-92FF-336E0B65604D}" srcOrd="1" destOrd="0" parTransId="{36839EA4-E336-44B9-BA42-8DFDD097167C}" sibTransId="{2C492082-E31E-4D5A-B4F4-166CE9CC5CD2}"/>
    <dgm:cxn modelId="{EB0CEC6D-E76B-4136-84BB-47D8B1FE6717}" srcId="{32B5D352-1E80-4ADC-8F34-2C7161DD8167}" destId="{2C5298F6-A493-4246-ACAB-D942090296F9}" srcOrd="3" destOrd="0" parTransId="{43C432C7-5C48-4CFE-BAA0-68DC65637E4F}" sibTransId="{57B842D4-01E8-4DA7-AE2A-21D0118EB1D3}"/>
    <dgm:cxn modelId="{30916B59-3682-4BC2-ADF2-DD679E2828FA}" type="presOf" srcId="{879F0040-391C-4D5C-92FF-336E0B65604D}" destId="{58743392-BD0E-483B-AF4E-A2CE3C99FB64}" srcOrd="0" destOrd="0" presId="urn:microsoft.com/office/officeart/2008/layout/LinedList"/>
    <dgm:cxn modelId="{2947379F-6650-48EC-9673-A23A9ED13785}" type="presOf" srcId="{71805F93-7F83-440E-B309-D34279A4B555}" destId="{71D5278C-C71C-439B-9C94-D2EFC93CF49E}" srcOrd="0" destOrd="0" presId="urn:microsoft.com/office/officeart/2008/layout/LinedList"/>
    <dgm:cxn modelId="{683770CB-2F2D-4C95-A6D0-5D5F1CCA3856}" type="presOf" srcId="{32B5D352-1E80-4ADC-8F34-2C7161DD8167}" destId="{AA4194FF-7B33-4304-8EE1-AA3992B92C19}" srcOrd="0" destOrd="0" presId="urn:microsoft.com/office/officeart/2008/layout/LinedList"/>
    <dgm:cxn modelId="{B27524E1-8068-4D07-8256-00F3055B8048}" type="presOf" srcId="{2C5298F6-A493-4246-ACAB-D942090296F9}" destId="{D5FD4061-508C-4BF8-83B5-36E3FD7D3AFD}" srcOrd="0" destOrd="0" presId="urn:microsoft.com/office/officeart/2008/layout/LinedList"/>
    <dgm:cxn modelId="{29213BFC-A683-42B6-A00B-7206B21279C1}" srcId="{32B5D352-1E80-4ADC-8F34-2C7161DD8167}" destId="{71805F93-7F83-440E-B309-D34279A4B555}" srcOrd="0" destOrd="0" parTransId="{D33B0420-9B5A-4B4C-9BF1-58F9E2BCEF28}" sibTransId="{D6A24C5F-FDE7-4FAF-9557-65CF6EBD3A2D}"/>
    <dgm:cxn modelId="{5627526D-CFD2-40F4-8272-60A7C68CF024}" type="presParOf" srcId="{AA4194FF-7B33-4304-8EE1-AA3992B92C19}" destId="{3B1956C2-D3BC-4B64-A547-FAAD60713C69}" srcOrd="0" destOrd="0" presId="urn:microsoft.com/office/officeart/2008/layout/LinedList"/>
    <dgm:cxn modelId="{BF9EC0D2-0218-4928-A196-84EDC42C4518}" type="presParOf" srcId="{AA4194FF-7B33-4304-8EE1-AA3992B92C19}" destId="{D5A00DDD-DB7C-44FA-9BE4-9E0846C042E6}" srcOrd="1" destOrd="0" presId="urn:microsoft.com/office/officeart/2008/layout/LinedList"/>
    <dgm:cxn modelId="{9D9E4031-DC96-4F00-9A92-D7337D55982C}" type="presParOf" srcId="{D5A00DDD-DB7C-44FA-9BE4-9E0846C042E6}" destId="{71D5278C-C71C-439B-9C94-D2EFC93CF49E}" srcOrd="0" destOrd="0" presId="urn:microsoft.com/office/officeart/2008/layout/LinedList"/>
    <dgm:cxn modelId="{72D1F3D5-B373-4865-8AC2-07C6468C221F}" type="presParOf" srcId="{D5A00DDD-DB7C-44FA-9BE4-9E0846C042E6}" destId="{1583C4FA-4D04-48F6-A40A-40219B17840E}" srcOrd="1" destOrd="0" presId="urn:microsoft.com/office/officeart/2008/layout/LinedList"/>
    <dgm:cxn modelId="{472921EE-CABE-43D3-8727-B2D1E9D5DFD6}" type="presParOf" srcId="{AA4194FF-7B33-4304-8EE1-AA3992B92C19}" destId="{007EE07B-AD66-431E-87AE-111305FF36CC}" srcOrd="2" destOrd="0" presId="urn:microsoft.com/office/officeart/2008/layout/LinedList"/>
    <dgm:cxn modelId="{1DB6DED0-0121-4B4F-8884-280B33431CCC}" type="presParOf" srcId="{AA4194FF-7B33-4304-8EE1-AA3992B92C19}" destId="{A79395F3-85FF-4887-B8AD-02B59CADBCB3}" srcOrd="3" destOrd="0" presId="urn:microsoft.com/office/officeart/2008/layout/LinedList"/>
    <dgm:cxn modelId="{34AE6A2B-3DA6-49C4-8303-0BF0446AE7D6}" type="presParOf" srcId="{A79395F3-85FF-4887-B8AD-02B59CADBCB3}" destId="{58743392-BD0E-483B-AF4E-A2CE3C99FB64}" srcOrd="0" destOrd="0" presId="urn:microsoft.com/office/officeart/2008/layout/LinedList"/>
    <dgm:cxn modelId="{BD43AE03-7046-46D2-89AF-3C4D01F651CA}" type="presParOf" srcId="{A79395F3-85FF-4887-B8AD-02B59CADBCB3}" destId="{D0A501FC-5B75-492F-ADA1-CDDFC74F136F}" srcOrd="1" destOrd="0" presId="urn:microsoft.com/office/officeart/2008/layout/LinedList"/>
    <dgm:cxn modelId="{98113063-CC77-474C-B386-6E8EB1B342FC}" type="presParOf" srcId="{AA4194FF-7B33-4304-8EE1-AA3992B92C19}" destId="{142B6D18-19C5-467E-9728-F1D4B452A777}" srcOrd="4" destOrd="0" presId="urn:microsoft.com/office/officeart/2008/layout/LinedList"/>
    <dgm:cxn modelId="{50AD2144-886F-4D66-96CB-C71258A53619}" type="presParOf" srcId="{AA4194FF-7B33-4304-8EE1-AA3992B92C19}" destId="{DB983CAD-A9CE-4697-89F9-32890205DA42}" srcOrd="5" destOrd="0" presId="urn:microsoft.com/office/officeart/2008/layout/LinedList"/>
    <dgm:cxn modelId="{CC5D5946-746B-40DC-B423-FC706951EB1D}" type="presParOf" srcId="{DB983CAD-A9CE-4697-89F9-32890205DA42}" destId="{C0A36620-F4CE-437A-A031-8E9BE4FF52FE}" srcOrd="0" destOrd="0" presId="urn:microsoft.com/office/officeart/2008/layout/LinedList"/>
    <dgm:cxn modelId="{E90E057C-EA1A-4ABD-A6C5-C2F327E851EF}" type="presParOf" srcId="{DB983CAD-A9CE-4697-89F9-32890205DA42}" destId="{9ED5A53A-C4A6-495A-8818-3A33F1ED0CF9}" srcOrd="1" destOrd="0" presId="urn:microsoft.com/office/officeart/2008/layout/LinedList"/>
    <dgm:cxn modelId="{E183E969-5E25-4E8C-8C7C-7142FE0681EA}" type="presParOf" srcId="{AA4194FF-7B33-4304-8EE1-AA3992B92C19}" destId="{4DDB9EC5-ADB2-4E47-9108-9700D557EC5E}" srcOrd="6" destOrd="0" presId="urn:microsoft.com/office/officeart/2008/layout/LinedList"/>
    <dgm:cxn modelId="{4382583C-FA2C-4DAF-892B-02CD78F86AB0}" type="presParOf" srcId="{AA4194FF-7B33-4304-8EE1-AA3992B92C19}" destId="{75C7550D-5241-4207-A42B-99774CC71780}" srcOrd="7" destOrd="0" presId="urn:microsoft.com/office/officeart/2008/layout/LinedList"/>
    <dgm:cxn modelId="{736A046A-2082-451B-9B25-1DB469BA7032}" type="presParOf" srcId="{75C7550D-5241-4207-A42B-99774CC71780}" destId="{D5FD4061-508C-4BF8-83B5-36E3FD7D3AFD}" srcOrd="0" destOrd="0" presId="urn:microsoft.com/office/officeart/2008/layout/LinedList"/>
    <dgm:cxn modelId="{2A4C7D75-B6D5-4AC2-AD2A-D42DC73D7143}" type="presParOf" srcId="{75C7550D-5241-4207-A42B-99774CC71780}" destId="{33062A29-B47A-489B-AA6D-D1F0CEA461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B5D352-1E80-4ADC-8F34-2C7161DD81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805F93-7F83-440E-B309-D34279A4B555}">
      <dgm:prSet/>
      <dgm:spPr/>
      <dgm:t>
        <a:bodyPr/>
        <a:lstStyle/>
        <a:p>
          <a:r>
            <a:rPr lang="de-DE" dirty="0"/>
            <a:t>1. Daten Zugriff erstellen</a:t>
          </a:r>
          <a:endParaRPr lang="en-US" dirty="0"/>
        </a:p>
      </dgm:t>
    </dgm:pt>
    <dgm:pt modelId="{D33B0420-9B5A-4B4C-9BF1-58F9E2BCEF28}" type="parTrans" cxnId="{29213BFC-A683-42B6-A00B-7206B21279C1}">
      <dgm:prSet/>
      <dgm:spPr/>
      <dgm:t>
        <a:bodyPr/>
        <a:lstStyle/>
        <a:p>
          <a:endParaRPr lang="en-US"/>
        </a:p>
      </dgm:t>
    </dgm:pt>
    <dgm:pt modelId="{D6A24C5F-FDE7-4FAF-9557-65CF6EBD3A2D}" type="sibTrans" cxnId="{29213BFC-A683-42B6-A00B-7206B21279C1}">
      <dgm:prSet/>
      <dgm:spPr/>
      <dgm:t>
        <a:bodyPr/>
        <a:lstStyle/>
        <a:p>
          <a:endParaRPr lang="en-US"/>
        </a:p>
      </dgm:t>
    </dgm:pt>
    <dgm:pt modelId="{66A1F5FF-7A59-4786-84EE-193516FE6546}">
      <dgm:prSet/>
      <dgm:spPr/>
      <dgm:t>
        <a:bodyPr/>
        <a:lstStyle/>
        <a:p>
          <a:r>
            <a:rPr lang="de-DE" dirty="0"/>
            <a:t>2. Fehlerhafte Daten werden entfernt</a:t>
          </a:r>
          <a:endParaRPr lang="en-US" dirty="0"/>
        </a:p>
      </dgm:t>
    </dgm:pt>
    <dgm:pt modelId="{F3E29084-798A-41E3-9195-F28F7B496600}" type="parTrans" cxnId="{6378AA02-A301-4B72-A8F4-094311FAF60A}">
      <dgm:prSet/>
      <dgm:spPr/>
      <dgm:t>
        <a:bodyPr/>
        <a:lstStyle/>
        <a:p>
          <a:endParaRPr lang="en-US"/>
        </a:p>
      </dgm:t>
    </dgm:pt>
    <dgm:pt modelId="{C2373003-4654-4C34-BE98-0CF4010DBD23}" type="sibTrans" cxnId="{6378AA02-A301-4B72-A8F4-094311FAF60A}">
      <dgm:prSet/>
      <dgm:spPr/>
      <dgm:t>
        <a:bodyPr/>
        <a:lstStyle/>
        <a:p>
          <a:endParaRPr lang="en-US"/>
        </a:p>
      </dgm:t>
    </dgm:pt>
    <dgm:pt modelId="{ED73B545-D622-43FB-93FB-F38B9DDAE81A}">
      <dgm:prSet/>
      <dgm:spPr/>
      <dgm:t>
        <a:bodyPr/>
        <a:lstStyle/>
        <a:p>
          <a:r>
            <a:rPr lang="de-DE" dirty="0"/>
            <a:t>3. Neue Feature hinzufügen (Zielvariable)</a:t>
          </a:r>
          <a:endParaRPr lang="en-US" dirty="0"/>
        </a:p>
      </dgm:t>
    </dgm:pt>
    <dgm:pt modelId="{9E6E4A92-DB75-426F-A7ED-4161552A5F6D}" type="parTrans" cxnId="{055D4AA8-CBBB-496C-B85E-8CE119A5A72D}">
      <dgm:prSet/>
      <dgm:spPr/>
      <dgm:t>
        <a:bodyPr/>
        <a:lstStyle/>
        <a:p>
          <a:endParaRPr lang="en-US"/>
        </a:p>
      </dgm:t>
    </dgm:pt>
    <dgm:pt modelId="{E14B6A89-14E0-4C2B-A7D4-C396C8B4E7AE}" type="sibTrans" cxnId="{055D4AA8-CBBB-496C-B85E-8CE119A5A72D}">
      <dgm:prSet/>
      <dgm:spPr/>
      <dgm:t>
        <a:bodyPr/>
        <a:lstStyle/>
        <a:p>
          <a:endParaRPr lang="en-US"/>
        </a:p>
      </dgm:t>
    </dgm:pt>
    <dgm:pt modelId="{90D088F7-F5C7-4618-8744-F81A17C3CC91}">
      <dgm:prSet/>
      <dgm:spPr/>
      <dgm:t>
        <a:bodyPr/>
        <a:lstStyle/>
        <a:p>
          <a:r>
            <a:rPr lang="de-DE" dirty="0"/>
            <a:t>4. Nicht relevante Feature werden aus dem Datensatz entfernt</a:t>
          </a:r>
          <a:endParaRPr lang="en-US" dirty="0"/>
        </a:p>
      </dgm:t>
    </dgm:pt>
    <dgm:pt modelId="{70311DEF-F328-417E-9BB4-524E6006E4A0}" type="parTrans" cxnId="{A649DD2F-097C-4AAF-8066-17BEF661AA55}">
      <dgm:prSet/>
      <dgm:spPr/>
      <dgm:t>
        <a:bodyPr/>
        <a:lstStyle/>
        <a:p>
          <a:endParaRPr lang="en-US"/>
        </a:p>
      </dgm:t>
    </dgm:pt>
    <dgm:pt modelId="{A77D9DD8-81F0-4503-8850-627C25C0CCD6}" type="sibTrans" cxnId="{A649DD2F-097C-4AAF-8066-17BEF661AA55}">
      <dgm:prSet/>
      <dgm:spPr/>
      <dgm:t>
        <a:bodyPr/>
        <a:lstStyle/>
        <a:p>
          <a:endParaRPr lang="en-US"/>
        </a:p>
      </dgm:t>
    </dgm:pt>
    <dgm:pt modelId="{2C5298F6-A493-4246-ACAB-D942090296F9}">
      <dgm:prSet/>
      <dgm:spPr/>
      <dgm:t>
        <a:bodyPr/>
        <a:lstStyle/>
        <a:p>
          <a:r>
            <a:rPr lang="de-DE" dirty="0"/>
            <a:t>5. Daten für lineare Regression </a:t>
          </a:r>
          <a:r>
            <a:rPr lang="de-DE" dirty="0" err="1"/>
            <a:t>normaisieren</a:t>
          </a:r>
          <a:endParaRPr lang="en-US" dirty="0"/>
        </a:p>
      </dgm:t>
    </dgm:pt>
    <dgm:pt modelId="{43C432C7-5C48-4CFE-BAA0-68DC65637E4F}" type="parTrans" cxnId="{EB0CEC6D-E76B-4136-84BB-47D8B1FE6717}">
      <dgm:prSet/>
      <dgm:spPr/>
      <dgm:t>
        <a:bodyPr/>
        <a:lstStyle/>
        <a:p>
          <a:endParaRPr lang="en-US"/>
        </a:p>
      </dgm:t>
    </dgm:pt>
    <dgm:pt modelId="{57B842D4-01E8-4DA7-AE2A-21D0118EB1D3}" type="sibTrans" cxnId="{EB0CEC6D-E76B-4136-84BB-47D8B1FE6717}">
      <dgm:prSet/>
      <dgm:spPr/>
      <dgm:t>
        <a:bodyPr/>
        <a:lstStyle/>
        <a:p>
          <a:endParaRPr lang="en-US"/>
        </a:p>
      </dgm:t>
    </dgm:pt>
    <dgm:pt modelId="{AA4194FF-7B33-4304-8EE1-AA3992B92C19}" type="pres">
      <dgm:prSet presAssocID="{32B5D352-1E80-4ADC-8F34-2C7161DD8167}" presName="vert0" presStyleCnt="0">
        <dgm:presLayoutVars>
          <dgm:dir/>
          <dgm:animOne val="branch"/>
          <dgm:animLvl val="lvl"/>
        </dgm:presLayoutVars>
      </dgm:prSet>
      <dgm:spPr/>
    </dgm:pt>
    <dgm:pt modelId="{3B1956C2-D3BC-4B64-A547-FAAD60713C69}" type="pres">
      <dgm:prSet presAssocID="{71805F93-7F83-440E-B309-D34279A4B555}" presName="thickLine" presStyleLbl="alignNode1" presStyleIdx="0" presStyleCnt="5"/>
      <dgm:spPr/>
    </dgm:pt>
    <dgm:pt modelId="{D5A00DDD-DB7C-44FA-9BE4-9E0846C042E6}" type="pres">
      <dgm:prSet presAssocID="{71805F93-7F83-440E-B309-D34279A4B555}" presName="horz1" presStyleCnt="0"/>
      <dgm:spPr/>
    </dgm:pt>
    <dgm:pt modelId="{71D5278C-C71C-439B-9C94-D2EFC93CF49E}" type="pres">
      <dgm:prSet presAssocID="{71805F93-7F83-440E-B309-D34279A4B555}" presName="tx1" presStyleLbl="revTx" presStyleIdx="0" presStyleCnt="5"/>
      <dgm:spPr/>
    </dgm:pt>
    <dgm:pt modelId="{1583C4FA-4D04-48F6-A40A-40219B17840E}" type="pres">
      <dgm:prSet presAssocID="{71805F93-7F83-440E-B309-D34279A4B555}" presName="vert1" presStyleCnt="0"/>
      <dgm:spPr/>
    </dgm:pt>
    <dgm:pt modelId="{CEA212EF-0056-4C8B-A976-162F2CA0DE20}" type="pres">
      <dgm:prSet presAssocID="{66A1F5FF-7A59-4786-84EE-193516FE6546}" presName="thickLine" presStyleLbl="alignNode1" presStyleIdx="1" presStyleCnt="5"/>
      <dgm:spPr/>
    </dgm:pt>
    <dgm:pt modelId="{B40CA86E-2058-4AF1-810B-C5F20D0E562A}" type="pres">
      <dgm:prSet presAssocID="{66A1F5FF-7A59-4786-84EE-193516FE6546}" presName="horz1" presStyleCnt="0"/>
      <dgm:spPr/>
    </dgm:pt>
    <dgm:pt modelId="{4CC02FEC-F940-4797-AC15-196C2A5C31B8}" type="pres">
      <dgm:prSet presAssocID="{66A1F5FF-7A59-4786-84EE-193516FE6546}" presName="tx1" presStyleLbl="revTx" presStyleIdx="1" presStyleCnt="5"/>
      <dgm:spPr/>
    </dgm:pt>
    <dgm:pt modelId="{B9433B86-FA63-4FE6-A958-518C0D06F441}" type="pres">
      <dgm:prSet presAssocID="{66A1F5FF-7A59-4786-84EE-193516FE6546}" presName="vert1" presStyleCnt="0"/>
      <dgm:spPr/>
    </dgm:pt>
    <dgm:pt modelId="{4AF42601-9F90-40E1-AC5B-C1D98AD0D0AE}" type="pres">
      <dgm:prSet presAssocID="{ED73B545-D622-43FB-93FB-F38B9DDAE81A}" presName="thickLine" presStyleLbl="alignNode1" presStyleIdx="2" presStyleCnt="5"/>
      <dgm:spPr/>
    </dgm:pt>
    <dgm:pt modelId="{5B70A791-BB78-4872-A8B7-3759B71001DC}" type="pres">
      <dgm:prSet presAssocID="{ED73B545-D622-43FB-93FB-F38B9DDAE81A}" presName="horz1" presStyleCnt="0"/>
      <dgm:spPr/>
    </dgm:pt>
    <dgm:pt modelId="{1BCB1CAC-82C0-4F93-8EB2-C556D0E69138}" type="pres">
      <dgm:prSet presAssocID="{ED73B545-D622-43FB-93FB-F38B9DDAE81A}" presName="tx1" presStyleLbl="revTx" presStyleIdx="2" presStyleCnt="5"/>
      <dgm:spPr/>
    </dgm:pt>
    <dgm:pt modelId="{4DF29D2D-FCC5-4978-B93A-30B480E43555}" type="pres">
      <dgm:prSet presAssocID="{ED73B545-D622-43FB-93FB-F38B9DDAE81A}" presName="vert1" presStyleCnt="0"/>
      <dgm:spPr/>
    </dgm:pt>
    <dgm:pt modelId="{142B6D18-19C5-467E-9728-F1D4B452A777}" type="pres">
      <dgm:prSet presAssocID="{90D088F7-F5C7-4618-8744-F81A17C3CC91}" presName="thickLine" presStyleLbl="alignNode1" presStyleIdx="3" presStyleCnt="5"/>
      <dgm:spPr/>
    </dgm:pt>
    <dgm:pt modelId="{DB983CAD-A9CE-4697-89F9-32890205DA42}" type="pres">
      <dgm:prSet presAssocID="{90D088F7-F5C7-4618-8744-F81A17C3CC91}" presName="horz1" presStyleCnt="0"/>
      <dgm:spPr/>
    </dgm:pt>
    <dgm:pt modelId="{C0A36620-F4CE-437A-A031-8E9BE4FF52FE}" type="pres">
      <dgm:prSet presAssocID="{90D088F7-F5C7-4618-8744-F81A17C3CC91}" presName="tx1" presStyleLbl="revTx" presStyleIdx="3" presStyleCnt="5"/>
      <dgm:spPr/>
    </dgm:pt>
    <dgm:pt modelId="{9ED5A53A-C4A6-495A-8818-3A33F1ED0CF9}" type="pres">
      <dgm:prSet presAssocID="{90D088F7-F5C7-4618-8744-F81A17C3CC91}" presName="vert1" presStyleCnt="0"/>
      <dgm:spPr/>
    </dgm:pt>
    <dgm:pt modelId="{4DDB9EC5-ADB2-4E47-9108-9700D557EC5E}" type="pres">
      <dgm:prSet presAssocID="{2C5298F6-A493-4246-ACAB-D942090296F9}" presName="thickLine" presStyleLbl="alignNode1" presStyleIdx="4" presStyleCnt="5"/>
      <dgm:spPr/>
    </dgm:pt>
    <dgm:pt modelId="{75C7550D-5241-4207-A42B-99774CC71780}" type="pres">
      <dgm:prSet presAssocID="{2C5298F6-A493-4246-ACAB-D942090296F9}" presName="horz1" presStyleCnt="0"/>
      <dgm:spPr/>
    </dgm:pt>
    <dgm:pt modelId="{D5FD4061-508C-4BF8-83B5-36E3FD7D3AFD}" type="pres">
      <dgm:prSet presAssocID="{2C5298F6-A493-4246-ACAB-D942090296F9}" presName="tx1" presStyleLbl="revTx" presStyleIdx="4" presStyleCnt="5"/>
      <dgm:spPr/>
    </dgm:pt>
    <dgm:pt modelId="{33062A29-B47A-489B-AA6D-D1F0CEA461E5}" type="pres">
      <dgm:prSet presAssocID="{2C5298F6-A493-4246-ACAB-D942090296F9}" presName="vert1" presStyleCnt="0"/>
      <dgm:spPr/>
    </dgm:pt>
  </dgm:ptLst>
  <dgm:cxnLst>
    <dgm:cxn modelId="{6378AA02-A301-4B72-A8F4-094311FAF60A}" srcId="{32B5D352-1E80-4ADC-8F34-2C7161DD8167}" destId="{66A1F5FF-7A59-4786-84EE-193516FE6546}" srcOrd="1" destOrd="0" parTransId="{F3E29084-798A-41E3-9195-F28F7B496600}" sibTransId="{C2373003-4654-4C34-BE98-0CF4010DBD23}"/>
    <dgm:cxn modelId="{85BA841F-DD58-40AE-9698-4D2D0BB1DDA4}" type="presOf" srcId="{90D088F7-F5C7-4618-8744-F81A17C3CC91}" destId="{C0A36620-F4CE-437A-A031-8E9BE4FF52FE}" srcOrd="0" destOrd="0" presId="urn:microsoft.com/office/officeart/2008/layout/LinedList"/>
    <dgm:cxn modelId="{A649DD2F-097C-4AAF-8066-17BEF661AA55}" srcId="{32B5D352-1E80-4ADC-8F34-2C7161DD8167}" destId="{90D088F7-F5C7-4618-8744-F81A17C3CC91}" srcOrd="3" destOrd="0" parTransId="{70311DEF-F328-417E-9BB4-524E6006E4A0}" sibTransId="{A77D9DD8-81F0-4503-8850-627C25C0CCD6}"/>
    <dgm:cxn modelId="{FBCD006B-63F8-47C7-A13D-718F319BC40D}" type="presOf" srcId="{ED73B545-D622-43FB-93FB-F38B9DDAE81A}" destId="{1BCB1CAC-82C0-4F93-8EB2-C556D0E69138}" srcOrd="0" destOrd="0" presId="urn:microsoft.com/office/officeart/2008/layout/LinedList"/>
    <dgm:cxn modelId="{EB0CEC6D-E76B-4136-84BB-47D8B1FE6717}" srcId="{32B5D352-1E80-4ADC-8F34-2C7161DD8167}" destId="{2C5298F6-A493-4246-ACAB-D942090296F9}" srcOrd="4" destOrd="0" parTransId="{43C432C7-5C48-4CFE-BAA0-68DC65637E4F}" sibTransId="{57B842D4-01E8-4DA7-AE2A-21D0118EB1D3}"/>
    <dgm:cxn modelId="{2947379F-6650-48EC-9673-A23A9ED13785}" type="presOf" srcId="{71805F93-7F83-440E-B309-D34279A4B555}" destId="{71D5278C-C71C-439B-9C94-D2EFC93CF49E}" srcOrd="0" destOrd="0" presId="urn:microsoft.com/office/officeart/2008/layout/LinedList"/>
    <dgm:cxn modelId="{055D4AA8-CBBB-496C-B85E-8CE119A5A72D}" srcId="{32B5D352-1E80-4ADC-8F34-2C7161DD8167}" destId="{ED73B545-D622-43FB-93FB-F38B9DDAE81A}" srcOrd="2" destOrd="0" parTransId="{9E6E4A92-DB75-426F-A7ED-4161552A5F6D}" sibTransId="{E14B6A89-14E0-4C2B-A7D4-C396C8B4E7AE}"/>
    <dgm:cxn modelId="{63C532B1-A687-475D-82EB-2FE4CDDEB8BC}" type="presOf" srcId="{66A1F5FF-7A59-4786-84EE-193516FE6546}" destId="{4CC02FEC-F940-4797-AC15-196C2A5C31B8}" srcOrd="0" destOrd="0" presId="urn:microsoft.com/office/officeart/2008/layout/LinedList"/>
    <dgm:cxn modelId="{683770CB-2F2D-4C95-A6D0-5D5F1CCA3856}" type="presOf" srcId="{32B5D352-1E80-4ADC-8F34-2C7161DD8167}" destId="{AA4194FF-7B33-4304-8EE1-AA3992B92C19}" srcOrd="0" destOrd="0" presId="urn:microsoft.com/office/officeart/2008/layout/LinedList"/>
    <dgm:cxn modelId="{B27524E1-8068-4D07-8256-00F3055B8048}" type="presOf" srcId="{2C5298F6-A493-4246-ACAB-D942090296F9}" destId="{D5FD4061-508C-4BF8-83B5-36E3FD7D3AFD}" srcOrd="0" destOrd="0" presId="urn:microsoft.com/office/officeart/2008/layout/LinedList"/>
    <dgm:cxn modelId="{29213BFC-A683-42B6-A00B-7206B21279C1}" srcId="{32B5D352-1E80-4ADC-8F34-2C7161DD8167}" destId="{71805F93-7F83-440E-B309-D34279A4B555}" srcOrd="0" destOrd="0" parTransId="{D33B0420-9B5A-4B4C-9BF1-58F9E2BCEF28}" sibTransId="{D6A24C5F-FDE7-4FAF-9557-65CF6EBD3A2D}"/>
    <dgm:cxn modelId="{5627526D-CFD2-40F4-8272-60A7C68CF024}" type="presParOf" srcId="{AA4194FF-7B33-4304-8EE1-AA3992B92C19}" destId="{3B1956C2-D3BC-4B64-A547-FAAD60713C69}" srcOrd="0" destOrd="0" presId="urn:microsoft.com/office/officeart/2008/layout/LinedList"/>
    <dgm:cxn modelId="{BF9EC0D2-0218-4928-A196-84EDC42C4518}" type="presParOf" srcId="{AA4194FF-7B33-4304-8EE1-AA3992B92C19}" destId="{D5A00DDD-DB7C-44FA-9BE4-9E0846C042E6}" srcOrd="1" destOrd="0" presId="urn:microsoft.com/office/officeart/2008/layout/LinedList"/>
    <dgm:cxn modelId="{9D9E4031-DC96-4F00-9A92-D7337D55982C}" type="presParOf" srcId="{D5A00DDD-DB7C-44FA-9BE4-9E0846C042E6}" destId="{71D5278C-C71C-439B-9C94-D2EFC93CF49E}" srcOrd="0" destOrd="0" presId="urn:microsoft.com/office/officeart/2008/layout/LinedList"/>
    <dgm:cxn modelId="{72D1F3D5-B373-4865-8AC2-07C6468C221F}" type="presParOf" srcId="{D5A00DDD-DB7C-44FA-9BE4-9E0846C042E6}" destId="{1583C4FA-4D04-48F6-A40A-40219B17840E}" srcOrd="1" destOrd="0" presId="urn:microsoft.com/office/officeart/2008/layout/LinedList"/>
    <dgm:cxn modelId="{04FDBBC3-89FE-4CBB-8D91-0336019B9C8C}" type="presParOf" srcId="{AA4194FF-7B33-4304-8EE1-AA3992B92C19}" destId="{CEA212EF-0056-4C8B-A976-162F2CA0DE20}" srcOrd="2" destOrd="0" presId="urn:microsoft.com/office/officeart/2008/layout/LinedList"/>
    <dgm:cxn modelId="{2A9379DD-2E9A-41B9-B2E5-11DEAFC7B442}" type="presParOf" srcId="{AA4194FF-7B33-4304-8EE1-AA3992B92C19}" destId="{B40CA86E-2058-4AF1-810B-C5F20D0E562A}" srcOrd="3" destOrd="0" presId="urn:microsoft.com/office/officeart/2008/layout/LinedList"/>
    <dgm:cxn modelId="{4BF123CA-E5A8-4764-8DD0-1C3F95DE5423}" type="presParOf" srcId="{B40CA86E-2058-4AF1-810B-C5F20D0E562A}" destId="{4CC02FEC-F940-4797-AC15-196C2A5C31B8}" srcOrd="0" destOrd="0" presId="urn:microsoft.com/office/officeart/2008/layout/LinedList"/>
    <dgm:cxn modelId="{8378EC6A-6F95-48B0-99C8-BDCB72262028}" type="presParOf" srcId="{B40CA86E-2058-4AF1-810B-C5F20D0E562A}" destId="{B9433B86-FA63-4FE6-A958-518C0D06F441}" srcOrd="1" destOrd="0" presId="urn:microsoft.com/office/officeart/2008/layout/LinedList"/>
    <dgm:cxn modelId="{F591096F-B290-49E0-AB74-FF7CDC869462}" type="presParOf" srcId="{AA4194FF-7B33-4304-8EE1-AA3992B92C19}" destId="{4AF42601-9F90-40E1-AC5B-C1D98AD0D0AE}" srcOrd="4" destOrd="0" presId="urn:microsoft.com/office/officeart/2008/layout/LinedList"/>
    <dgm:cxn modelId="{E1304ADF-CEC7-422E-A962-71A7DB5F53AA}" type="presParOf" srcId="{AA4194FF-7B33-4304-8EE1-AA3992B92C19}" destId="{5B70A791-BB78-4872-A8B7-3759B71001DC}" srcOrd="5" destOrd="0" presId="urn:microsoft.com/office/officeart/2008/layout/LinedList"/>
    <dgm:cxn modelId="{A836B637-D0BC-4E03-9B61-3CE6C0F7D6E1}" type="presParOf" srcId="{5B70A791-BB78-4872-A8B7-3759B71001DC}" destId="{1BCB1CAC-82C0-4F93-8EB2-C556D0E69138}" srcOrd="0" destOrd="0" presId="urn:microsoft.com/office/officeart/2008/layout/LinedList"/>
    <dgm:cxn modelId="{3EB15310-47CD-4131-99C7-97ABAFAC8E83}" type="presParOf" srcId="{5B70A791-BB78-4872-A8B7-3759B71001DC}" destId="{4DF29D2D-FCC5-4978-B93A-30B480E43555}" srcOrd="1" destOrd="0" presId="urn:microsoft.com/office/officeart/2008/layout/LinedList"/>
    <dgm:cxn modelId="{98113063-CC77-474C-B386-6E8EB1B342FC}" type="presParOf" srcId="{AA4194FF-7B33-4304-8EE1-AA3992B92C19}" destId="{142B6D18-19C5-467E-9728-F1D4B452A777}" srcOrd="6" destOrd="0" presId="urn:microsoft.com/office/officeart/2008/layout/LinedList"/>
    <dgm:cxn modelId="{50AD2144-886F-4D66-96CB-C71258A53619}" type="presParOf" srcId="{AA4194FF-7B33-4304-8EE1-AA3992B92C19}" destId="{DB983CAD-A9CE-4697-89F9-32890205DA42}" srcOrd="7" destOrd="0" presId="urn:microsoft.com/office/officeart/2008/layout/LinedList"/>
    <dgm:cxn modelId="{CC5D5946-746B-40DC-B423-FC706951EB1D}" type="presParOf" srcId="{DB983CAD-A9CE-4697-89F9-32890205DA42}" destId="{C0A36620-F4CE-437A-A031-8E9BE4FF52FE}" srcOrd="0" destOrd="0" presId="urn:microsoft.com/office/officeart/2008/layout/LinedList"/>
    <dgm:cxn modelId="{E90E057C-EA1A-4ABD-A6C5-C2F327E851EF}" type="presParOf" srcId="{DB983CAD-A9CE-4697-89F9-32890205DA42}" destId="{9ED5A53A-C4A6-495A-8818-3A33F1ED0CF9}" srcOrd="1" destOrd="0" presId="urn:microsoft.com/office/officeart/2008/layout/LinedList"/>
    <dgm:cxn modelId="{E183E969-5E25-4E8C-8C7C-7142FE0681EA}" type="presParOf" srcId="{AA4194FF-7B33-4304-8EE1-AA3992B92C19}" destId="{4DDB9EC5-ADB2-4E47-9108-9700D557EC5E}" srcOrd="8" destOrd="0" presId="urn:microsoft.com/office/officeart/2008/layout/LinedList"/>
    <dgm:cxn modelId="{4382583C-FA2C-4DAF-892B-02CD78F86AB0}" type="presParOf" srcId="{AA4194FF-7B33-4304-8EE1-AA3992B92C19}" destId="{75C7550D-5241-4207-A42B-99774CC71780}" srcOrd="9" destOrd="0" presId="urn:microsoft.com/office/officeart/2008/layout/LinedList"/>
    <dgm:cxn modelId="{736A046A-2082-451B-9B25-1DB469BA7032}" type="presParOf" srcId="{75C7550D-5241-4207-A42B-99774CC71780}" destId="{D5FD4061-508C-4BF8-83B5-36E3FD7D3AFD}" srcOrd="0" destOrd="0" presId="urn:microsoft.com/office/officeart/2008/layout/LinedList"/>
    <dgm:cxn modelId="{2A4C7D75-B6D5-4AC2-AD2A-D42DC73D7143}" type="presParOf" srcId="{75C7550D-5241-4207-A42B-99774CC71780}" destId="{33062A29-B47A-489B-AA6D-D1F0CEA461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B5D352-1E80-4ADC-8F34-2C7161DD81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805F93-7F83-440E-B309-D34279A4B555}">
      <dgm:prSet/>
      <dgm:spPr/>
      <dgm:t>
        <a:bodyPr/>
        <a:lstStyle/>
        <a:p>
          <a:r>
            <a:rPr lang="de-DE" dirty="0"/>
            <a:t>1. Daten Zugriff erstellen</a:t>
          </a:r>
          <a:endParaRPr lang="en-US" dirty="0"/>
        </a:p>
      </dgm:t>
    </dgm:pt>
    <dgm:pt modelId="{D33B0420-9B5A-4B4C-9BF1-58F9E2BCEF28}" type="parTrans" cxnId="{29213BFC-A683-42B6-A00B-7206B21279C1}">
      <dgm:prSet/>
      <dgm:spPr/>
      <dgm:t>
        <a:bodyPr/>
        <a:lstStyle/>
        <a:p>
          <a:endParaRPr lang="en-US"/>
        </a:p>
      </dgm:t>
    </dgm:pt>
    <dgm:pt modelId="{D6A24C5F-FDE7-4FAF-9557-65CF6EBD3A2D}" type="sibTrans" cxnId="{29213BFC-A683-42B6-A00B-7206B21279C1}">
      <dgm:prSet/>
      <dgm:spPr/>
      <dgm:t>
        <a:bodyPr/>
        <a:lstStyle/>
        <a:p>
          <a:endParaRPr lang="en-US"/>
        </a:p>
      </dgm:t>
    </dgm:pt>
    <dgm:pt modelId="{66A1F5FF-7A59-4786-84EE-193516FE6546}">
      <dgm:prSet/>
      <dgm:spPr/>
      <dgm:t>
        <a:bodyPr/>
        <a:lstStyle/>
        <a:p>
          <a:r>
            <a:rPr lang="de-DE" dirty="0"/>
            <a:t>2. Texte der Log Einträge herausfiltern</a:t>
          </a:r>
          <a:endParaRPr lang="en-US" dirty="0"/>
        </a:p>
      </dgm:t>
    </dgm:pt>
    <dgm:pt modelId="{F3E29084-798A-41E3-9195-F28F7B496600}" type="parTrans" cxnId="{6378AA02-A301-4B72-A8F4-094311FAF60A}">
      <dgm:prSet/>
      <dgm:spPr/>
      <dgm:t>
        <a:bodyPr/>
        <a:lstStyle/>
        <a:p>
          <a:endParaRPr lang="en-US"/>
        </a:p>
      </dgm:t>
    </dgm:pt>
    <dgm:pt modelId="{C2373003-4654-4C34-BE98-0CF4010DBD23}" type="sibTrans" cxnId="{6378AA02-A301-4B72-A8F4-094311FAF60A}">
      <dgm:prSet/>
      <dgm:spPr/>
      <dgm:t>
        <a:bodyPr/>
        <a:lstStyle/>
        <a:p>
          <a:endParaRPr lang="en-US"/>
        </a:p>
      </dgm:t>
    </dgm:pt>
    <dgm:pt modelId="{ED73B545-D622-43FB-93FB-F38B9DDAE81A}">
      <dgm:prSet/>
      <dgm:spPr/>
      <dgm:t>
        <a:bodyPr/>
        <a:lstStyle/>
        <a:p>
          <a:r>
            <a:rPr lang="de-DE" dirty="0"/>
            <a:t>3. Texte in Grundform bringen mit </a:t>
          </a:r>
          <a:r>
            <a:rPr lang="de-DE" dirty="0" err="1"/>
            <a:t>Lemmatization</a:t>
          </a:r>
          <a:endParaRPr lang="en-US" dirty="0"/>
        </a:p>
      </dgm:t>
    </dgm:pt>
    <dgm:pt modelId="{9E6E4A92-DB75-426F-A7ED-4161552A5F6D}" type="parTrans" cxnId="{055D4AA8-CBBB-496C-B85E-8CE119A5A72D}">
      <dgm:prSet/>
      <dgm:spPr/>
      <dgm:t>
        <a:bodyPr/>
        <a:lstStyle/>
        <a:p>
          <a:endParaRPr lang="en-US"/>
        </a:p>
      </dgm:t>
    </dgm:pt>
    <dgm:pt modelId="{E14B6A89-14E0-4C2B-A7D4-C396C8B4E7AE}" type="sibTrans" cxnId="{055D4AA8-CBBB-496C-B85E-8CE119A5A72D}">
      <dgm:prSet/>
      <dgm:spPr/>
      <dgm:t>
        <a:bodyPr/>
        <a:lstStyle/>
        <a:p>
          <a:endParaRPr lang="en-US"/>
        </a:p>
      </dgm:t>
    </dgm:pt>
    <dgm:pt modelId="{90D088F7-F5C7-4618-8744-F81A17C3CC91}">
      <dgm:prSet/>
      <dgm:spPr/>
      <dgm:t>
        <a:bodyPr/>
        <a:lstStyle/>
        <a:p>
          <a:r>
            <a:rPr lang="de-DE" dirty="0"/>
            <a:t>4. </a:t>
          </a:r>
          <a:r>
            <a:rPr lang="de-DE" dirty="0" err="1"/>
            <a:t>Lemmatizierten</a:t>
          </a:r>
          <a:r>
            <a:rPr lang="de-DE" dirty="0"/>
            <a:t> Text in Wörter zerlegen</a:t>
          </a:r>
          <a:endParaRPr lang="en-US" dirty="0"/>
        </a:p>
      </dgm:t>
    </dgm:pt>
    <dgm:pt modelId="{70311DEF-F328-417E-9BB4-524E6006E4A0}" type="parTrans" cxnId="{A649DD2F-097C-4AAF-8066-17BEF661AA55}">
      <dgm:prSet/>
      <dgm:spPr/>
      <dgm:t>
        <a:bodyPr/>
        <a:lstStyle/>
        <a:p>
          <a:endParaRPr lang="en-US"/>
        </a:p>
      </dgm:t>
    </dgm:pt>
    <dgm:pt modelId="{A77D9DD8-81F0-4503-8850-627C25C0CCD6}" type="sibTrans" cxnId="{A649DD2F-097C-4AAF-8066-17BEF661AA55}">
      <dgm:prSet/>
      <dgm:spPr/>
      <dgm:t>
        <a:bodyPr/>
        <a:lstStyle/>
        <a:p>
          <a:endParaRPr lang="en-US"/>
        </a:p>
      </dgm:t>
    </dgm:pt>
    <dgm:pt modelId="{2C5298F6-A493-4246-ACAB-D942090296F9}">
      <dgm:prSet/>
      <dgm:spPr/>
      <dgm:t>
        <a:bodyPr/>
        <a:lstStyle/>
        <a:p>
          <a:r>
            <a:rPr lang="de-DE" dirty="0"/>
            <a:t>5. Zerlegten Text mit </a:t>
          </a:r>
          <a:r>
            <a:rPr lang="de-DE" dirty="0" err="1"/>
            <a:t>Stemming</a:t>
          </a:r>
          <a:r>
            <a:rPr lang="de-DE" dirty="0"/>
            <a:t> überarbeiten</a:t>
          </a:r>
          <a:endParaRPr lang="en-US" dirty="0"/>
        </a:p>
      </dgm:t>
    </dgm:pt>
    <dgm:pt modelId="{43C432C7-5C48-4CFE-BAA0-68DC65637E4F}" type="parTrans" cxnId="{EB0CEC6D-E76B-4136-84BB-47D8B1FE6717}">
      <dgm:prSet/>
      <dgm:spPr/>
      <dgm:t>
        <a:bodyPr/>
        <a:lstStyle/>
        <a:p>
          <a:endParaRPr lang="en-US"/>
        </a:p>
      </dgm:t>
    </dgm:pt>
    <dgm:pt modelId="{57B842D4-01E8-4DA7-AE2A-21D0118EB1D3}" type="sibTrans" cxnId="{EB0CEC6D-E76B-4136-84BB-47D8B1FE6717}">
      <dgm:prSet/>
      <dgm:spPr/>
      <dgm:t>
        <a:bodyPr/>
        <a:lstStyle/>
        <a:p>
          <a:endParaRPr lang="en-US"/>
        </a:p>
      </dgm:t>
    </dgm:pt>
    <dgm:pt modelId="{AA4194FF-7B33-4304-8EE1-AA3992B92C19}" type="pres">
      <dgm:prSet presAssocID="{32B5D352-1E80-4ADC-8F34-2C7161DD8167}" presName="vert0" presStyleCnt="0">
        <dgm:presLayoutVars>
          <dgm:dir/>
          <dgm:animOne val="branch"/>
          <dgm:animLvl val="lvl"/>
        </dgm:presLayoutVars>
      </dgm:prSet>
      <dgm:spPr/>
    </dgm:pt>
    <dgm:pt modelId="{3B1956C2-D3BC-4B64-A547-FAAD60713C69}" type="pres">
      <dgm:prSet presAssocID="{71805F93-7F83-440E-B309-D34279A4B555}" presName="thickLine" presStyleLbl="alignNode1" presStyleIdx="0" presStyleCnt="5"/>
      <dgm:spPr/>
    </dgm:pt>
    <dgm:pt modelId="{D5A00DDD-DB7C-44FA-9BE4-9E0846C042E6}" type="pres">
      <dgm:prSet presAssocID="{71805F93-7F83-440E-B309-D34279A4B555}" presName="horz1" presStyleCnt="0"/>
      <dgm:spPr/>
    </dgm:pt>
    <dgm:pt modelId="{71D5278C-C71C-439B-9C94-D2EFC93CF49E}" type="pres">
      <dgm:prSet presAssocID="{71805F93-7F83-440E-B309-D34279A4B555}" presName="tx1" presStyleLbl="revTx" presStyleIdx="0" presStyleCnt="5"/>
      <dgm:spPr/>
    </dgm:pt>
    <dgm:pt modelId="{1583C4FA-4D04-48F6-A40A-40219B17840E}" type="pres">
      <dgm:prSet presAssocID="{71805F93-7F83-440E-B309-D34279A4B555}" presName="vert1" presStyleCnt="0"/>
      <dgm:spPr/>
    </dgm:pt>
    <dgm:pt modelId="{CEA212EF-0056-4C8B-A976-162F2CA0DE20}" type="pres">
      <dgm:prSet presAssocID="{66A1F5FF-7A59-4786-84EE-193516FE6546}" presName="thickLine" presStyleLbl="alignNode1" presStyleIdx="1" presStyleCnt="5"/>
      <dgm:spPr/>
    </dgm:pt>
    <dgm:pt modelId="{B40CA86E-2058-4AF1-810B-C5F20D0E562A}" type="pres">
      <dgm:prSet presAssocID="{66A1F5FF-7A59-4786-84EE-193516FE6546}" presName="horz1" presStyleCnt="0"/>
      <dgm:spPr/>
    </dgm:pt>
    <dgm:pt modelId="{4CC02FEC-F940-4797-AC15-196C2A5C31B8}" type="pres">
      <dgm:prSet presAssocID="{66A1F5FF-7A59-4786-84EE-193516FE6546}" presName="tx1" presStyleLbl="revTx" presStyleIdx="1" presStyleCnt="5"/>
      <dgm:spPr/>
    </dgm:pt>
    <dgm:pt modelId="{B9433B86-FA63-4FE6-A958-518C0D06F441}" type="pres">
      <dgm:prSet presAssocID="{66A1F5FF-7A59-4786-84EE-193516FE6546}" presName="vert1" presStyleCnt="0"/>
      <dgm:spPr/>
    </dgm:pt>
    <dgm:pt modelId="{4AF42601-9F90-40E1-AC5B-C1D98AD0D0AE}" type="pres">
      <dgm:prSet presAssocID="{ED73B545-D622-43FB-93FB-F38B9DDAE81A}" presName="thickLine" presStyleLbl="alignNode1" presStyleIdx="2" presStyleCnt="5"/>
      <dgm:spPr/>
    </dgm:pt>
    <dgm:pt modelId="{5B70A791-BB78-4872-A8B7-3759B71001DC}" type="pres">
      <dgm:prSet presAssocID="{ED73B545-D622-43FB-93FB-F38B9DDAE81A}" presName="horz1" presStyleCnt="0"/>
      <dgm:spPr/>
    </dgm:pt>
    <dgm:pt modelId="{1BCB1CAC-82C0-4F93-8EB2-C556D0E69138}" type="pres">
      <dgm:prSet presAssocID="{ED73B545-D622-43FB-93FB-F38B9DDAE81A}" presName="tx1" presStyleLbl="revTx" presStyleIdx="2" presStyleCnt="5"/>
      <dgm:spPr/>
    </dgm:pt>
    <dgm:pt modelId="{4DF29D2D-FCC5-4978-B93A-30B480E43555}" type="pres">
      <dgm:prSet presAssocID="{ED73B545-D622-43FB-93FB-F38B9DDAE81A}" presName="vert1" presStyleCnt="0"/>
      <dgm:spPr/>
    </dgm:pt>
    <dgm:pt modelId="{142B6D18-19C5-467E-9728-F1D4B452A777}" type="pres">
      <dgm:prSet presAssocID="{90D088F7-F5C7-4618-8744-F81A17C3CC91}" presName="thickLine" presStyleLbl="alignNode1" presStyleIdx="3" presStyleCnt="5"/>
      <dgm:spPr/>
    </dgm:pt>
    <dgm:pt modelId="{DB983CAD-A9CE-4697-89F9-32890205DA42}" type="pres">
      <dgm:prSet presAssocID="{90D088F7-F5C7-4618-8744-F81A17C3CC91}" presName="horz1" presStyleCnt="0"/>
      <dgm:spPr/>
    </dgm:pt>
    <dgm:pt modelId="{C0A36620-F4CE-437A-A031-8E9BE4FF52FE}" type="pres">
      <dgm:prSet presAssocID="{90D088F7-F5C7-4618-8744-F81A17C3CC91}" presName="tx1" presStyleLbl="revTx" presStyleIdx="3" presStyleCnt="5"/>
      <dgm:spPr/>
    </dgm:pt>
    <dgm:pt modelId="{9ED5A53A-C4A6-495A-8818-3A33F1ED0CF9}" type="pres">
      <dgm:prSet presAssocID="{90D088F7-F5C7-4618-8744-F81A17C3CC91}" presName="vert1" presStyleCnt="0"/>
      <dgm:spPr/>
    </dgm:pt>
    <dgm:pt modelId="{4DDB9EC5-ADB2-4E47-9108-9700D557EC5E}" type="pres">
      <dgm:prSet presAssocID="{2C5298F6-A493-4246-ACAB-D942090296F9}" presName="thickLine" presStyleLbl="alignNode1" presStyleIdx="4" presStyleCnt="5"/>
      <dgm:spPr/>
    </dgm:pt>
    <dgm:pt modelId="{75C7550D-5241-4207-A42B-99774CC71780}" type="pres">
      <dgm:prSet presAssocID="{2C5298F6-A493-4246-ACAB-D942090296F9}" presName="horz1" presStyleCnt="0"/>
      <dgm:spPr/>
    </dgm:pt>
    <dgm:pt modelId="{D5FD4061-508C-4BF8-83B5-36E3FD7D3AFD}" type="pres">
      <dgm:prSet presAssocID="{2C5298F6-A493-4246-ACAB-D942090296F9}" presName="tx1" presStyleLbl="revTx" presStyleIdx="4" presStyleCnt="5"/>
      <dgm:spPr/>
    </dgm:pt>
    <dgm:pt modelId="{33062A29-B47A-489B-AA6D-D1F0CEA461E5}" type="pres">
      <dgm:prSet presAssocID="{2C5298F6-A493-4246-ACAB-D942090296F9}" presName="vert1" presStyleCnt="0"/>
      <dgm:spPr/>
    </dgm:pt>
  </dgm:ptLst>
  <dgm:cxnLst>
    <dgm:cxn modelId="{6378AA02-A301-4B72-A8F4-094311FAF60A}" srcId="{32B5D352-1E80-4ADC-8F34-2C7161DD8167}" destId="{66A1F5FF-7A59-4786-84EE-193516FE6546}" srcOrd="1" destOrd="0" parTransId="{F3E29084-798A-41E3-9195-F28F7B496600}" sibTransId="{C2373003-4654-4C34-BE98-0CF4010DBD23}"/>
    <dgm:cxn modelId="{85BA841F-DD58-40AE-9698-4D2D0BB1DDA4}" type="presOf" srcId="{90D088F7-F5C7-4618-8744-F81A17C3CC91}" destId="{C0A36620-F4CE-437A-A031-8E9BE4FF52FE}" srcOrd="0" destOrd="0" presId="urn:microsoft.com/office/officeart/2008/layout/LinedList"/>
    <dgm:cxn modelId="{A649DD2F-097C-4AAF-8066-17BEF661AA55}" srcId="{32B5D352-1E80-4ADC-8F34-2C7161DD8167}" destId="{90D088F7-F5C7-4618-8744-F81A17C3CC91}" srcOrd="3" destOrd="0" parTransId="{70311DEF-F328-417E-9BB4-524E6006E4A0}" sibTransId="{A77D9DD8-81F0-4503-8850-627C25C0CCD6}"/>
    <dgm:cxn modelId="{FBCD006B-63F8-47C7-A13D-718F319BC40D}" type="presOf" srcId="{ED73B545-D622-43FB-93FB-F38B9DDAE81A}" destId="{1BCB1CAC-82C0-4F93-8EB2-C556D0E69138}" srcOrd="0" destOrd="0" presId="urn:microsoft.com/office/officeart/2008/layout/LinedList"/>
    <dgm:cxn modelId="{EB0CEC6D-E76B-4136-84BB-47D8B1FE6717}" srcId="{32B5D352-1E80-4ADC-8F34-2C7161DD8167}" destId="{2C5298F6-A493-4246-ACAB-D942090296F9}" srcOrd="4" destOrd="0" parTransId="{43C432C7-5C48-4CFE-BAA0-68DC65637E4F}" sibTransId="{57B842D4-01E8-4DA7-AE2A-21D0118EB1D3}"/>
    <dgm:cxn modelId="{2947379F-6650-48EC-9673-A23A9ED13785}" type="presOf" srcId="{71805F93-7F83-440E-B309-D34279A4B555}" destId="{71D5278C-C71C-439B-9C94-D2EFC93CF49E}" srcOrd="0" destOrd="0" presId="urn:microsoft.com/office/officeart/2008/layout/LinedList"/>
    <dgm:cxn modelId="{055D4AA8-CBBB-496C-B85E-8CE119A5A72D}" srcId="{32B5D352-1E80-4ADC-8F34-2C7161DD8167}" destId="{ED73B545-D622-43FB-93FB-F38B9DDAE81A}" srcOrd="2" destOrd="0" parTransId="{9E6E4A92-DB75-426F-A7ED-4161552A5F6D}" sibTransId="{E14B6A89-14E0-4C2B-A7D4-C396C8B4E7AE}"/>
    <dgm:cxn modelId="{63C532B1-A687-475D-82EB-2FE4CDDEB8BC}" type="presOf" srcId="{66A1F5FF-7A59-4786-84EE-193516FE6546}" destId="{4CC02FEC-F940-4797-AC15-196C2A5C31B8}" srcOrd="0" destOrd="0" presId="urn:microsoft.com/office/officeart/2008/layout/LinedList"/>
    <dgm:cxn modelId="{683770CB-2F2D-4C95-A6D0-5D5F1CCA3856}" type="presOf" srcId="{32B5D352-1E80-4ADC-8F34-2C7161DD8167}" destId="{AA4194FF-7B33-4304-8EE1-AA3992B92C19}" srcOrd="0" destOrd="0" presId="urn:microsoft.com/office/officeart/2008/layout/LinedList"/>
    <dgm:cxn modelId="{B27524E1-8068-4D07-8256-00F3055B8048}" type="presOf" srcId="{2C5298F6-A493-4246-ACAB-D942090296F9}" destId="{D5FD4061-508C-4BF8-83B5-36E3FD7D3AFD}" srcOrd="0" destOrd="0" presId="urn:microsoft.com/office/officeart/2008/layout/LinedList"/>
    <dgm:cxn modelId="{29213BFC-A683-42B6-A00B-7206B21279C1}" srcId="{32B5D352-1E80-4ADC-8F34-2C7161DD8167}" destId="{71805F93-7F83-440E-B309-D34279A4B555}" srcOrd="0" destOrd="0" parTransId="{D33B0420-9B5A-4B4C-9BF1-58F9E2BCEF28}" sibTransId="{D6A24C5F-FDE7-4FAF-9557-65CF6EBD3A2D}"/>
    <dgm:cxn modelId="{5627526D-CFD2-40F4-8272-60A7C68CF024}" type="presParOf" srcId="{AA4194FF-7B33-4304-8EE1-AA3992B92C19}" destId="{3B1956C2-D3BC-4B64-A547-FAAD60713C69}" srcOrd="0" destOrd="0" presId="urn:microsoft.com/office/officeart/2008/layout/LinedList"/>
    <dgm:cxn modelId="{BF9EC0D2-0218-4928-A196-84EDC42C4518}" type="presParOf" srcId="{AA4194FF-7B33-4304-8EE1-AA3992B92C19}" destId="{D5A00DDD-DB7C-44FA-9BE4-9E0846C042E6}" srcOrd="1" destOrd="0" presId="urn:microsoft.com/office/officeart/2008/layout/LinedList"/>
    <dgm:cxn modelId="{9D9E4031-DC96-4F00-9A92-D7337D55982C}" type="presParOf" srcId="{D5A00DDD-DB7C-44FA-9BE4-9E0846C042E6}" destId="{71D5278C-C71C-439B-9C94-D2EFC93CF49E}" srcOrd="0" destOrd="0" presId="urn:microsoft.com/office/officeart/2008/layout/LinedList"/>
    <dgm:cxn modelId="{72D1F3D5-B373-4865-8AC2-07C6468C221F}" type="presParOf" srcId="{D5A00DDD-DB7C-44FA-9BE4-9E0846C042E6}" destId="{1583C4FA-4D04-48F6-A40A-40219B17840E}" srcOrd="1" destOrd="0" presId="urn:microsoft.com/office/officeart/2008/layout/LinedList"/>
    <dgm:cxn modelId="{04FDBBC3-89FE-4CBB-8D91-0336019B9C8C}" type="presParOf" srcId="{AA4194FF-7B33-4304-8EE1-AA3992B92C19}" destId="{CEA212EF-0056-4C8B-A976-162F2CA0DE20}" srcOrd="2" destOrd="0" presId="urn:microsoft.com/office/officeart/2008/layout/LinedList"/>
    <dgm:cxn modelId="{2A9379DD-2E9A-41B9-B2E5-11DEAFC7B442}" type="presParOf" srcId="{AA4194FF-7B33-4304-8EE1-AA3992B92C19}" destId="{B40CA86E-2058-4AF1-810B-C5F20D0E562A}" srcOrd="3" destOrd="0" presId="urn:microsoft.com/office/officeart/2008/layout/LinedList"/>
    <dgm:cxn modelId="{4BF123CA-E5A8-4764-8DD0-1C3F95DE5423}" type="presParOf" srcId="{B40CA86E-2058-4AF1-810B-C5F20D0E562A}" destId="{4CC02FEC-F940-4797-AC15-196C2A5C31B8}" srcOrd="0" destOrd="0" presId="urn:microsoft.com/office/officeart/2008/layout/LinedList"/>
    <dgm:cxn modelId="{8378EC6A-6F95-48B0-99C8-BDCB72262028}" type="presParOf" srcId="{B40CA86E-2058-4AF1-810B-C5F20D0E562A}" destId="{B9433B86-FA63-4FE6-A958-518C0D06F441}" srcOrd="1" destOrd="0" presId="urn:microsoft.com/office/officeart/2008/layout/LinedList"/>
    <dgm:cxn modelId="{F591096F-B290-49E0-AB74-FF7CDC869462}" type="presParOf" srcId="{AA4194FF-7B33-4304-8EE1-AA3992B92C19}" destId="{4AF42601-9F90-40E1-AC5B-C1D98AD0D0AE}" srcOrd="4" destOrd="0" presId="urn:microsoft.com/office/officeart/2008/layout/LinedList"/>
    <dgm:cxn modelId="{E1304ADF-CEC7-422E-A962-71A7DB5F53AA}" type="presParOf" srcId="{AA4194FF-7B33-4304-8EE1-AA3992B92C19}" destId="{5B70A791-BB78-4872-A8B7-3759B71001DC}" srcOrd="5" destOrd="0" presId="urn:microsoft.com/office/officeart/2008/layout/LinedList"/>
    <dgm:cxn modelId="{A836B637-D0BC-4E03-9B61-3CE6C0F7D6E1}" type="presParOf" srcId="{5B70A791-BB78-4872-A8B7-3759B71001DC}" destId="{1BCB1CAC-82C0-4F93-8EB2-C556D0E69138}" srcOrd="0" destOrd="0" presId="urn:microsoft.com/office/officeart/2008/layout/LinedList"/>
    <dgm:cxn modelId="{3EB15310-47CD-4131-99C7-97ABAFAC8E83}" type="presParOf" srcId="{5B70A791-BB78-4872-A8B7-3759B71001DC}" destId="{4DF29D2D-FCC5-4978-B93A-30B480E43555}" srcOrd="1" destOrd="0" presId="urn:microsoft.com/office/officeart/2008/layout/LinedList"/>
    <dgm:cxn modelId="{98113063-CC77-474C-B386-6E8EB1B342FC}" type="presParOf" srcId="{AA4194FF-7B33-4304-8EE1-AA3992B92C19}" destId="{142B6D18-19C5-467E-9728-F1D4B452A777}" srcOrd="6" destOrd="0" presId="urn:microsoft.com/office/officeart/2008/layout/LinedList"/>
    <dgm:cxn modelId="{50AD2144-886F-4D66-96CB-C71258A53619}" type="presParOf" srcId="{AA4194FF-7B33-4304-8EE1-AA3992B92C19}" destId="{DB983CAD-A9CE-4697-89F9-32890205DA42}" srcOrd="7" destOrd="0" presId="urn:microsoft.com/office/officeart/2008/layout/LinedList"/>
    <dgm:cxn modelId="{CC5D5946-746B-40DC-B423-FC706951EB1D}" type="presParOf" srcId="{DB983CAD-A9CE-4697-89F9-32890205DA42}" destId="{C0A36620-F4CE-437A-A031-8E9BE4FF52FE}" srcOrd="0" destOrd="0" presId="urn:microsoft.com/office/officeart/2008/layout/LinedList"/>
    <dgm:cxn modelId="{E90E057C-EA1A-4ABD-A6C5-C2F327E851EF}" type="presParOf" srcId="{DB983CAD-A9CE-4697-89F9-32890205DA42}" destId="{9ED5A53A-C4A6-495A-8818-3A33F1ED0CF9}" srcOrd="1" destOrd="0" presId="urn:microsoft.com/office/officeart/2008/layout/LinedList"/>
    <dgm:cxn modelId="{E183E969-5E25-4E8C-8C7C-7142FE0681EA}" type="presParOf" srcId="{AA4194FF-7B33-4304-8EE1-AA3992B92C19}" destId="{4DDB9EC5-ADB2-4E47-9108-9700D557EC5E}" srcOrd="8" destOrd="0" presId="urn:microsoft.com/office/officeart/2008/layout/LinedList"/>
    <dgm:cxn modelId="{4382583C-FA2C-4DAF-892B-02CD78F86AB0}" type="presParOf" srcId="{AA4194FF-7B33-4304-8EE1-AA3992B92C19}" destId="{75C7550D-5241-4207-A42B-99774CC71780}" srcOrd="9" destOrd="0" presId="urn:microsoft.com/office/officeart/2008/layout/LinedList"/>
    <dgm:cxn modelId="{736A046A-2082-451B-9B25-1DB469BA7032}" type="presParOf" srcId="{75C7550D-5241-4207-A42B-99774CC71780}" destId="{D5FD4061-508C-4BF8-83B5-36E3FD7D3AFD}" srcOrd="0" destOrd="0" presId="urn:microsoft.com/office/officeart/2008/layout/LinedList"/>
    <dgm:cxn modelId="{2A4C7D75-B6D5-4AC2-AD2A-D42DC73D7143}" type="presParOf" srcId="{75C7550D-5241-4207-A42B-99774CC71780}" destId="{33062A29-B47A-489B-AA6D-D1F0CEA461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956C2-D3BC-4B64-A547-FAAD60713C69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5278C-C71C-439B-9C94-D2EFC93CF49E}">
      <dsp:nvSpPr>
        <dsp:cNvPr id="0" name=""/>
        <dsp:cNvSpPr/>
      </dsp:nvSpPr>
      <dsp:spPr>
        <a:xfrm>
          <a:off x="0" y="0"/>
          <a:ext cx="10515600" cy="776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ym typeface="Wingdings" panose="05000000000000000000" pitchFamily="2" charset="2"/>
            </a:rPr>
            <a:t> </a:t>
          </a:r>
          <a:r>
            <a:rPr lang="de-DE" sz="2400" kern="1200" dirty="0"/>
            <a:t>Vorliegende Daten sind Maschinen Daten aus der Produktion</a:t>
          </a:r>
          <a:endParaRPr lang="en-US" sz="2400" kern="1200" dirty="0"/>
        </a:p>
      </dsp:txBody>
      <dsp:txXfrm>
        <a:off x="0" y="0"/>
        <a:ext cx="10515600" cy="776648"/>
      </dsp:txXfrm>
    </dsp:sp>
    <dsp:sp modelId="{007EE07B-AD66-431E-87AE-111305FF36CC}">
      <dsp:nvSpPr>
        <dsp:cNvPr id="0" name=""/>
        <dsp:cNvSpPr/>
      </dsp:nvSpPr>
      <dsp:spPr>
        <a:xfrm>
          <a:off x="0" y="77664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43392-BD0E-483B-AF4E-A2CE3C99FB64}">
      <dsp:nvSpPr>
        <dsp:cNvPr id="0" name=""/>
        <dsp:cNvSpPr/>
      </dsp:nvSpPr>
      <dsp:spPr>
        <a:xfrm>
          <a:off x="0" y="776648"/>
          <a:ext cx="10515600" cy="776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ym typeface="Wingdings" panose="05000000000000000000" pitchFamily="2" charset="2"/>
            </a:rPr>
            <a:t> </a:t>
          </a:r>
          <a:r>
            <a:rPr lang="de-DE" sz="2400" kern="1200" dirty="0"/>
            <a:t>Datenbankeinträge sind Momentaufnahmen und wiederholen sich 5 Minuten</a:t>
          </a:r>
          <a:endParaRPr lang="en-US" sz="2400" kern="1200" dirty="0"/>
        </a:p>
      </dsp:txBody>
      <dsp:txXfrm>
        <a:off x="0" y="776648"/>
        <a:ext cx="10515600" cy="776648"/>
      </dsp:txXfrm>
    </dsp:sp>
    <dsp:sp modelId="{142B6D18-19C5-467E-9728-F1D4B452A777}">
      <dsp:nvSpPr>
        <dsp:cNvPr id="0" name=""/>
        <dsp:cNvSpPr/>
      </dsp:nvSpPr>
      <dsp:spPr>
        <a:xfrm>
          <a:off x="0" y="15532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36620-F4CE-437A-A031-8E9BE4FF52FE}">
      <dsp:nvSpPr>
        <dsp:cNvPr id="0" name=""/>
        <dsp:cNvSpPr/>
      </dsp:nvSpPr>
      <dsp:spPr>
        <a:xfrm>
          <a:off x="0" y="1553296"/>
          <a:ext cx="10515600" cy="776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ym typeface="Wingdings" panose="05000000000000000000" pitchFamily="2" charset="2"/>
            </a:rPr>
            <a:t> </a:t>
          </a:r>
          <a:r>
            <a:rPr lang="de-DE" sz="2400" kern="1200" dirty="0"/>
            <a:t>Es sind Sensor Daten der Maschine vorhanden</a:t>
          </a:r>
          <a:endParaRPr lang="en-US" sz="2400" kern="1200" dirty="0"/>
        </a:p>
      </dsp:txBody>
      <dsp:txXfrm>
        <a:off x="0" y="1553296"/>
        <a:ext cx="10515600" cy="776648"/>
      </dsp:txXfrm>
    </dsp:sp>
    <dsp:sp modelId="{4DDB9EC5-ADB2-4E47-9108-9700D557EC5E}">
      <dsp:nvSpPr>
        <dsp:cNvPr id="0" name=""/>
        <dsp:cNvSpPr/>
      </dsp:nvSpPr>
      <dsp:spPr>
        <a:xfrm>
          <a:off x="0" y="232994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4061-508C-4BF8-83B5-36E3FD7D3AFD}">
      <dsp:nvSpPr>
        <dsp:cNvPr id="0" name=""/>
        <dsp:cNvSpPr/>
      </dsp:nvSpPr>
      <dsp:spPr>
        <a:xfrm>
          <a:off x="0" y="2329944"/>
          <a:ext cx="10515600" cy="776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ym typeface="Wingdings" panose="05000000000000000000" pitchFamily="2" charset="2"/>
            </a:rPr>
            <a:t> </a:t>
          </a:r>
          <a:r>
            <a:rPr lang="de-DE" sz="2400" kern="1200" dirty="0"/>
            <a:t>Es sind Log Files vorhanden zu den Codes der Ausfälle</a:t>
          </a:r>
          <a:endParaRPr lang="en-US" sz="2400" kern="1200" dirty="0"/>
        </a:p>
      </dsp:txBody>
      <dsp:txXfrm>
        <a:off x="0" y="2329944"/>
        <a:ext cx="10515600" cy="776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956C2-D3BC-4B64-A547-FAAD60713C69}">
      <dsp:nvSpPr>
        <dsp:cNvPr id="0" name=""/>
        <dsp:cNvSpPr/>
      </dsp:nvSpPr>
      <dsp:spPr>
        <a:xfrm>
          <a:off x="0" y="3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5278C-C71C-439B-9C94-D2EFC93CF49E}">
      <dsp:nvSpPr>
        <dsp:cNvPr id="0" name=""/>
        <dsp:cNvSpPr/>
      </dsp:nvSpPr>
      <dsp:spPr>
        <a:xfrm>
          <a:off x="0" y="379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1. Daten Zugriff erstellen</a:t>
          </a:r>
          <a:endParaRPr lang="en-US" sz="2800" kern="1200" dirty="0"/>
        </a:p>
      </dsp:txBody>
      <dsp:txXfrm>
        <a:off x="0" y="379"/>
        <a:ext cx="10515600" cy="621166"/>
      </dsp:txXfrm>
    </dsp:sp>
    <dsp:sp modelId="{CEA212EF-0056-4C8B-A976-162F2CA0DE20}">
      <dsp:nvSpPr>
        <dsp:cNvPr id="0" name=""/>
        <dsp:cNvSpPr/>
      </dsp:nvSpPr>
      <dsp:spPr>
        <a:xfrm>
          <a:off x="0" y="6215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02FEC-F940-4797-AC15-196C2A5C31B8}">
      <dsp:nvSpPr>
        <dsp:cNvPr id="0" name=""/>
        <dsp:cNvSpPr/>
      </dsp:nvSpPr>
      <dsp:spPr>
        <a:xfrm>
          <a:off x="0" y="621546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2. Fehlerhafte Daten werden entfernt</a:t>
          </a:r>
          <a:endParaRPr lang="en-US" sz="2800" kern="1200" dirty="0"/>
        </a:p>
      </dsp:txBody>
      <dsp:txXfrm>
        <a:off x="0" y="621546"/>
        <a:ext cx="10515600" cy="621166"/>
      </dsp:txXfrm>
    </dsp:sp>
    <dsp:sp modelId="{4AF42601-9F90-40E1-AC5B-C1D98AD0D0AE}">
      <dsp:nvSpPr>
        <dsp:cNvPr id="0" name=""/>
        <dsp:cNvSpPr/>
      </dsp:nvSpPr>
      <dsp:spPr>
        <a:xfrm>
          <a:off x="0" y="124271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1CAC-82C0-4F93-8EB2-C556D0E69138}">
      <dsp:nvSpPr>
        <dsp:cNvPr id="0" name=""/>
        <dsp:cNvSpPr/>
      </dsp:nvSpPr>
      <dsp:spPr>
        <a:xfrm>
          <a:off x="0" y="1242713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3. Neue Feature hinzufügen (Zielvariable)</a:t>
          </a:r>
          <a:endParaRPr lang="en-US" sz="2800" kern="1200" dirty="0"/>
        </a:p>
      </dsp:txBody>
      <dsp:txXfrm>
        <a:off x="0" y="1242713"/>
        <a:ext cx="10515600" cy="621166"/>
      </dsp:txXfrm>
    </dsp:sp>
    <dsp:sp modelId="{142B6D18-19C5-467E-9728-F1D4B452A777}">
      <dsp:nvSpPr>
        <dsp:cNvPr id="0" name=""/>
        <dsp:cNvSpPr/>
      </dsp:nvSpPr>
      <dsp:spPr>
        <a:xfrm>
          <a:off x="0" y="18638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36620-F4CE-437A-A031-8E9BE4FF52FE}">
      <dsp:nvSpPr>
        <dsp:cNvPr id="0" name=""/>
        <dsp:cNvSpPr/>
      </dsp:nvSpPr>
      <dsp:spPr>
        <a:xfrm>
          <a:off x="0" y="1863879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4. Nicht relevante Feature werden aus dem Datensatz entfernt</a:t>
          </a:r>
          <a:endParaRPr lang="en-US" sz="2800" kern="1200" dirty="0"/>
        </a:p>
      </dsp:txBody>
      <dsp:txXfrm>
        <a:off x="0" y="1863879"/>
        <a:ext cx="10515600" cy="621166"/>
      </dsp:txXfrm>
    </dsp:sp>
    <dsp:sp modelId="{4DDB9EC5-ADB2-4E47-9108-9700D557EC5E}">
      <dsp:nvSpPr>
        <dsp:cNvPr id="0" name=""/>
        <dsp:cNvSpPr/>
      </dsp:nvSpPr>
      <dsp:spPr>
        <a:xfrm>
          <a:off x="0" y="24850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4061-508C-4BF8-83B5-36E3FD7D3AFD}">
      <dsp:nvSpPr>
        <dsp:cNvPr id="0" name=""/>
        <dsp:cNvSpPr/>
      </dsp:nvSpPr>
      <dsp:spPr>
        <a:xfrm>
          <a:off x="0" y="2485046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5. Daten für lineare Regression </a:t>
          </a:r>
          <a:r>
            <a:rPr lang="de-DE" sz="2800" kern="1200" dirty="0" err="1"/>
            <a:t>normaisieren</a:t>
          </a:r>
          <a:endParaRPr lang="en-US" sz="2800" kern="1200" dirty="0"/>
        </a:p>
      </dsp:txBody>
      <dsp:txXfrm>
        <a:off x="0" y="2485046"/>
        <a:ext cx="10515600" cy="621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956C2-D3BC-4B64-A547-FAAD60713C69}">
      <dsp:nvSpPr>
        <dsp:cNvPr id="0" name=""/>
        <dsp:cNvSpPr/>
      </dsp:nvSpPr>
      <dsp:spPr>
        <a:xfrm>
          <a:off x="0" y="3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5278C-C71C-439B-9C94-D2EFC93CF49E}">
      <dsp:nvSpPr>
        <dsp:cNvPr id="0" name=""/>
        <dsp:cNvSpPr/>
      </dsp:nvSpPr>
      <dsp:spPr>
        <a:xfrm>
          <a:off x="0" y="379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1. Daten Zugriff erstellen</a:t>
          </a:r>
          <a:endParaRPr lang="en-US" sz="2800" kern="1200" dirty="0"/>
        </a:p>
      </dsp:txBody>
      <dsp:txXfrm>
        <a:off x="0" y="379"/>
        <a:ext cx="10515600" cy="621166"/>
      </dsp:txXfrm>
    </dsp:sp>
    <dsp:sp modelId="{CEA212EF-0056-4C8B-A976-162F2CA0DE20}">
      <dsp:nvSpPr>
        <dsp:cNvPr id="0" name=""/>
        <dsp:cNvSpPr/>
      </dsp:nvSpPr>
      <dsp:spPr>
        <a:xfrm>
          <a:off x="0" y="6215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02FEC-F940-4797-AC15-196C2A5C31B8}">
      <dsp:nvSpPr>
        <dsp:cNvPr id="0" name=""/>
        <dsp:cNvSpPr/>
      </dsp:nvSpPr>
      <dsp:spPr>
        <a:xfrm>
          <a:off x="0" y="621546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2. Texte der Log Einträge herausfiltern</a:t>
          </a:r>
          <a:endParaRPr lang="en-US" sz="2800" kern="1200" dirty="0"/>
        </a:p>
      </dsp:txBody>
      <dsp:txXfrm>
        <a:off x="0" y="621546"/>
        <a:ext cx="10515600" cy="621166"/>
      </dsp:txXfrm>
    </dsp:sp>
    <dsp:sp modelId="{4AF42601-9F90-40E1-AC5B-C1D98AD0D0AE}">
      <dsp:nvSpPr>
        <dsp:cNvPr id="0" name=""/>
        <dsp:cNvSpPr/>
      </dsp:nvSpPr>
      <dsp:spPr>
        <a:xfrm>
          <a:off x="0" y="124271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1CAC-82C0-4F93-8EB2-C556D0E69138}">
      <dsp:nvSpPr>
        <dsp:cNvPr id="0" name=""/>
        <dsp:cNvSpPr/>
      </dsp:nvSpPr>
      <dsp:spPr>
        <a:xfrm>
          <a:off x="0" y="1242713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3. Texte in Grundform bringen mit </a:t>
          </a:r>
          <a:r>
            <a:rPr lang="de-DE" sz="2800" kern="1200" dirty="0" err="1"/>
            <a:t>Lemmatization</a:t>
          </a:r>
          <a:endParaRPr lang="en-US" sz="2800" kern="1200" dirty="0"/>
        </a:p>
      </dsp:txBody>
      <dsp:txXfrm>
        <a:off x="0" y="1242713"/>
        <a:ext cx="10515600" cy="621166"/>
      </dsp:txXfrm>
    </dsp:sp>
    <dsp:sp modelId="{142B6D18-19C5-467E-9728-F1D4B452A777}">
      <dsp:nvSpPr>
        <dsp:cNvPr id="0" name=""/>
        <dsp:cNvSpPr/>
      </dsp:nvSpPr>
      <dsp:spPr>
        <a:xfrm>
          <a:off x="0" y="18638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36620-F4CE-437A-A031-8E9BE4FF52FE}">
      <dsp:nvSpPr>
        <dsp:cNvPr id="0" name=""/>
        <dsp:cNvSpPr/>
      </dsp:nvSpPr>
      <dsp:spPr>
        <a:xfrm>
          <a:off x="0" y="1863879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4. </a:t>
          </a:r>
          <a:r>
            <a:rPr lang="de-DE" sz="2800" kern="1200" dirty="0" err="1"/>
            <a:t>Lemmatizierten</a:t>
          </a:r>
          <a:r>
            <a:rPr lang="de-DE" sz="2800" kern="1200" dirty="0"/>
            <a:t> Text in Wörter zerlegen</a:t>
          </a:r>
          <a:endParaRPr lang="en-US" sz="2800" kern="1200" dirty="0"/>
        </a:p>
      </dsp:txBody>
      <dsp:txXfrm>
        <a:off x="0" y="1863879"/>
        <a:ext cx="10515600" cy="621166"/>
      </dsp:txXfrm>
    </dsp:sp>
    <dsp:sp modelId="{4DDB9EC5-ADB2-4E47-9108-9700D557EC5E}">
      <dsp:nvSpPr>
        <dsp:cNvPr id="0" name=""/>
        <dsp:cNvSpPr/>
      </dsp:nvSpPr>
      <dsp:spPr>
        <a:xfrm>
          <a:off x="0" y="24850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4061-508C-4BF8-83B5-36E3FD7D3AFD}">
      <dsp:nvSpPr>
        <dsp:cNvPr id="0" name=""/>
        <dsp:cNvSpPr/>
      </dsp:nvSpPr>
      <dsp:spPr>
        <a:xfrm>
          <a:off x="0" y="2485046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5. Zerlegten Text mit </a:t>
          </a:r>
          <a:r>
            <a:rPr lang="de-DE" sz="2800" kern="1200" dirty="0" err="1"/>
            <a:t>Stemming</a:t>
          </a:r>
          <a:r>
            <a:rPr lang="de-DE" sz="2800" kern="1200" dirty="0"/>
            <a:t> überarbeiten</a:t>
          </a:r>
          <a:endParaRPr lang="en-US" sz="2800" kern="1200" dirty="0"/>
        </a:p>
      </dsp:txBody>
      <dsp:txXfrm>
        <a:off x="0" y="2485046"/>
        <a:ext cx="10515600" cy="621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4802E-3A1F-476D-8C5F-FA8A5493684E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D7745-79BD-4570-92F6-045CD7F1EE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2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 err="1"/>
              <a:t>MesswertID</a:t>
            </a:r>
            <a:endParaRPr lang="en-US" dirty="0"/>
          </a:p>
          <a:p>
            <a:pPr lvl="1"/>
            <a:r>
              <a:rPr lang="en-US" dirty="0" err="1"/>
              <a:t>SystemID</a:t>
            </a:r>
            <a:endParaRPr lang="en-US" dirty="0"/>
          </a:p>
          <a:p>
            <a:pPr lvl="1"/>
            <a:r>
              <a:rPr lang="en-US" dirty="0"/>
              <a:t>Datum</a:t>
            </a:r>
          </a:p>
          <a:p>
            <a:pPr lvl="1"/>
            <a:r>
              <a:rPr lang="en-US" dirty="0"/>
              <a:t>Zeit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HD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 err="1"/>
              <a:t>ServiceOK</a:t>
            </a:r>
            <a:endParaRPr lang="en-US" dirty="0"/>
          </a:p>
          <a:p>
            <a:pPr lvl="1"/>
            <a:r>
              <a:rPr lang="en-US" dirty="0" err="1"/>
              <a:t>LogLevel</a:t>
            </a:r>
            <a:endParaRPr lang="en-US" dirty="0"/>
          </a:p>
          <a:p>
            <a:pPr lvl="1"/>
            <a:r>
              <a:rPr lang="en-US" dirty="0" err="1"/>
              <a:t>LogMessage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ServiceState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D7745-79BD-4570-92F6-045CD7F1EE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 err="1"/>
              <a:t>MesswertID</a:t>
            </a:r>
            <a:endParaRPr lang="en-US" dirty="0"/>
          </a:p>
          <a:p>
            <a:pPr lvl="1"/>
            <a:r>
              <a:rPr lang="en-US" dirty="0" err="1"/>
              <a:t>SystemID</a:t>
            </a:r>
            <a:endParaRPr lang="en-US" dirty="0"/>
          </a:p>
          <a:p>
            <a:pPr lvl="1"/>
            <a:r>
              <a:rPr lang="en-US" dirty="0"/>
              <a:t>Datum</a:t>
            </a:r>
          </a:p>
          <a:p>
            <a:pPr lvl="1"/>
            <a:r>
              <a:rPr lang="en-US" dirty="0"/>
              <a:t>Zeit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HD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 err="1"/>
              <a:t>ServiceOK</a:t>
            </a:r>
            <a:endParaRPr lang="en-US" dirty="0"/>
          </a:p>
          <a:p>
            <a:pPr lvl="1"/>
            <a:r>
              <a:rPr lang="en-US" dirty="0" err="1"/>
              <a:t>LogLevel</a:t>
            </a:r>
            <a:endParaRPr lang="en-US" dirty="0"/>
          </a:p>
          <a:p>
            <a:pPr lvl="1"/>
            <a:r>
              <a:rPr lang="en-US" dirty="0" err="1"/>
              <a:t>LogMessage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ServiceState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D7745-79BD-4570-92F6-045CD7F1EE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B7522-A763-3F88-7405-96443BA3C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7799B2-A0D8-75B3-687D-73B3F3F9D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28486-DE41-767E-9446-9B3FC1AF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4A6C43-1FD8-738B-B5E0-4FFECA97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70F00E-BDB9-30CA-B62F-B23EBF62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5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B74C5-7CD6-F62D-DC6A-93F4BC31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96B600-CCF3-5945-7130-D8B85AF76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66CED-0C98-1372-9326-F763EE0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47DAF-EF40-4491-4094-F017C171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C9E42-10A3-48D3-40DE-00AC4883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79E800-6FE2-06F6-CCCA-1B292FAC2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E504F6-C0C5-2089-4C60-79F1EC0BB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7D787D-408B-53A8-7632-908B2A19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C8A9E-165A-59AA-1A48-EDBE3DB6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46B4D0-3B29-03DD-1CA5-4A15D1EE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5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8E846-4234-E922-89E5-457371B1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74CB13-1AEF-8AFB-FDA4-729F2702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0DB2A-3400-BB8F-15B4-A88E290F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BF7E5E-8795-4AF1-559D-5265101D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679A6-4E9A-6C28-2918-B4E5DC93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4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9934E-13DA-46DB-87D8-D3569ECD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69EAB2-89E5-7249-C867-075B2F20F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A0D6B-6518-545D-AF36-A5857C1C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0A08C-A5B9-94D2-9F10-64AEAFEB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DE4B5B-A656-6B3F-BDF4-0ED1AD31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36AD2-BFB6-239A-BD74-E4F1747E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5D840-7540-D38F-C2BC-10EB6427F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6567EB-142A-4C1F-CF1E-383D7090D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206882-33D5-18C4-D023-5646B9FF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AAC92F-38C8-4251-CFC7-619B4881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484399-FAE7-7A71-ED16-DAD232FD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4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D7D4F-7CB8-A096-8C88-9EC7F77B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2C1C93-3A4C-260D-11F4-194B80663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E5D808-F73C-1F47-FB47-4D15CF842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4997A4-FA64-E2F4-5345-4AB0AF48B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5E389C-257D-7460-8F5F-B3AA4D154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9722A3-707A-4A44-A776-E652DFF1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DDFA9F-EB47-ECE0-8528-1D57BE4F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720745-D963-62EC-A075-2F83B1B1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0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315EA-683E-B700-C661-F11FBDEB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9178D-9333-181E-BB08-1897A1FC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D2037A-C9B5-3400-5A0D-6D2EA0B9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115EA2-AB90-97DC-4AAB-96CBB60E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8FB47A-B379-2F3F-0BAB-192390CB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853D97-F8A8-7404-B26F-D8880016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316C46-AB0D-91D3-6E2C-4A98E4BD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0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1035E-E0E1-278A-D1A2-DB45FB35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8EE61-D695-ABAF-8033-5B842E3F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E14F9-FFA6-DC39-4C76-B7D38E3E9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20D5D0-54E6-9336-2E34-5C27EC55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C2CEA7-BB4C-87C5-0102-634F228A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6C8B66-8DB4-5807-AD08-038227F9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68A7A-91D4-DF87-FD2C-4364FC91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C0881F-36DF-C90F-9B62-68CF8CCF8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A190B9-5D5B-88CE-5066-A95C008D9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2B4F41-CF40-C084-D180-99BD3D31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D57EE4-BCBE-8164-7454-A88D3A81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74FAAE-D63E-8548-414D-06B94FD8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FB8A9E-5126-128E-8586-8F538BAD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C322FE-4CF7-9F4A-B6E0-039F3E6F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17B931-C74E-42D4-FE14-CA3C47BC4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E92F-2343-460E-A87F-DC2FD6DE70C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451DCA-4826-14F1-80E4-EAD9F3B37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D26BC5-D38B-A4AB-F899-FBB846435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5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Business Understanding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006800C5-B817-2984-C9FA-BB21FBA2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6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 Daten – Zugriffverfahren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A4488-4288-36D2-8D40-F4E607B2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 die Log Daten strukturiert sind, werden diese in einer relationalen Datenbank gespeichert</a:t>
            </a:r>
          </a:p>
          <a:p>
            <a:r>
              <a:rPr lang="de-DE" dirty="0"/>
              <a:t>Aufgrund der angegebenen Kundenwünsche wurde ein SQL Server für die Datenbank genutzt</a:t>
            </a:r>
          </a:p>
          <a:p>
            <a:r>
              <a:rPr lang="de-DE" dirty="0"/>
              <a:t>Zugriff erfolgt über einen Datenbankzugriff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C2FE6A-9AE6-A20D-4FFC-F598C74F9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01" y="4184373"/>
            <a:ext cx="2436018" cy="24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7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ABC3E223-12AA-B681-2055-F57E33ED6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943836"/>
              </p:ext>
            </p:extLst>
          </p:nvPr>
        </p:nvGraphicFramePr>
        <p:xfrm>
          <a:off x="838200" y="1825625"/>
          <a:ext cx="10515600" cy="310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Unstrukturierte Daten – </a:t>
            </a:r>
            <a:r>
              <a:rPr lang="de-DE" dirty="0" err="1"/>
              <a:t>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9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78CFE-FBE8-5935-86EA-A2176B40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Unstrukturierte Daten – Zugriffverfahren	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850A4-35DC-2356-DAB8-91704D66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06593"/>
          </a:xfrm>
        </p:spPr>
        <p:txBody>
          <a:bodyPr>
            <a:normAutofit/>
          </a:bodyPr>
          <a:lstStyle/>
          <a:p>
            <a:r>
              <a:rPr lang="de-DE" sz="2400" dirty="0"/>
              <a:t>Da die Log Daten unstrukturiert sind, werden diese in einer Mongo DB Datenbank gespeichert</a:t>
            </a:r>
          </a:p>
          <a:p>
            <a:r>
              <a:rPr lang="de-DE" sz="2400" dirty="0"/>
              <a:t>Speicherung erfolgt auf MongoDB Atlas, damit ein Zugriff für externes Analytics Team möglich ist</a:t>
            </a:r>
            <a:endParaRPr lang="en-US" sz="2400" dirty="0"/>
          </a:p>
          <a:p>
            <a:r>
              <a:rPr lang="en-US" sz="2400" dirty="0"/>
              <a:t>Da es SSL </a:t>
            </a:r>
            <a:r>
              <a:rPr lang="en-US" sz="2400" dirty="0" err="1"/>
              <a:t>Probleme</a:t>
            </a:r>
            <a:r>
              <a:rPr lang="en-US" sz="2400" dirty="0"/>
              <a:t> </a:t>
            </a:r>
            <a:r>
              <a:rPr lang="en-US" sz="2400" dirty="0" err="1"/>
              <a:t>bei</a:t>
            </a:r>
            <a:r>
              <a:rPr lang="en-US" sz="2400" dirty="0"/>
              <a:t> </a:t>
            </a:r>
            <a:r>
              <a:rPr lang="en-US" sz="2400" dirty="0" err="1"/>
              <a:t>direktem</a:t>
            </a:r>
            <a:r>
              <a:rPr lang="en-US" sz="2400" dirty="0"/>
              <a:t> </a:t>
            </a:r>
            <a:r>
              <a:rPr lang="en-US" sz="2400" dirty="0" err="1"/>
              <a:t>Zugriff</a:t>
            </a:r>
            <a:r>
              <a:rPr lang="en-US" sz="2400" dirty="0"/>
              <a:t> </a:t>
            </a:r>
            <a:r>
              <a:rPr lang="en-US" sz="2400" dirty="0" err="1"/>
              <a:t>gibt</a:t>
            </a:r>
            <a:r>
              <a:rPr lang="en-US" sz="2400" dirty="0"/>
              <a:t>, </a:t>
            </a:r>
            <a:r>
              <a:rPr lang="en-US" sz="2400" dirty="0" err="1"/>
              <a:t>wurde</a:t>
            </a:r>
            <a:r>
              <a:rPr lang="en-US" sz="2400" dirty="0"/>
              <a:t> </a:t>
            </a:r>
            <a:r>
              <a:rPr lang="en-US" sz="2400" dirty="0" err="1"/>
              <a:t>eine</a:t>
            </a:r>
            <a:r>
              <a:rPr lang="en-US" sz="2400" dirty="0"/>
              <a:t> REST API </a:t>
            </a:r>
            <a:r>
              <a:rPr lang="en-US" sz="2400" dirty="0" err="1"/>
              <a:t>zu</a:t>
            </a:r>
            <a:r>
              <a:rPr lang="en-US" sz="2400" dirty="0"/>
              <a:t> der </a:t>
            </a:r>
            <a:r>
              <a:rPr lang="en-US" sz="2400" dirty="0" err="1"/>
              <a:t>Datenbank</a:t>
            </a:r>
            <a:r>
              <a:rPr lang="en-US" sz="2400" dirty="0"/>
              <a:t> in Atlas </a:t>
            </a:r>
            <a:r>
              <a:rPr lang="en-US" sz="2400" dirty="0" err="1"/>
              <a:t>aufgesetzt</a:t>
            </a:r>
            <a:r>
              <a:rPr lang="en-US" sz="2400" dirty="0"/>
              <a:t> (</a:t>
            </a:r>
            <a:r>
              <a:rPr lang="en-US" sz="2400" dirty="0" err="1"/>
              <a:t>Berechtigungsstufe</a:t>
            </a:r>
            <a:r>
              <a:rPr lang="en-US" sz="2400" dirty="0"/>
              <a:t> </a:t>
            </a:r>
            <a:r>
              <a:rPr lang="en-US" sz="2400" dirty="0" err="1"/>
              <a:t>ist</a:t>
            </a:r>
            <a:r>
              <a:rPr lang="en-US" sz="2400" dirty="0"/>
              <a:t> “</a:t>
            </a:r>
            <a:r>
              <a:rPr lang="en-US" sz="2400" dirty="0" err="1"/>
              <a:t>nur</a:t>
            </a:r>
            <a:r>
              <a:rPr lang="en-US" sz="2400" dirty="0"/>
              <a:t>” lessen)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128D4B-4D05-01E5-2B51-6A50879BB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41" y="4212927"/>
            <a:ext cx="7413379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3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r>
              <a:rPr lang="de-DE" dirty="0"/>
              <a:t> – Text aufbereiten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A4488-4288-36D2-8D40-F4E607B2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Log Daten werden als JSON </a:t>
            </a:r>
            <a:r>
              <a:rPr lang="de-DE" dirty="0" err="1"/>
              <a:t>Object</a:t>
            </a:r>
            <a:r>
              <a:rPr lang="de-DE" dirty="0"/>
              <a:t> über die API zur Verfügung gestellt</a:t>
            </a:r>
          </a:p>
          <a:p>
            <a:r>
              <a:rPr lang="de-DE" dirty="0"/>
              <a:t>Für die Verwendung der Texte müssen die Objekte in ein Dataframe umgewandelt werden</a:t>
            </a:r>
          </a:p>
          <a:p>
            <a:r>
              <a:rPr lang="de-DE" dirty="0"/>
              <a:t>Der Dataframe muss anschließend in Kleinschreibung überführt werden für die Nutzung von Normalisierungsverfahren</a:t>
            </a:r>
          </a:p>
          <a:p>
            <a:r>
              <a:rPr lang="de-DE" dirty="0"/>
              <a:t>Anschließend werden die Texte mit </a:t>
            </a:r>
            <a:r>
              <a:rPr lang="de-DE" dirty="0" err="1"/>
              <a:t>Stemming</a:t>
            </a:r>
            <a:r>
              <a:rPr lang="de-DE" dirty="0"/>
              <a:t> in ihre Stammform überführt. </a:t>
            </a:r>
            <a:r>
              <a:rPr lang="de-DE" dirty="0" err="1"/>
              <a:t>Stemming</a:t>
            </a:r>
            <a:r>
              <a:rPr lang="de-DE" dirty="0"/>
              <a:t> schneidet hierbei die Endungen von Wörtern ab und ermöglicht die Reduzierung von eindeutigen Wörtern</a:t>
            </a:r>
          </a:p>
        </p:txBody>
      </p:sp>
    </p:spTree>
    <p:extLst>
      <p:ext uri="{BB962C8B-B14F-4D97-AF65-F5344CB8AC3E}">
        <p14:creationId xmlns:p14="http://schemas.microsoft.com/office/powerpoint/2010/main" val="169978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CAE8B-9483-3A2F-C16F-3369A048B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5D1DF-74B4-2D18-5BCF-0636DE8A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r>
              <a:rPr lang="de-DE" dirty="0"/>
              <a:t> – Text aufbereiten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92265-3A68-2BEB-3DE1-0AA9AD58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Der auf die Stammformen reduzierte Text muss anschließend mittels </a:t>
            </a:r>
            <a:r>
              <a:rPr lang="de-DE" dirty="0" err="1"/>
              <a:t>Tokenization</a:t>
            </a:r>
            <a:r>
              <a:rPr lang="de-DE" dirty="0"/>
              <a:t> in einzelne Token zerteilt werden</a:t>
            </a:r>
          </a:p>
          <a:p>
            <a:r>
              <a:rPr lang="de-DE" dirty="0"/>
              <a:t>Jeder Token beinhaltet ein Wort – Folglich erfolgt die Trennung anhand von Leerzeichen</a:t>
            </a:r>
          </a:p>
          <a:p>
            <a:r>
              <a:rPr lang="de-DE" dirty="0"/>
              <a:t>Die Token werden anschließend mithilfe von </a:t>
            </a:r>
            <a:r>
              <a:rPr lang="de-DE" dirty="0" err="1"/>
              <a:t>Lemmatizing</a:t>
            </a:r>
            <a:r>
              <a:rPr lang="de-DE" dirty="0"/>
              <a:t> überarbeitet, sodass die Worte auf ihre Grundform zurückgeführt werden</a:t>
            </a:r>
          </a:p>
          <a:p>
            <a:r>
              <a:rPr lang="de-DE" dirty="0"/>
              <a:t>Bei der </a:t>
            </a:r>
            <a:r>
              <a:rPr lang="de-DE" dirty="0" err="1"/>
              <a:t>Lemmatization</a:t>
            </a:r>
            <a:r>
              <a:rPr lang="de-DE" dirty="0"/>
              <a:t> sind Grammatik und Bedeutung Einflussfaktoren</a:t>
            </a:r>
          </a:p>
          <a:p>
            <a:r>
              <a:rPr lang="de-DE" dirty="0"/>
              <a:t>Der daraus resultierende </a:t>
            </a:r>
            <a:r>
              <a:rPr lang="de-DE" dirty="0" err="1"/>
              <a:t>Dataflow</a:t>
            </a:r>
            <a:r>
              <a:rPr lang="de-DE" dirty="0"/>
              <a:t> ist so weit aufbereitet, dass dieser auf ML Learning Modelle angewandt werden kann</a:t>
            </a:r>
          </a:p>
        </p:txBody>
      </p:sp>
    </p:spTree>
    <p:extLst>
      <p:ext uri="{BB962C8B-B14F-4D97-AF65-F5344CB8AC3E}">
        <p14:creationId xmlns:p14="http://schemas.microsoft.com/office/powerpoint/2010/main" val="3098822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7839B-6B4A-8796-4081-445C76F5D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17784-02AB-149A-1F3A-E170AC8BF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Modeling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C82AA5DA-2C4D-184A-382F-DFDD4522B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55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DD05F-0546-D693-AF05-55979064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CDD0D3-B573-FA21-06B1-610EBA7B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9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A671E-3F0C-E208-A30F-3531121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Understanding – Problem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93121-058C-0414-6A28-F2AF176F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Auftraggeber ist ein Unternehmen, welches Raketen herstellt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Problem: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Häufige unvorhergesehene Produktionsausfälle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- Produktion verzögert sich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- Hohe Kosten entstehen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Kundenzufriedenheit ist durch die Produktionsausfälle gesunken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3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A671E-3F0C-E208-A30F-3531121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Understanding – Gegebenheiten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93121-058C-0414-6A28-F2AF176F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Die Maschinen geben während ihres Betriebs Statusmeldungen ab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Meldungen werden in zwei Datenbanken abgespeichert: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Mongo DB Atlas für unstrukturierte Daten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SQL Server für Strukturierte Daten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Es gibt eine ganzen Menge an Maschinen Daten der Vergangenheit. Diese sollen genutzt werden, damit ein </a:t>
            </a:r>
            <a:r>
              <a:rPr lang="de-DE" dirty="0" err="1">
                <a:sym typeface="Wingdings" panose="05000000000000000000" pitchFamily="2" charset="2"/>
              </a:rPr>
              <a:t>Frühwarn</a:t>
            </a:r>
            <a:r>
              <a:rPr lang="de-DE" dirty="0">
                <a:sym typeface="Wingdings" panose="05000000000000000000" pitchFamily="2" charset="2"/>
              </a:rPr>
              <a:t> System entwickelt werden kann, sodass Ausfälle vorhergesagt werden können und präventiv verhindert werden können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3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Data Understanding</a:t>
            </a:r>
            <a:endParaRPr lang="en-US" dirty="0"/>
          </a:p>
        </p:txBody>
      </p:sp>
      <p:pic>
        <p:nvPicPr>
          <p:cNvPr id="1026" name="Picture 2" descr="What is CRISP DM? - Data Science Process Alliance">
            <a:extLst>
              <a:ext uri="{FF2B5EF4-FFF2-40B4-BE49-F238E27FC236}">
                <a16:creationId xmlns:a16="http://schemas.microsoft.com/office/drawing/2014/main" id="{3AC9D80D-02CD-4C60-5728-9B20528AA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76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E2F6D-ED3F-3C4A-5FAD-1369EAFB1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F48F296B-68D5-1188-1C23-3BBAD0B30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188105"/>
              </p:ext>
            </p:extLst>
          </p:nvPr>
        </p:nvGraphicFramePr>
        <p:xfrm>
          <a:off x="838200" y="1825625"/>
          <a:ext cx="10515600" cy="310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19A55E7-A7CE-FA2A-901A-2F2036F3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 Daten – </a:t>
            </a:r>
            <a:r>
              <a:rPr lang="de-DE" dirty="0" err="1"/>
              <a:t>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6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36F31-E41F-508E-B89E-BDABB5C2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Understanding – Sensor 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ACE1A-70C7-07DB-BE83-F001D600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Strukturierte Daten über die Sensoren in einer Maschine</a:t>
            </a:r>
          </a:p>
          <a:p>
            <a:r>
              <a:rPr lang="de-DE" dirty="0"/>
              <a:t>Zu jeder Zeitaufnahme gibt es folgende Werte:</a:t>
            </a:r>
          </a:p>
          <a:p>
            <a:pPr lvl="1"/>
            <a:r>
              <a:rPr lang="en-US" dirty="0" err="1"/>
              <a:t>MesswertID</a:t>
            </a:r>
            <a:r>
              <a:rPr lang="en-US" dirty="0"/>
              <a:t>: ID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SystemID</a:t>
            </a:r>
            <a:r>
              <a:rPr lang="en-US" dirty="0"/>
              <a:t>: ID des </a:t>
            </a:r>
            <a:r>
              <a:rPr lang="en-US" dirty="0" err="1"/>
              <a:t>betroffnenen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Datum: Tag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/>
              <a:t>Zeit: </a:t>
            </a:r>
            <a:r>
              <a:rPr lang="en-US" dirty="0" err="1"/>
              <a:t>Uhrzeit</a:t>
            </a:r>
            <a:r>
              <a:rPr lang="en-US" dirty="0"/>
              <a:t>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de-DE" dirty="0"/>
              <a:t>Druck: Sensor Wert des Drucks</a:t>
            </a:r>
          </a:p>
          <a:p>
            <a:pPr lvl="1"/>
            <a:r>
              <a:rPr lang="de-DE" dirty="0"/>
              <a:t>Temperatur: Sensor Wert der Temperatur</a:t>
            </a:r>
          </a:p>
          <a:p>
            <a:pPr lvl="1"/>
            <a:r>
              <a:rPr lang="de-DE" dirty="0"/>
              <a:t>Vibration: Sensor Wert der Vibration</a:t>
            </a:r>
          </a:p>
          <a:p>
            <a:pPr lvl="1"/>
            <a:r>
              <a:rPr lang="de-DE" dirty="0" err="1"/>
              <a:t>Anzahlwarning</a:t>
            </a:r>
            <a:r>
              <a:rPr lang="de-DE" dirty="0"/>
              <a:t>: Anzahl der Warnungen während der Momentaufnahme</a:t>
            </a:r>
          </a:p>
          <a:p>
            <a:pPr lvl="1"/>
            <a:r>
              <a:rPr lang="de-DE" dirty="0"/>
              <a:t>Ausschuss: </a:t>
            </a:r>
            <a:r>
              <a:rPr lang="de-DE" dirty="0">
                <a:sym typeface="Wingdings" panose="05000000000000000000" pitchFamily="2" charset="2"/>
              </a:rPr>
              <a:t>Anzahl fehlerbehafteter Produktionsteile</a:t>
            </a:r>
            <a:endParaRPr lang="de-DE" dirty="0"/>
          </a:p>
          <a:p>
            <a:pPr lvl="1"/>
            <a:r>
              <a:rPr lang="de-DE" dirty="0"/>
              <a:t>Produktionsindex: Wert über den Status der Maschine laut Mitarbeitender</a:t>
            </a:r>
          </a:p>
          <a:p>
            <a:r>
              <a:rPr lang="de-DE" dirty="0"/>
              <a:t>Fallen alle Sensoren aus, ist von einem Ausfall der Maschine auszugehen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7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78CFE-FBE8-5935-86EA-A2176B40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Understanding – Log Daten	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850A4-35DC-2356-DAB8-91704D66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Log Daten sind als </a:t>
            </a:r>
            <a:r>
              <a:rPr lang="en-US" dirty="0"/>
              <a:t>JSON </a:t>
            </a:r>
            <a:r>
              <a:rPr lang="en-US" dirty="0" err="1"/>
              <a:t>Datei</a:t>
            </a:r>
            <a:r>
              <a:rPr lang="en-US" dirty="0"/>
              <a:t> </a:t>
            </a:r>
            <a:r>
              <a:rPr lang="en-US" dirty="0" err="1"/>
              <a:t>vorliegend</a:t>
            </a:r>
            <a:r>
              <a:rPr lang="en-US" dirty="0"/>
              <a:t> (</a:t>
            </a:r>
            <a:r>
              <a:rPr lang="en-US" dirty="0" err="1"/>
              <a:t>unstrukturiert</a:t>
            </a:r>
            <a:r>
              <a:rPr lang="en-US" dirty="0"/>
              <a:t>)</a:t>
            </a:r>
          </a:p>
          <a:p>
            <a:r>
              <a:rPr lang="en-US" dirty="0"/>
              <a:t>Zu </a:t>
            </a:r>
            <a:r>
              <a:rPr lang="en-US" dirty="0" err="1"/>
              <a:t>jedem</a:t>
            </a:r>
            <a:r>
              <a:rPr lang="en-US" dirty="0"/>
              <a:t> Event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den Status der </a:t>
            </a:r>
            <a:r>
              <a:rPr lang="en-US" dirty="0" err="1"/>
              <a:t>Maschine</a:t>
            </a:r>
            <a:r>
              <a:rPr lang="en-US" dirty="0"/>
              <a:t> </a:t>
            </a:r>
            <a:r>
              <a:rPr lang="en-US" dirty="0" err="1"/>
              <a:t>beschrieben</a:t>
            </a:r>
            <a:r>
              <a:rPr lang="en-US" dirty="0"/>
              <a:t>. </a:t>
            </a:r>
            <a:r>
              <a:rPr lang="en-US" dirty="0" err="1"/>
              <a:t>Wichtigste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MesswertID</a:t>
            </a:r>
            <a:r>
              <a:rPr lang="en-US" dirty="0"/>
              <a:t>: ID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SystemID</a:t>
            </a:r>
            <a:r>
              <a:rPr lang="en-US" dirty="0"/>
              <a:t>: ID des </a:t>
            </a:r>
            <a:r>
              <a:rPr lang="en-US" dirty="0" err="1"/>
              <a:t>betroffnenen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Datum: Tag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/>
              <a:t>Zeit: </a:t>
            </a:r>
            <a:r>
              <a:rPr lang="en-US" dirty="0" err="1"/>
              <a:t>Uhrzeit</a:t>
            </a:r>
            <a:r>
              <a:rPr lang="en-US" dirty="0"/>
              <a:t>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LogLevel</a:t>
            </a:r>
            <a:r>
              <a:rPr lang="en-US" dirty="0"/>
              <a:t>: Status,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gut </a:t>
            </a:r>
            <a:r>
              <a:rPr lang="en-US" dirty="0" err="1"/>
              <a:t>ist</a:t>
            </a:r>
            <a:r>
              <a:rPr lang="en-US" dirty="0"/>
              <a:t>,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Error </a:t>
            </a:r>
            <a:r>
              <a:rPr lang="en-US" dirty="0" err="1"/>
              <a:t>vorliegt</a:t>
            </a:r>
            <a:endParaRPr lang="en-US" dirty="0"/>
          </a:p>
          <a:p>
            <a:pPr lvl="1"/>
            <a:r>
              <a:rPr lang="en-US" dirty="0" err="1"/>
              <a:t>LogMessage</a:t>
            </a:r>
            <a:r>
              <a:rPr lang="en-US" dirty="0"/>
              <a:t>: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Error </a:t>
            </a:r>
            <a:r>
              <a:rPr lang="en-US" dirty="0" err="1"/>
              <a:t>vorhanden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,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angegeben</a:t>
            </a:r>
            <a:endParaRPr lang="en-US" dirty="0"/>
          </a:p>
          <a:p>
            <a:r>
              <a:rPr lang="en-US" dirty="0" err="1"/>
              <a:t>Darüber</a:t>
            </a:r>
            <a:r>
              <a:rPr lang="en-US" dirty="0"/>
              <a:t> </a:t>
            </a:r>
            <a:r>
              <a:rPr lang="en-US" dirty="0" err="1"/>
              <a:t>hinaus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Kennzahlen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der </a:t>
            </a:r>
            <a:r>
              <a:rPr lang="en-US" dirty="0" err="1"/>
              <a:t>Maschine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747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Preperation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321835FD-E891-75DE-E7B4-F19C3195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18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EC3DF-76D0-9DE4-E097-F0B1B0F02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B0C97BF-69DA-839F-9306-63658DF07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325006"/>
              </p:ext>
            </p:extLst>
          </p:nvPr>
        </p:nvGraphicFramePr>
        <p:xfrm>
          <a:off x="838200" y="1825625"/>
          <a:ext cx="10515600" cy="310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3336E893-37AE-AE30-AE7B-F678609D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 Daten – </a:t>
            </a:r>
            <a:r>
              <a:rPr lang="de-DE" dirty="0" err="1"/>
              <a:t>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7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5927EFA-3242-4DB8-A47D-C70F373B1368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Microsoft Office PowerPoint</Application>
  <PresentationFormat>Breitbild</PresentationFormat>
  <Paragraphs>108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</vt:lpstr>
      <vt:lpstr>Business Understanding</vt:lpstr>
      <vt:lpstr>Business Understanding – Problem</vt:lpstr>
      <vt:lpstr>Business Understanding – Gegebenheiten</vt:lpstr>
      <vt:lpstr>Data Understanding</vt:lpstr>
      <vt:lpstr>Strukturierte Daten – Preparation</vt:lpstr>
      <vt:lpstr>Data Understanding – Sensor Daten</vt:lpstr>
      <vt:lpstr>Data Understanding – Log Daten </vt:lpstr>
      <vt:lpstr>Data Preperation</vt:lpstr>
      <vt:lpstr>Strukturierte Daten – Preparation</vt:lpstr>
      <vt:lpstr>Strukturierte Daten – Zugriffverfahren</vt:lpstr>
      <vt:lpstr>Unstrukturierte Daten – Preparation</vt:lpstr>
      <vt:lpstr>Unstrukturierte Daten – Zugriffverfahren </vt:lpstr>
      <vt:lpstr>Data Preparation – Text aufbereiten</vt:lpstr>
      <vt:lpstr>Data Preparation – Text aufbereiten</vt:lpstr>
      <vt:lpstr>Modeling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Understanding</dc:title>
  <dc:creator>Betz, Daniel</dc:creator>
  <cp:lastModifiedBy>Betz, Daniel</cp:lastModifiedBy>
  <cp:revision>10</cp:revision>
  <dcterms:created xsi:type="dcterms:W3CDTF">2024-02-03T16:55:55Z</dcterms:created>
  <dcterms:modified xsi:type="dcterms:W3CDTF">2024-02-10T13:34:12Z</dcterms:modified>
</cp:coreProperties>
</file>