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83" r:id="rId6"/>
    <p:sldId id="257" r:id="rId7"/>
    <p:sldId id="279" r:id="rId8"/>
    <p:sldId id="259" r:id="rId9"/>
    <p:sldId id="265" r:id="rId10"/>
    <p:sldId id="286" r:id="rId11"/>
    <p:sldId id="289" r:id="rId12"/>
    <p:sldId id="269" r:id="rId13"/>
    <p:sldId id="290" r:id="rId14"/>
    <p:sldId id="272" r:id="rId15"/>
    <p:sldId id="291" r:id="rId16"/>
    <p:sldId id="273" r:id="rId17"/>
    <p:sldId id="275" r:id="rId18"/>
    <p:sldId id="276" r:id="rId19"/>
    <p:sldId id="28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29F9E-9832-437C-96B6-EAB2DA1045F2}" v="5" dt="2023-07-17T20:36:49.692"/>
    <p1510:client id="{6C17791C-27C1-42C3-B991-4167165771E4}" v="466" dt="2023-07-18T12:24:04.153"/>
    <p1510:client id="{B805BDD0-6626-FC91-02FD-997AF5132BEE}" v="130" dt="2023-07-18T12:00:53.207"/>
    <p1510:client id="{4BDB9144-6341-40A2-A6CE-A5F3B541C5DD}" v="16" dt="2023-07-17T20:54:02.122"/>
    <p1510:client id="{0D9E9E8F-9184-456E-8CE3-A5082BCBC31A}" v="1118" dt="2023-07-18T12:21:05.083"/>
    <p1510:client id="{6CEA931A-BC0E-F4FA-6E1D-9E1C2400DD18}" v="564" dt="2023-07-18T12:04:12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Zentowski" userId="S::felix.zentowski@weiterbildung-reutlingen-university.de::2b6ccf46-b0f0-4c69-9432-a9df8faf9846" providerId="AD" clId="Web-{B805BDD0-6626-FC91-02FD-997AF5132BEE}"/>
    <pc:docChg chg="modSld">
      <pc:chgData name="Felix Zentowski" userId="S::felix.zentowski@weiterbildung-reutlingen-university.de::2b6ccf46-b0f0-4c69-9432-a9df8faf9846" providerId="AD" clId="Web-{B805BDD0-6626-FC91-02FD-997AF5132BEE}" dt="2023-07-18T12:00:53.207" v="117" actId="20577"/>
      <pc:docMkLst>
        <pc:docMk/>
      </pc:docMkLst>
      <pc:sldChg chg="modSp">
        <pc:chgData name="Felix Zentowski" userId="S::felix.zentowski@weiterbildung-reutlingen-university.de::2b6ccf46-b0f0-4c69-9432-a9df8faf9846" providerId="AD" clId="Web-{B805BDD0-6626-FC91-02FD-997AF5132BEE}" dt="2023-07-18T12:00:53.207" v="117" actId="20577"/>
        <pc:sldMkLst>
          <pc:docMk/>
          <pc:sldMk cId="2645468509" sldId="287"/>
        </pc:sldMkLst>
        <pc:spChg chg="mod">
          <ac:chgData name="Felix Zentowski" userId="S::felix.zentowski@weiterbildung-reutlingen-university.de::2b6ccf46-b0f0-4c69-9432-a9df8faf9846" providerId="AD" clId="Web-{B805BDD0-6626-FC91-02FD-997AF5132BEE}" dt="2023-07-18T12:00:53.207" v="117" actId="20577"/>
          <ac:spMkLst>
            <pc:docMk/>
            <pc:sldMk cId="2645468509" sldId="287"/>
            <ac:spMk id="3" creationId="{A9EF1A97-547A-1DF9-2962-C3FEA00BD3EB}"/>
          </ac:spMkLst>
        </pc:spChg>
        <pc:graphicFrameChg chg="mod modGraphic">
          <ac:chgData name="Felix Zentowski" userId="S::felix.zentowski@weiterbildung-reutlingen-university.de::2b6ccf46-b0f0-4c69-9432-a9df8faf9846" providerId="AD" clId="Web-{B805BDD0-6626-FC91-02FD-997AF5132BEE}" dt="2023-07-18T12:00:05.706" v="85"/>
          <ac:graphicFrameMkLst>
            <pc:docMk/>
            <pc:sldMk cId="2645468509" sldId="287"/>
            <ac:graphicFrameMk id="5" creationId="{D8844233-9B33-434B-8E58-378492F40225}"/>
          </ac:graphicFrameMkLst>
        </pc:graphicFrameChg>
      </pc:sldChg>
    </pc:docChg>
  </pc:docChgLst>
  <pc:docChgLst>
    <pc:chgData name="Nicole Maier" userId="441990ab-910e-4102-9b62-ccef93e1dd98" providerId="ADAL" clId="{B0A5D223-FA60-4B8A-8F05-21AE7F34B776}"/>
    <pc:docChg chg="undo custSel addSld delSld modSld">
      <pc:chgData name="Nicole Maier" userId="441990ab-910e-4102-9b62-ccef93e1dd98" providerId="ADAL" clId="{B0A5D223-FA60-4B8A-8F05-21AE7F34B776}" dt="2023-07-18T12:23:21.828" v="4726" actId="20577"/>
      <pc:docMkLst>
        <pc:docMk/>
      </pc:docMkLst>
      <pc:sldChg chg="modSp">
        <pc:chgData name="Nicole Maier" userId="441990ab-910e-4102-9b62-ccef93e1dd98" providerId="ADAL" clId="{B0A5D223-FA60-4B8A-8F05-21AE7F34B776}" dt="2023-07-18T11:17:51.585" v="4216" actId="13926"/>
        <pc:sldMkLst>
          <pc:docMk/>
          <pc:sldMk cId="1126578997" sldId="257"/>
        </pc:sldMkLst>
        <pc:spChg chg="mod">
          <ac:chgData name="Nicole Maier" userId="441990ab-910e-4102-9b62-ccef93e1dd98" providerId="ADAL" clId="{B0A5D223-FA60-4B8A-8F05-21AE7F34B776}" dt="2023-07-18T11:17:51.585" v="4216" actId="13926"/>
          <ac:spMkLst>
            <pc:docMk/>
            <pc:sldMk cId="1126578997" sldId="257"/>
            <ac:spMk id="3" creationId="{2727775E-C729-0710-C537-2EFA9FB09CF7}"/>
          </ac:spMkLst>
        </pc:spChg>
      </pc:sldChg>
      <pc:sldChg chg="addSp delSp modSp">
        <pc:chgData name="Nicole Maier" userId="441990ab-910e-4102-9b62-ccef93e1dd98" providerId="ADAL" clId="{B0A5D223-FA60-4B8A-8F05-21AE7F34B776}" dt="2023-07-18T12:23:21.828" v="4726" actId="20577"/>
        <pc:sldMkLst>
          <pc:docMk/>
          <pc:sldMk cId="3048142976" sldId="259"/>
        </pc:sldMkLst>
        <pc:spChg chg="mod">
          <ac:chgData name="Nicole Maier" userId="441990ab-910e-4102-9b62-ccef93e1dd98" providerId="ADAL" clId="{B0A5D223-FA60-4B8A-8F05-21AE7F34B776}" dt="2023-07-18T07:55:07.896" v="186" actId="1076"/>
          <ac:spMkLst>
            <pc:docMk/>
            <pc:sldMk cId="3048142976" sldId="259"/>
            <ac:spMk id="2" creationId="{540088F9-FC1E-50BF-AC75-CE6041B42B46}"/>
          </ac:spMkLst>
        </pc:spChg>
        <pc:spChg chg="mod">
          <ac:chgData name="Nicole Maier" userId="441990ab-910e-4102-9b62-ccef93e1dd98" providerId="ADAL" clId="{B0A5D223-FA60-4B8A-8F05-21AE7F34B776}" dt="2023-07-18T11:17:45.279" v="4215" actId="13926"/>
          <ac:spMkLst>
            <pc:docMk/>
            <pc:sldMk cId="3048142976" sldId="259"/>
            <ac:spMk id="3" creationId="{A9EF1A97-547A-1DF9-2962-C3FEA00BD3EB}"/>
          </ac:spMkLst>
        </pc:spChg>
        <pc:spChg chg="mod">
          <ac:chgData name="Nicole Maier" userId="441990ab-910e-4102-9b62-ccef93e1dd98" providerId="ADAL" clId="{B0A5D223-FA60-4B8A-8F05-21AE7F34B776}" dt="2023-07-18T12:23:21.828" v="4726" actId="20577"/>
          <ac:spMkLst>
            <pc:docMk/>
            <pc:sldMk cId="3048142976" sldId="259"/>
            <ac:spMk id="6" creationId="{13A2B722-73D5-BEE3-A905-066133FFB642}"/>
          </ac:spMkLst>
        </pc:spChg>
        <pc:spChg chg="add del mod">
          <ac:chgData name="Nicole Maier" userId="441990ab-910e-4102-9b62-ccef93e1dd98" providerId="ADAL" clId="{B0A5D223-FA60-4B8A-8F05-21AE7F34B776}" dt="2023-07-18T11:57:43.953" v="4522" actId="478"/>
          <ac:spMkLst>
            <pc:docMk/>
            <pc:sldMk cId="3048142976" sldId="259"/>
            <ac:spMk id="7" creationId="{54640835-F45C-4333-99EE-E28FE10F4538}"/>
          </ac:spMkLst>
        </pc:spChg>
      </pc:sldChg>
      <pc:sldChg chg="delSp modSp">
        <pc:chgData name="Nicole Maier" userId="441990ab-910e-4102-9b62-ccef93e1dd98" providerId="ADAL" clId="{B0A5D223-FA60-4B8A-8F05-21AE7F34B776}" dt="2023-07-18T12:17:46.854" v="4724" actId="20577"/>
        <pc:sldMkLst>
          <pc:docMk/>
          <pc:sldMk cId="2411456457" sldId="265"/>
        </pc:sldMkLst>
        <pc:spChg chg="mod">
          <ac:chgData name="Nicole Maier" userId="441990ab-910e-4102-9b62-ccef93e1dd98" providerId="ADAL" clId="{B0A5D223-FA60-4B8A-8F05-21AE7F34B776}" dt="2023-07-18T10:17:14.260" v="3051" actId="20577"/>
          <ac:spMkLst>
            <pc:docMk/>
            <pc:sldMk cId="2411456457" sldId="265"/>
            <ac:spMk id="2" creationId="{540088F9-FC1E-50BF-AC75-CE6041B42B46}"/>
          </ac:spMkLst>
        </pc:spChg>
        <pc:spChg chg="mod">
          <ac:chgData name="Nicole Maier" userId="441990ab-910e-4102-9b62-ccef93e1dd98" providerId="ADAL" clId="{B0A5D223-FA60-4B8A-8F05-21AE7F34B776}" dt="2023-07-18T12:17:46.854" v="4724" actId="20577"/>
          <ac:spMkLst>
            <pc:docMk/>
            <pc:sldMk cId="2411456457" sldId="265"/>
            <ac:spMk id="3" creationId="{A9EF1A97-547A-1DF9-2962-C3FEA00BD3EB}"/>
          </ac:spMkLst>
        </pc:spChg>
        <pc:picChg chg="del mod">
          <ac:chgData name="Nicole Maier" userId="441990ab-910e-4102-9b62-ccef93e1dd98" providerId="ADAL" clId="{B0A5D223-FA60-4B8A-8F05-21AE7F34B776}" dt="2023-07-18T12:15:14.076" v="4649" actId="478"/>
          <ac:picMkLst>
            <pc:docMk/>
            <pc:sldMk cId="2411456457" sldId="265"/>
            <ac:picMk id="10" creationId="{2C9E7CA0-BB8E-F0A3-41FF-3CBF27C7FBB5}"/>
          </ac:picMkLst>
        </pc:picChg>
      </pc:sldChg>
      <pc:sldChg chg="modSp">
        <pc:chgData name="Nicole Maier" userId="441990ab-910e-4102-9b62-ccef93e1dd98" providerId="ADAL" clId="{B0A5D223-FA60-4B8A-8F05-21AE7F34B776}" dt="2023-07-18T10:13:17.389" v="2950" actId="113"/>
        <pc:sldMkLst>
          <pc:docMk/>
          <pc:sldMk cId="3466950595" sldId="273"/>
        </pc:sldMkLst>
        <pc:spChg chg="mod">
          <ac:chgData name="Nicole Maier" userId="441990ab-910e-4102-9b62-ccef93e1dd98" providerId="ADAL" clId="{B0A5D223-FA60-4B8A-8F05-21AE7F34B776}" dt="2023-07-18T10:13:17.389" v="2950" actId="113"/>
          <ac:spMkLst>
            <pc:docMk/>
            <pc:sldMk cId="3466950595" sldId="273"/>
            <ac:spMk id="3" creationId="{A9EF1A97-547A-1DF9-2962-C3FEA00BD3EB}"/>
          </ac:spMkLst>
        </pc:spChg>
      </pc:sldChg>
      <pc:sldChg chg="addSp delSp modSp">
        <pc:chgData name="Nicole Maier" userId="441990ab-910e-4102-9b62-ccef93e1dd98" providerId="ADAL" clId="{B0A5D223-FA60-4B8A-8F05-21AE7F34B776}" dt="2023-07-18T11:56:37.776" v="4507" actId="115"/>
        <pc:sldMkLst>
          <pc:docMk/>
          <pc:sldMk cId="967310327" sldId="275"/>
        </pc:sldMkLst>
        <pc:spChg chg="mod">
          <ac:chgData name="Nicole Maier" userId="441990ab-910e-4102-9b62-ccef93e1dd98" providerId="ADAL" clId="{B0A5D223-FA60-4B8A-8F05-21AE7F34B776}" dt="2023-07-18T11:56:37.776" v="4507" actId="115"/>
          <ac:spMkLst>
            <pc:docMk/>
            <pc:sldMk cId="967310327" sldId="275"/>
            <ac:spMk id="3" creationId="{A9EF1A97-547A-1DF9-2962-C3FEA00BD3EB}"/>
          </ac:spMkLst>
        </pc:spChg>
        <pc:spChg chg="add del mod">
          <ac:chgData name="Nicole Maier" userId="441990ab-910e-4102-9b62-ccef93e1dd98" providerId="ADAL" clId="{B0A5D223-FA60-4B8A-8F05-21AE7F34B776}" dt="2023-07-18T09:53:35.135" v="2213" actId="478"/>
          <ac:spMkLst>
            <pc:docMk/>
            <pc:sldMk cId="967310327" sldId="275"/>
            <ac:spMk id="5" creationId="{A71411C5-BC13-4146-8012-B096F2E2BE03}"/>
          </ac:spMkLst>
        </pc:spChg>
        <pc:spChg chg="add del mod">
          <ac:chgData name="Nicole Maier" userId="441990ab-910e-4102-9b62-ccef93e1dd98" providerId="ADAL" clId="{B0A5D223-FA60-4B8A-8F05-21AE7F34B776}" dt="2023-07-18T10:13:55.147" v="2999" actId="478"/>
          <ac:spMkLst>
            <pc:docMk/>
            <pc:sldMk cId="967310327" sldId="275"/>
            <ac:spMk id="7" creationId="{E1BA626B-BC5A-4BAE-A953-5021938EBC45}"/>
          </ac:spMkLst>
        </pc:spChg>
      </pc:sldChg>
      <pc:sldChg chg="modSp">
        <pc:chgData name="Nicole Maier" userId="441990ab-910e-4102-9b62-ccef93e1dd98" providerId="ADAL" clId="{B0A5D223-FA60-4B8A-8F05-21AE7F34B776}" dt="2023-07-18T11:56:43.567" v="4508" actId="115"/>
        <pc:sldMkLst>
          <pc:docMk/>
          <pc:sldMk cId="715203336" sldId="276"/>
        </pc:sldMkLst>
        <pc:spChg chg="mod">
          <ac:chgData name="Nicole Maier" userId="441990ab-910e-4102-9b62-ccef93e1dd98" providerId="ADAL" clId="{B0A5D223-FA60-4B8A-8F05-21AE7F34B776}" dt="2023-07-18T11:56:43.567" v="4508" actId="115"/>
          <ac:spMkLst>
            <pc:docMk/>
            <pc:sldMk cId="715203336" sldId="276"/>
            <ac:spMk id="3" creationId="{A9EF1A97-547A-1DF9-2962-C3FEA00BD3EB}"/>
          </ac:spMkLst>
        </pc:spChg>
      </pc:sldChg>
      <pc:sldChg chg="del">
        <pc:chgData name="Nicole Maier" userId="441990ab-910e-4102-9b62-ccef93e1dd98" providerId="ADAL" clId="{B0A5D223-FA60-4B8A-8F05-21AE7F34B776}" dt="2023-07-18T09:20:43.566" v="1352" actId="2696"/>
        <pc:sldMkLst>
          <pc:docMk/>
          <pc:sldMk cId="2985874555" sldId="278"/>
        </pc:sldMkLst>
      </pc:sldChg>
      <pc:sldChg chg="del">
        <pc:chgData name="Nicole Maier" userId="441990ab-910e-4102-9b62-ccef93e1dd98" providerId="ADAL" clId="{B0A5D223-FA60-4B8A-8F05-21AE7F34B776}" dt="2023-07-18T09:20:41.051" v="1351" actId="2696"/>
        <pc:sldMkLst>
          <pc:docMk/>
          <pc:sldMk cId="3038496733" sldId="280"/>
        </pc:sldMkLst>
      </pc:sldChg>
      <pc:sldChg chg="del modTransition">
        <pc:chgData name="Nicole Maier" userId="441990ab-910e-4102-9b62-ccef93e1dd98" providerId="ADAL" clId="{B0A5D223-FA60-4B8A-8F05-21AE7F34B776}" dt="2023-07-18T11:22:24.797" v="4269" actId="2696"/>
        <pc:sldMkLst>
          <pc:docMk/>
          <pc:sldMk cId="2193251682" sldId="281"/>
        </pc:sldMkLst>
      </pc:sldChg>
      <pc:sldChg chg="del modTransition">
        <pc:chgData name="Nicole Maier" userId="441990ab-910e-4102-9b62-ccef93e1dd98" providerId="ADAL" clId="{B0A5D223-FA60-4B8A-8F05-21AE7F34B776}" dt="2023-07-18T11:22:26.562" v="4270" actId="2696"/>
        <pc:sldMkLst>
          <pc:docMk/>
          <pc:sldMk cId="1322165646" sldId="282"/>
        </pc:sldMkLst>
      </pc:sldChg>
      <pc:sldChg chg="modSp del">
        <pc:chgData name="Nicole Maier" userId="441990ab-910e-4102-9b62-ccef93e1dd98" providerId="ADAL" clId="{B0A5D223-FA60-4B8A-8F05-21AE7F34B776}" dt="2023-07-18T09:04:12.182" v="1153" actId="2696"/>
        <pc:sldMkLst>
          <pc:docMk/>
          <pc:sldMk cId="730403239" sldId="284"/>
        </pc:sldMkLst>
        <pc:spChg chg="mod">
          <ac:chgData name="Nicole Maier" userId="441990ab-910e-4102-9b62-ccef93e1dd98" providerId="ADAL" clId="{B0A5D223-FA60-4B8A-8F05-21AE7F34B776}" dt="2023-07-18T08:58:22.205" v="1054" actId="20577"/>
          <ac:spMkLst>
            <pc:docMk/>
            <pc:sldMk cId="730403239" sldId="284"/>
            <ac:spMk id="3" creationId="{6ADC9C33-7D8B-4249-98E6-48E7899F1454}"/>
          </ac:spMkLst>
        </pc:spChg>
      </pc:sldChg>
      <pc:sldChg chg="del">
        <pc:chgData name="Nicole Maier" userId="441990ab-910e-4102-9b62-ccef93e1dd98" providerId="ADAL" clId="{B0A5D223-FA60-4B8A-8F05-21AE7F34B776}" dt="2023-07-18T08:56:56.502" v="979" actId="2696"/>
        <pc:sldMkLst>
          <pc:docMk/>
          <pc:sldMk cId="2706318151" sldId="285"/>
        </pc:sldMkLst>
      </pc:sldChg>
      <pc:sldChg chg="delSp modSp add">
        <pc:chgData name="Nicole Maier" userId="441990ab-910e-4102-9b62-ccef93e1dd98" providerId="ADAL" clId="{B0A5D223-FA60-4B8A-8F05-21AE7F34B776}" dt="2023-07-18T12:02:11.561" v="4539" actId="27636"/>
        <pc:sldMkLst>
          <pc:docMk/>
          <pc:sldMk cId="2623713682" sldId="286"/>
        </pc:sldMkLst>
        <pc:spChg chg="mod">
          <ac:chgData name="Nicole Maier" userId="441990ab-910e-4102-9b62-ccef93e1dd98" providerId="ADAL" clId="{B0A5D223-FA60-4B8A-8F05-21AE7F34B776}" dt="2023-07-18T10:33:41.269" v="3234" actId="20577"/>
          <ac:spMkLst>
            <pc:docMk/>
            <pc:sldMk cId="2623713682" sldId="286"/>
            <ac:spMk id="2" creationId="{540088F9-FC1E-50BF-AC75-CE6041B42B46}"/>
          </ac:spMkLst>
        </pc:spChg>
        <pc:spChg chg="mod">
          <ac:chgData name="Nicole Maier" userId="441990ab-910e-4102-9b62-ccef93e1dd98" providerId="ADAL" clId="{B0A5D223-FA60-4B8A-8F05-21AE7F34B776}" dt="2023-07-18T12:02:11.561" v="4539" actId="27636"/>
          <ac:spMkLst>
            <pc:docMk/>
            <pc:sldMk cId="2623713682" sldId="286"/>
            <ac:spMk id="3" creationId="{A9EF1A97-547A-1DF9-2962-C3FEA00BD3EB}"/>
          </ac:spMkLst>
        </pc:spChg>
        <pc:picChg chg="del">
          <ac:chgData name="Nicole Maier" userId="441990ab-910e-4102-9b62-ccef93e1dd98" providerId="ADAL" clId="{B0A5D223-FA60-4B8A-8F05-21AE7F34B776}" dt="2023-07-18T08:40:25.716" v="834" actId="478"/>
          <ac:picMkLst>
            <pc:docMk/>
            <pc:sldMk cId="2623713682" sldId="286"/>
            <ac:picMk id="10" creationId="{2C9E7CA0-BB8E-F0A3-41FF-3CBF27C7FBB5}"/>
          </ac:picMkLst>
        </pc:picChg>
      </pc:sldChg>
      <pc:sldChg chg="addSp delSp modSp add">
        <pc:chgData name="Nicole Maier" userId="441990ab-910e-4102-9b62-ccef93e1dd98" providerId="ADAL" clId="{B0A5D223-FA60-4B8A-8F05-21AE7F34B776}" dt="2023-07-18T12:17:02.735" v="4717" actId="20577"/>
        <pc:sldMkLst>
          <pc:docMk/>
          <pc:sldMk cId="2645468509" sldId="287"/>
        </pc:sldMkLst>
        <pc:spChg chg="mod">
          <ac:chgData name="Nicole Maier" userId="441990ab-910e-4102-9b62-ccef93e1dd98" providerId="ADAL" clId="{B0A5D223-FA60-4B8A-8F05-21AE7F34B776}" dt="2023-07-18T09:17:33.547" v="1277" actId="27636"/>
          <ac:spMkLst>
            <pc:docMk/>
            <pc:sldMk cId="2645468509" sldId="287"/>
            <ac:spMk id="2" creationId="{540088F9-FC1E-50BF-AC75-CE6041B42B46}"/>
          </ac:spMkLst>
        </pc:spChg>
        <pc:spChg chg="mod">
          <ac:chgData name="Nicole Maier" userId="441990ab-910e-4102-9b62-ccef93e1dd98" providerId="ADAL" clId="{B0A5D223-FA60-4B8A-8F05-21AE7F34B776}" dt="2023-07-18T12:17:02.735" v="4717" actId="20577"/>
          <ac:spMkLst>
            <pc:docMk/>
            <pc:sldMk cId="2645468509" sldId="287"/>
            <ac:spMk id="3" creationId="{A9EF1A97-547A-1DF9-2962-C3FEA00BD3EB}"/>
          </ac:spMkLst>
        </pc:spChg>
        <pc:spChg chg="add del mod">
          <ac:chgData name="Nicole Maier" userId="441990ab-910e-4102-9b62-ccef93e1dd98" providerId="ADAL" clId="{B0A5D223-FA60-4B8A-8F05-21AE7F34B776}" dt="2023-07-18T09:18:37.927" v="1284" actId="478"/>
          <ac:spMkLst>
            <pc:docMk/>
            <pc:sldMk cId="2645468509" sldId="287"/>
            <ac:spMk id="4" creationId="{FB94D4B1-5DF7-41F2-96E6-6B70D32B6BD6}"/>
          </ac:spMkLst>
        </pc:spChg>
        <pc:grpChg chg="add mod">
          <ac:chgData name="Nicole Maier" userId="441990ab-910e-4102-9b62-ccef93e1dd98" providerId="ADAL" clId="{B0A5D223-FA60-4B8A-8F05-21AE7F34B776}" dt="2023-07-18T12:10:56.715" v="4634" actId="1076"/>
          <ac:grpSpMkLst>
            <pc:docMk/>
            <pc:sldMk cId="2645468509" sldId="287"/>
            <ac:grpSpMk id="6" creationId="{B784DDA6-E79C-4E4C-AF4D-2B8D89B407F4}"/>
          </ac:grpSpMkLst>
        </pc:grpChg>
        <pc:grpChg chg="add del">
          <ac:chgData name="Nicole Maier" userId="441990ab-910e-4102-9b62-ccef93e1dd98" providerId="ADAL" clId="{B0A5D223-FA60-4B8A-8F05-21AE7F34B776}" dt="2023-07-18T09:17:24.900" v="1259" actId="478"/>
          <ac:grpSpMkLst>
            <pc:docMk/>
            <pc:sldMk cId="2645468509" sldId="287"/>
            <ac:grpSpMk id="20" creationId="{E61E1A4F-E5B3-49C4-A02F-45BD43028A9B}"/>
          </ac:grpSpMkLst>
        </pc:grpChg>
        <pc:graphicFrameChg chg="add mod modGraphic">
          <ac:chgData name="Nicole Maier" userId="441990ab-910e-4102-9b62-ccef93e1dd98" providerId="ADAL" clId="{B0A5D223-FA60-4B8A-8F05-21AE7F34B776}" dt="2023-07-18T12:13:26.738" v="4648" actId="20577"/>
          <ac:graphicFrameMkLst>
            <pc:docMk/>
            <pc:sldMk cId="2645468509" sldId="287"/>
            <ac:graphicFrameMk id="5" creationId="{D8844233-9B33-434B-8E58-378492F40225}"/>
          </ac:graphicFrameMkLst>
        </pc:graphicFrameChg>
      </pc:sldChg>
      <pc:sldChg chg="addSp delSp modSp add del">
        <pc:chgData name="Nicole Maier" userId="441990ab-910e-4102-9b62-ccef93e1dd98" providerId="ADAL" clId="{B0A5D223-FA60-4B8A-8F05-21AE7F34B776}" dt="2023-07-18T09:23:04.974" v="1353" actId="2696"/>
        <pc:sldMkLst>
          <pc:docMk/>
          <pc:sldMk cId="1776413857" sldId="288"/>
        </pc:sldMkLst>
        <pc:spChg chg="mod">
          <ac:chgData name="Nicole Maier" userId="441990ab-910e-4102-9b62-ccef93e1dd98" providerId="ADAL" clId="{B0A5D223-FA60-4B8A-8F05-21AE7F34B776}" dt="2023-07-18T08:59:50.921" v="1090" actId="20577"/>
          <ac:spMkLst>
            <pc:docMk/>
            <pc:sldMk cId="1776413857" sldId="288"/>
            <ac:spMk id="3" creationId="{A9EF1A97-547A-1DF9-2962-C3FEA00BD3EB}"/>
          </ac:spMkLst>
        </pc:spChg>
        <pc:spChg chg="add del">
          <ac:chgData name="Nicole Maier" userId="441990ab-910e-4102-9b62-ccef93e1dd98" providerId="ADAL" clId="{B0A5D223-FA60-4B8A-8F05-21AE7F34B776}" dt="2023-07-18T08:59:45.557" v="1089"/>
          <ac:spMkLst>
            <pc:docMk/>
            <pc:sldMk cId="1776413857" sldId="288"/>
            <ac:spMk id="4" creationId="{6E3C16AA-36E3-462D-82E4-D6AE5C7A6023}"/>
          </ac:spMkLst>
        </pc:spChg>
        <pc:spChg chg="add del">
          <ac:chgData name="Nicole Maier" userId="441990ab-910e-4102-9b62-ccef93e1dd98" providerId="ADAL" clId="{B0A5D223-FA60-4B8A-8F05-21AE7F34B776}" dt="2023-07-18T09:00:00.964" v="1092"/>
          <ac:spMkLst>
            <pc:docMk/>
            <pc:sldMk cId="1776413857" sldId="288"/>
            <ac:spMk id="5" creationId="{C5D97CAD-20C8-47F3-9EF2-C7C4B88BA286}"/>
          </ac:spMkLst>
        </pc:spChg>
      </pc:sldChg>
      <pc:sldChg chg="add del">
        <pc:chgData name="Nicole Maier" userId="441990ab-910e-4102-9b62-ccef93e1dd98" providerId="ADAL" clId="{B0A5D223-FA60-4B8A-8F05-21AE7F34B776}" dt="2023-07-18T11:05:40.952" v="4062" actId="2696"/>
        <pc:sldMkLst>
          <pc:docMk/>
          <pc:sldMk cId="3175380661" sldId="288"/>
        </pc:sldMkLst>
      </pc:sldChg>
      <pc:sldChg chg="addSp modSp add">
        <pc:chgData name="Nicole Maier" userId="441990ab-910e-4102-9b62-ccef93e1dd98" providerId="ADAL" clId="{B0A5D223-FA60-4B8A-8F05-21AE7F34B776}" dt="2023-07-18T12:06:24.003" v="4629" actId="20577"/>
        <pc:sldMkLst>
          <pc:docMk/>
          <pc:sldMk cId="1805229924" sldId="289"/>
        </pc:sldMkLst>
        <pc:spChg chg="mod">
          <ac:chgData name="Nicole Maier" userId="441990ab-910e-4102-9b62-ccef93e1dd98" providerId="ADAL" clId="{B0A5D223-FA60-4B8A-8F05-21AE7F34B776}" dt="2023-07-18T12:06:24.003" v="4629" actId="20577"/>
          <ac:spMkLst>
            <pc:docMk/>
            <pc:sldMk cId="1805229924" sldId="289"/>
            <ac:spMk id="3" creationId="{A9EF1A97-547A-1DF9-2962-C3FEA00BD3EB}"/>
          </ac:spMkLst>
        </pc:spChg>
        <pc:spChg chg="add mod">
          <ac:chgData name="Nicole Maier" userId="441990ab-910e-4102-9b62-ccef93e1dd98" providerId="ADAL" clId="{B0A5D223-FA60-4B8A-8F05-21AE7F34B776}" dt="2023-07-18T12:06:01.444" v="4584" actId="1076"/>
          <ac:spMkLst>
            <pc:docMk/>
            <pc:sldMk cId="1805229924" sldId="289"/>
            <ac:spMk id="6" creationId="{38D47036-6F35-403D-8A0F-D785A4D325FD}"/>
          </ac:spMkLst>
        </pc:spChg>
        <pc:picChg chg="add mod">
          <ac:chgData name="Nicole Maier" userId="441990ab-910e-4102-9b62-ccef93e1dd98" providerId="ADAL" clId="{B0A5D223-FA60-4B8A-8F05-21AE7F34B776}" dt="2023-07-18T12:05:23.249" v="4575" actId="1076"/>
          <ac:picMkLst>
            <pc:docMk/>
            <pc:sldMk cId="1805229924" sldId="289"/>
            <ac:picMk id="5" creationId="{A4CD0B29-527C-4658-ADC5-EA566A715D65}"/>
          </ac:picMkLst>
        </pc:picChg>
      </pc:sldChg>
    </pc:docChg>
  </pc:docChgLst>
  <pc:docChgLst>
    <pc:chgData name="Nicole Maier" userId="S::nicole.maier@weiterbildung-reutlingen-university.de::441990ab-910e-4102-9b62-ccef93e1dd98" providerId="AD" clId="Web-{39F29F9E-9832-437C-96B6-EAB2DA1045F2}"/>
    <pc:docChg chg="modSld">
      <pc:chgData name="Nicole Maier" userId="S::nicole.maier@weiterbildung-reutlingen-university.de::441990ab-910e-4102-9b62-ccef93e1dd98" providerId="AD" clId="Web-{39F29F9E-9832-437C-96B6-EAB2DA1045F2}" dt="2023-07-17T20:36:47.083" v="3" actId="20577"/>
      <pc:docMkLst>
        <pc:docMk/>
      </pc:docMkLst>
      <pc:sldChg chg="modSp">
        <pc:chgData name="Nicole Maier" userId="S::nicole.maier@weiterbildung-reutlingen-university.de::441990ab-910e-4102-9b62-ccef93e1dd98" providerId="AD" clId="Web-{39F29F9E-9832-437C-96B6-EAB2DA1045F2}" dt="2023-07-17T20:36:47.083" v="3" actId="20577"/>
        <pc:sldMkLst>
          <pc:docMk/>
          <pc:sldMk cId="1322165646" sldId="282"/>
        </pc:sldMkLst>
        <pc:spChg chg="mod">
          <ac:chgData name="Nicole Maier" userId="S::nicole.maier@weiterbildung-reutlingen-university.de::441990ab-910e-4102-9b62-ccef93e1dd98" providerId="AD" clId="Web-{39F29F9E-9832-437C-96B6-EAB2DA1045F2}" dt="2023-07-17T20:36:47.083" v="3" actId="20577"/>
          <ac:spMkLst>
            <pc:docMk/>
            <pc:sldMk cId="1322165646" sldId="282"/>
            <ac:spMk id="2" creationId="{540088F9-FC1E-50BF-AC75-CE6041B42B46}"/>
          </ac:spMkLst>
        </pc:spChg>
      </pc:sldChg>
    </pc:docChg>
  </pc:docChgLst>
  <pc:docChgLst>
    <pc:chgData name="Nicole Maier" userId="S::nicole.maier@weiterbildung-reutlingen-university.de::441990ab-910e-4102-9b62-ccef93e1dd98" providerId="AD" clId="Web-{4BDB9144-6341-40A2-A6CE-A5F3B541C5DD}"/>
    <pc:docChg chg="modSld">
      <pc:chgData name="Nicole Maier" userId="S::nicole.maier@weiterbildung-reutlingen-university.de::441990ab-910e-4102-9b62-ccef93e1dd98" providerId="AD" clId="Web-{4BDB9144-6341-40A2-A6CE-A5F3B541C5DD}" dt="2023-07-17T20:54:02.122" v="9" actId="20577"/>
      <pc:docMkLst>
        <pc:docMk/>
      </pc:docMkLst>
      <pc:sldChg chg="modSp">
        <pc:chgData name="Nicole Maier" userId="S::nicole.maier@weiterbildung-reutlingen-university.de::441990ab-910e-4102-9b62-ccef93e1dd98" providerId="AD" clId="Web-{4BDB9144-6341-40A2-A6CE-A5F3B541C5DD}" dt="2023-07-17T20:52:59.854" v="3" actId="1076"/>
        <pc:sldMkLst>
          <pc:docMk/>
          <pc:sldMk cId="2985874555" sldId="278"/>
        </pc:sldMkLst>
        <pc:grpChg chg="mod">
          <ac:chgData name="Nicole Maier" userId="S::nicole.maier@weiterbildung-reutlingen-university.de::441990ab-910e-4102-9b62-ccef93e1dd98" providerId="AD" clId="Web-{4BDB9144-6341-40A2-A6CE-A5F3B541C5DD}" dt="2023-07-17T20:52:59.854" v="3" actId="1076"/>
          <ac:grpSpMkLst>
            <pc:docMk/>
            <pc:sldMk cId="2985874555" sldId="278"/>
            <ac:grpSpMk id="43" creationId="{07FF2DCB-C194-4BFD-A646-596B68742E99}"/>
          </ac:grpSpMkLst>
        </pc:grpChg>
      </pc:sldChg>
      <pc:sldChg chg="modSp">
        <pc:chgData name="Nicole Maier" userId="S::nicole.maier@weiterbildung-reutlingen-university.de::441990ab-910e-4102-9b62-ccef93e1dd98" providerId="AD" clId="Web-{4BDB9144-6341-40A2-A6CE-A5F3B541C5DD}" dt="2023-07-17T20:54:02.122" v="9" actId="20577"/>
        <pc:sldMkLst>
          <pc:docMk/>
          <pc:sldMk cId="2180945738" sldId="279"/>
        </pc:sldMkLst>
        <pc:spChg chg="mod">
          <ac:chgData name="Nicole Maier" userId="S::nicole.maier@weiterbildung-reutlingen-university.de::441990ab-910e-4102-9b62-ccef93e1dd98" providerId="AD" clId="Web-{4BDB9144-6341-40A2-A6CE-A5F3B541C5DD}" dt="2023-07-17T20:54:02.122" v="9" actId="20577"/>
          <ac:spMkLst>
            <pc:docMk/>
            <pc:sldMk cId="2180945738" sldId="279"/>
            <ac:spMk id="32" creationId="{B4B87113-D837-458E-BFA0-5F68B31C2998}"/>
          </ac:spMkLst>
        </pc:spChg>
      </pc:sldChg>
      <pc:sldChg chg="modSp">
        <pc:chgData name="Nicole Maier" userId="S::nicole.maier@weiterbildung-reutlingen-university.de::441990ab-910e-4102-9b62-ccef93e1dd98" providerId="AD" clId="Web-{4BDB9144-6341-40A2-A6CE-A5F3B541C5DD}" dt="2023-07-17T20:51:43.039" v="2" actId="20577"/>
        <pc:sldMkLst>
          <pc:docMk/>
          <pc:sldMk cId="730403239" sldId="284"/>
        </pc:sldMkLst>
        <pc:spChg chg="mod">
          <ac:chgData name="Nicole Maier" userId="S::nicole.maier@weiterbildung-reutlingen-university.de::441990ab-910e-4102-9b62-ccef93e1dd98" providerId="AD" clId="Web-{4BDB9144-6341-40A2-A6CE-A5F3B541C5DD}" dt="2023-07-17T20:51:43.039" v="2" actId="20577"/>
          <ac:spMkLst>
            <pc:docMk/>
            <pc:sldMk cId="730403239" sldId="284"/>
            <ac:spMk id="3" creationId="{6ADC9C33-7D8B-4249-98E6-48E7899F1454}"/>
          </ac:spMkLst>
        </pc:spChg>
      </pc:sldChg>
    </pc:docChg>
  </pc:docChgLst>
  <pc:docChgLst>
    <pc:chgData name="Leon Bach" userId="S::leon.bach@weiterbildung-reutlingen-university.de::dc9b6cc5-8a2a-4659-9119-405cdc37fce6" providerId="AD" clId="Web-{0D9E9E8F-9184-456E-8CE3-A5082BCBC31A}"/>
    <pc:docChg chg="addSld delSld modSld sldOrd">
      <pc:chgData name="Leon Bach" userId="S::leon.bach@weiterbildung-reutlingen-university.de::dc9b6cc5-8a2a-4659-9119-405cdc37fce6" providerId="AD" clId="Web-{0D9E9E8F-9184-456E-8CE3-A5082BCBC31A}" dt="2023-07-18T12:21:05.083" v="1086" actId="20577"/>
      <pc:docMkLst>
        <pc:docMk/>
      </pc:docMkLst>
      <pc:sldChg chg="del">
        <pc:chgData name="Leon Bach" userId="S::leon.bach@weiterbildung-reutlingen-university.de::dc9b6cc5-8a2a-4659-9119-405cdc37fce6" providerId="AD" clId="Web-{0D9E9E8F-9184-456E-8CE3-A5082BCBC31A}" dt="2023-07-18T12:18:07.181" v="1040"/>
        <pc:sldMkLst>
          <pc:docMk/>
          <pc:sldMk cId="403880196" sldId="261"/>
        </pc:sldMkLst>
      </pc:sldChg>
      <pc:sldChg chg="addSp delSp modSp add del">
        <pc:chgData name="Leon Bach" userId="S::leon.bach@weiterbildung-reutlingen-university.de::dc9b6cc5-8a2a-4659-9119-405cdc37fce6" providerId="AD" clId="Web-{0D9E9E8F-9184-456E-8CE3-A5082BCBC31A}" dt="2023-07-18T12:21:05.083" v="1086" actId="20577"/>
        <pc:sldMkLst>
          <pc:docMk/>
          <pc:sldMk cId="1811234520" sldId="269"/>
        </pc:sldMkLst>
        <pc:spChg chg="mod">
          <ac:chgData name="Leon Bach" userId="S::leon.bach@weiterbildung-reutlingen-university.de::dc9b6cc5-8a2a-4659-9119-405cdc37fce6" providerId="AD" clId="Web-{0D9E9E8F-9184-456E-8CE3-A5082BCBC31A}" dt="2023-07-18T12:21:05.083" v="1086" actId="20577"/>
          <ac:spMkLst>
            <pc:docMk/>
            <pc:sldMk cId="1811234520" sldId="269"/>
            <ac:spMk id="3" creationId="{A9EF1A97-547A-1DF9-2962-C3FEA00BD3EB}"/>
          </ac:spMkLst>
        </pc:spChg>
        <pc:spChg chg="del">
          <ac:chgData name="Leon Bach" userId="S::leon.bach@weiterbildung-reutlingen-university.de::dc9b6cc5-8a2a-4659-9119-405cdc37fce6" providerId="AD" clId="Web-{0D9E9E8F-9184-456E-8CE3-A5082BCBC31A}" dt="2023-07-18T11:49:13.757" v="455"/>
          <ac:spMkLst>
            <pc:docMk/>
            <pc:sldMk cId="1811234520" sldId="269"/>
            <ac:spMk id="5" creationId="{4AAE8F67-48F6-4B99-9536-647506661F59}"/>
          </ac:spMkLst>
        </pc:spChg>
        <pc:picChg chg="add del mod">
          <ac:chgData name="Leon Bach" userId="S::leon.bach@weiterbildung-reutlingen-university.de::dc9b6cc5-8a2a-4659-9119-405cdc37fce6" providerId="AD" clId="Web-{0D9E9E8F-9184-456E-8CE3-A5082BCBC31A}" dt="2023-07-18T11:52:53.678" v="521"/>
          <ac:picMkLst>
            <pc:docMk/>
            <pc:sldMk cId="1811234520" sldId="269"/>
            <ac:picMk id="7" creationId="{FE48A382-A84C-F605-B1CC-B9728220C8B6}"/>
          </ac:picMkLst>
        </pc:picChg>
        <pc:picChg chg="add del mod modCrop">
          <ac:chgData name="Leon Bach" userId="S::leon.bach@weiterbildung-reutlingen-university.de::dc9b6cc5-8a2a-4659-9119-405cdc37fce6" providerId="AD" clId="Web-{0D9E9E8F-9184-456E-8CE3-A5082BCBC31A}" dt="2023-07-18T11:52:53.678" v="520"/>
          <ac:picMkLst>
            <pc:docMk/>
            <pc:sldMk cId="1811234520" sldId="269"/>
            <ac:picMk id="8" creationId="{6E3ED02A-22D1-DABA-76CC-642E042BC5C3}"/>
          </ac:picMkLst>
        </pc:picChg>
      </pc:sldChg>
      <pc:sldChg chg="addSp modSp">
        <pc:chgData name="Leon Bach" userId="S::leon.bach@weiterbildung-reutlingen-university.de::dc9b6cc5-8a2a-4659-9119-405cdc37fce6" providerId="AD" clId="Web-{0D9E9E8F-9184-456E-8CE3-A5082BCBC31A}" dt="2023-07-18T12:09:00.865" v="848" actId="1076"/>
        <pc:sldMkLst>
          <pc:docMk/>
          <pc:sldMk cId="3153212678" sldId="272"/>
        </pc:sldMkLst>
        <pc:spChg chg="mod">
          <ac:chgData name="Leon Bach" userId="S::leon.bach@weiterbildung-reutlingen-university.de::dc9b6cc5-8a2a-4659-9119-405cdc37fce6" providerId="AD" clId="Web-{0D9E9E8F-9184-456E-8CE3-A5082BCBC31A}" dt="2023-07-18T12:08:56.208" v="846" actId="20577"/>
          <ac:spMkLst>
            <pc:docMk/>
            <pc:sldMk cId="3153212678" sldId="272"/>
            <ac:spMk id="3" creationId="{A9EF1A97-547A-1DF9-2962-C3FEA00BD3EB}"/>
          </ac:spMkLst>
        </pc:spChg>
        <pc:graphicFrameChg chg="add mod modGraphic">
          <ac:chgData name="Leon Bach" userId="S::leon.bach@weiterbildung-reutlingen-university.de::dc9b6cc5-8a2a-4659-9119-405cdc37fce6" providerId="AD" clId="Web-{0D9E9E8F-9184-456E-8CE3-A5082BCBC31A}" dt="2023-07-18T11:59:41.204" v="763"/>
          <ac:graphicFrameMkLst>
            <pc:docMk/>
            <pc:sldMk cId="3153212678" sldId="272"/>
            <ac:graphicFrameMk id="8" creationId="{9B21CEAB-0C17-A3D8-C500-11E57191B49F}"/>
          </ac:graphicFrameMkLst>
        </pc:graphicFrameChg>
        <pc:picChg chg="add mod">
          <ac:chgData name="Leon Bach" userId="S::leon.bach@weiterbildung-reutlingen-university.de::dc9b6cc5-8a2a-4659-9119-405cdc37fce6" providerId="AD" clId="Web-{0D9E9E8F-9184-456E-8CE3-A5082BCBC31A}" dt="2023-07-18T12:09:00.865" v="848" actId="1076"/>
          <ac:picMkLst>
            <pc:docMk/>
            <pc:sldMk cId="3153212678" sldId="272"/>
            <ac:picMk id="5" creationId="{0C6B01A0-A836-F85B-4D67-3ED4310CE955}"/>
          </ac:picMkLst>
        </pc:picChg>
        <pc:picChg chg="add mod">
          <ac:chgData name="Leon Bach" userId="S::leon.bach@weiterbildung-reutlingen-university.de::dc9b6cc5-8a2a-4659-9119-405cdc37fce6" providerId="AD" clId="Web-{0D9E9E8F-9184-456E-8CE3-A5082BCBC31A}" dt="2023-07-18T12:00:30.113" v="787" actId="1076"/>
          <ac:picMkLst>
            <pc:docMk/>
            <pc:sldMk cId="3153212678" sldId="272"/>
            <ac:picMk id="7" creationId="{2E93049B-9800-25C0-333B-7E9F81C5A30B}"/>
          </ac:picMkLst>
        </pc:picChg>
      </pc:sldChg>
      <pc:sldChg chg="modSp">
        <pc:chgData name="Leon Bach" userId="S::leon.bach@weiterbildung-reutlingen-university.de::dc9b6cc5-8a2a-4659-9119-405cdc37fce6" providerId="AD" clId="Web-{0D9E9E8F-9184-456E-8CE3-A5082BCBC31A}" dt="2023-07-18T12:17:35.257" v="1039" actId="20577"/>
        <pc:sldMkLst>
          <pc:docMk/>
          <pc:sldMk cId="967310327" sldId="275"/>
        </pc:sldMkLst>
        <pc:spChg chg="mod">
          <ac:chgData name="Leon Bach" userId="S::leon.bach@weiterbildung-reutlingen-university.de::dc9b6cc5-8a2a-4659-9119-405cdc37fce6" providerId="AD" clId="Web-{0D9E9E8F-9184-456E-8CE3-A5082BCBC31A}" dt="2023-07-18T12:17:35.257" v="1039" actId="20577"/>
          <ac:spMkLst>
            <pc:docMk/>
            <pc:sldMk cId="967310327" sldId="275"/>
            <ac:spMk id="3" creationId="{A9EF1A97-547A-1DF9-2962-C3FEA00BD3EB}"/>
          </ac:spMkLst>
        </pc:spChg>
      </pc:sldChg>
      <pc:sldChg chg="addSp delSp modSp new ord">
        <pc:chgData name="Leon Bach" userId="S::leon.bach@weiterbildung-reutlingen-university.de::dc9b6cc5-8a2a-4659-9119-405cdc37fce6" providerId="AD" clId="Web-{0D9E9E8F-9184-456E-8CE3-A5082BCBC31A}" dt="2023-07-18T12:16:34.941" v="1037" actId="20577"/>
        <pc:sldMkLst>
          <pc:docMk/>
          <pc:sldMk cId="2674961317" sldId="291"/>
        </pc:sldMkLst>
        <pc:spChg chg="mod">
          <ac:chgData name="Leon Bach" userId="S::leon.bach@weiterbildung-reutlingen-university.de::dc9b6cc5-8a2a-4659-9119-405cdc37fce6" providerId="AD" clId="Web-{0D9E9E8F-9184-456E-8CE3-A5082BCBC31A}" dt="2023-07-18T12:11:35.265" v="856" actId="20577"/>
          <ac:spMkLst>
            <pc:docMk/>
            <pc:sldMk cId="2674961317" sldId="291"/>
            <ac:spMk id="2" creationId="{2EACD869-C5A1-236C-3FBF-F8C5FFBD6F67}"/>
          </ac:spMkLst>
        </pc:spChg>
        <pc:spChg chg="del">
          <ac:chgData name="Leon Bach" userId="S::leon.bach@weiterbildung-reutlingen-university.de::dc9b6cc5-8a2a-4659-9119-405cdc37fce6" providerId="AD" clId="Web-{0D9E9E8F-9184-456E-8CE3-A5082BCBC31A}" dt="2023-07-18T11:50:56.498" v="518"/>
          <ac:spMkLst>
            <pc:docMk/>
            <pc:sldMk cId="2674961317" sldId="291"/>
            <ac:spMk id="3" creationId="{2F2401A6-AB4E-25BC-D10E-53D6A4EEDFDB}"/>
          </ac:spMkLst>
        </pc:spChg>
        <pc:spChg chg="add mod">
          <ac:chgData name="Leon Bach" userId="S::leon.bach@weiterbildung-reutlingen-university.de::dc9b6cc5-8a2a-4659-9119-405cdc37fce6" providerId="AD" clId="Web-{0D9E9E8F-9184-456E-8CE3-A5082BCBC31A}" dt="2023-07-18T12:16:34.941" v="1037" actId="20577"/>
          <ac:spMkLst>
            <pc:docMk/>
            <pc:sldMk cId="2674961317" sldId="291"/>
            <ac:spMk id="8" creationId="{32E57DFE-107B-7D0E-1109-207B653CAF84}"/>
          </ac:spMkLst>
        </pc:spChg>
        <pc:picChg chg="add mod ord">
          <ac:chgData name="Leon Bach" userId="S::leon.bach@weiterbildung-reutlingen-university.de::dc9b6cc5-8a2a-4659-9119-405cdc37fce6" providerId="AD" clId="Web-{0D9E9E8F-9184-456E-8CE3-A5082BCBC31A}" dt="2023-07-18T12:12:33.644" v="887" actId="1076"/>
          <ac:picMkLst>
            <pc:docMk/>
            <pc:sldMk cId="2674961317" sldId="291"/>
            <ac:picMk id="6" creationId="{CB8A999E-1728-DF59-9917-3B7B1DC16D5D}"/>
          </ac:picMkLst>
        </pc:picChg>
      </pc:sldChg>
    </pc:docChg>
  </pc:docChgLst>
  <pc:docChgLst>
    <pc:chgData name="Kevin Stutz" userId="fa751638-5791-4a72-a209-052261b70979" providerId="ADAL" clId="{6C17791C-27C1-42C3-B991-4167165771E4}"/>
    <pc:docChg chg="undo custSel delSld modSld">
      <pc:chgData name="Kevin Stutz" userId="fa751638-5791-4a72-a209-052261b70979" providerId="ADAL" clId="{6C17791C-27C1-42C3-B991-4167165771E4}" dt="2023-07-18T12:24:04.153" v="414" actId="20577"/>
      <pc:docMkLst>
        <pc:docMk/>
      </pc:docMkLst>
      <pc:sldChg chg="addSp modSp mod">
        <pc:chgData name="Kevin Stutz" userId="fa751638-5791-4a72-a209-052261b70979" providerId="ADAL" clId="{6C17791C-27C1-42C3-B991-4167165771E4}" dt="2023-07-18T12:21:41.694" v="394" actId="14100"/>
        <pc:sldMkLst>
          <pc:docMk/>
          <pc:sldMk cId="2411456457" sldId="265"/>
        </pc:sldMkLst>
        <pc:spChg chg="add mod">
          <ac:chgData name="Kevin Stutz" userId="fa751638-5791-4a72-a209-052261b70979" providerId="ADAL" clId="{6C17791C-27C1-42C3-B991-4167165771E4}" dt="2023-07-18T12:21:04.617" v="388" actId="1076"/>
          <ac:spMkLst>
            <pc:docMk/>
            <pc:sldMk cId="2411456457" sldId="265"/>
            <ac:spMk id="8" creationId="{19444AF9-1FC6-8CEB-6C0F-CAF55B41C0A2}"/>
          </ac:spMkLst>
        </pc:spChg>
        <pc:spChg chg="add mod">
          <ac:chgData name="Kevin Stutz" userId="fa751638-5791-4a72-a209-052261b70979" providerId="ADAL" clId="{6C17791C-27C1-42C3-B991-4167165771E4}" dt="2023-07-18T12:21:22.263" v="391" actId="1076"/>
          <ac:spMkLst>
            <pc:docMk/>
            <pc:sldMk cId="2411456457" sldId="265"/>
            <ac:spMk id="9" creationId="{A082F23E-D539-851A-F6E0-E505D36294DE}"/>
          </ac:spMkLst>
        </pc:spChg>
        <pc:spChg chg="add mod">
          <ac:chgData name="Kevin Stutz" userId="fa751638-5791-4a72-a209-052261b70979" providerId="ADAL" clId="{6C17791C-27C1-42C3-B991-4167165771E4}" dt="2023-07-18T12:21:41.694" v="394" actId="14100"/>
          <ac:spMkLst>
            <pc:docMk/>
            <pc:sldMk cId="2411456457" sldId="265"/>
            <ac:spMk id="13" creationId="{920A21E4-73A2-AC02-EB0A-A4AD0FD7290A}"/>
          </ac:spMkLst>
        </pc:spChg>
        <pc:picChg chg="add mod">
          <ac:chgData name="Kevin Stutz" userId="fa751638-5791-4a72-a209-052261b70979" providerId="ADAL" clId="{6C17791C-27C1-42C3-B991-4167165771E4}" dt="2023-07-18T12:20:53.509" v="386" actId="1037"/>
          <ac:picMkLst>
            <pc:docMk/>
            <pc:sldMk cId="2411456457" sldId="265"/>
            <ac:picMk id="6" creationId="{7B0D2592-BFD2-E66F-91DA-97EE4F5AB54B}"/>
          </ac:picMkLst>
        </pc:picChg>
      </pc:sldChg>
      <pc:sldChg chg="del">
        <pc:chgData name="Kevin Stutz" userId="fa751638-5791-4a72-a209-052261b70979" providerId="ADAL" clId="{6C17791C-27C1-42C3-B991-4167165771E4}" dt="2023-07-18T12:10:33.072" v="279" actId="47"/>
        <pc:sldMkLst>
          <pc:docMk/>
          <pc:sldMk cId="2750319736" sldId="268"/>
        </pc:sldMkLst>
      </pc:sldChg>
      <pc:sldChg chg="modSp del mod">
        <pc:chgData name="Kevin Stutz" userId="fa751638-5791-4a72-a209-052261b70979" providerId="ADAL" clId="{6C17791C-27C1-42C3-B991-4167165771E4}" dt="2023-07-18T12:06:12.876" v="46" actId="2696"/>
        <pc:sldMkLst>
          <pc:docMk/>
          <pc:sldMk cId="2937149203" sldId="270"/>
        </pc:sldMkLst>
        <pc:spChg chg="mod">
          <ac:chgData name="Kevin Stutz" userId="fa751638-5791-4a72-a209-052261b70979" providerId="ADAL" clId="{6C17791C-27C1-42C3-B991-4167165771E4}" dt="2023-07-18T12:06:07.202" v="45" actId="6549"/>
          <ac:spMkLst>
            <pc:docMk/>
            <pc:sldMk cId="2937149203" sldId="270"/>
            <ac:spMk id="3" creationId="{A9EF1A97-547A-1DF9-2962-C3FEA00BD3EB}"/>
          </ac:spMkLst>
        </pc:spChg>
      </pc:sldChg>
      <pc:sldChg chg="modSp mod">
        <pc:chgData name="Kevin Stutz" userId="fa751638-5791-4a72-a209-052261b70979" providerId="ADAL" clId="{6C17791C-27C1-42C3-B991-4167165771E4}" dt="2023-07-18T12:24:04.153" v="414" actId="20577"/>
        <pc:sldMkLst>
          <pc:docMk/>
          <pc:sldMk cId="3466950595" sldId="273"/>
        </pc:sldMkLst>
        <pc:spChg chg="mod">
          <ac:chgData name="Kevin Stutz" userId="fa751638-5791-4a72-a209-052261b70979" providerId="ADAL" clId="{6C17791C-27C1-42C3-B991-4167165771E4}" dt="2023-07-18T12:24:04.153" v="414" actId="20577"/>
          <ac:spMkLst>
            <pc:docMk/>
            <pc:sldMk cId="3466950595" sldId="273"/>
            <ac:spMk id="3" creationId="{A9EF1A97-547A-1DF9-2962-C3FEA00BD3EB}"/>
          </ac:spMkLst>
        </pc:spChg>
        <pc:picChg chg="mod">
          <ac:chgData name="Kevin Stutz" userId="fa751638-5791-4a72-a209-052261b70979" providerId="ADAL" clId="{6C17791C-27C1-42C3-B991-4167165771E4}" dt="2023-07-18T12:08:50.916" v="177" actId="1076"/>
          <ac:picMkLst>
            <pc:docMk/>
            <pc:sldMk cId="3466950595" sldId="273"/>
            <ac:picMk id="5" creationId="{51D7825B-0DD7-213F-670A-AC1477E08128}"/>
          </ac:picMkLst>
        </pc:picChg>
      </pc:sldChg>
      <pc:sldChg chg="modSp mod">
        <pc:chgData name="Kevin Stutz" userId="fa751638-5791-4a72-a209-052261b70979" providerId="ADAL" clId="{6C17791C-27C1-42C3-B991-4167165771E4}" dt="2023-07-18T12:15:33.809" v="317" actId="27636"/>
        <pc:sldMkLst>
          <pc:docMk/>
          <pc:sldMk cId="715203336" sldId="276"/>
        </pc:sldMkLst>
        <pc:spChg chg="mod">
          <ac:chgData name="Kevin Stutz" userId="fa751638-5791-4a72-a209-052261b70979" providerId="ADAL" clId="{6C17791C-27C1-42C3-B991-4167165771E4}" dt="2023-07-18T12:15:33.809" v="317" actId="27636"/>
          <ac:spMkLst>
            <pc:docMk/>
            <pc:sldMk cId="715203336" sldId="276"/>
            <ac:spMk id="3" creationId="{A9EF1A97-547A-1DF9-2962-C3FEA00BD3EB}"/>
          </ac:spMkLst>
        </pc:spChg>
      </pc:sldChg>
      <pc:sldChg chg="modSp mod">
        <pc:chgData name="Kevin Stutz" userId="fa751638-5791-4a72-a209-052261b70979" providerId="ADAL" clId="{6C17791C-27C1-42C3-B991-4167165771E4}" dt="2023-07-18T12:19:52.067" v="360" actId="14"/>
        <pc:sldMkLst>
          <pc:docMk/>
          <pc:sldMk cId="2623713682" sldId="286"/>
        </pc:sldMkLst>
        <pc:spChg chg="mod">
          <ac:chgData name="Kevin Stutz" userId="fa751638-5791-4a72-a209-052261b70979" providerId="ADAL" clId="{6C17791C-27C1-42C3-B991-4167165771E4}" dt="2023-07-18T12:19:52.067" v="360" actId="14"/>
          <ac:spMkLst>
            <pc:docMk/>
            <pc:sldMk cId="2623713682" sldId="286"/>
            <ac:spMk id="3" creationId="{A9EF1A97-547A-1DF9-2962-C3FEA00BD3EB}"/>
          </ac:spMkLst>
        </pc:spChg>
      </pc:sldChg>
      <pc:sldChg chg="modSp mod">
        <pc:chgData name="Kevin Stutz" userId="fa751638-5791-4a72-a209-052261b70979" providerId="ADAL" clId="{6C17791C-27C1-42C3-B991-4167165771E4}" dt="2023-07-18T12:12:27.213" v="286" actId="14100"/>
        <pc:sldMkLst>
          <pc:docMk/>
          <pc:sldMk cId="2645468509" sldId="287"/>
        </pc:sldMkLst>
        <pc:graphicFrameChg chg="mod modGraphic">
          <ac:chgData name="Kevin Stutz" userId="fa751638-5791-4a72-a209-052261b70979" providerId="ADAL" clId="{6C17791C-27C1-42C3-B991-4167165771E4}" dt="2023-07-18T12:12:27.213" v="286" actId="14100"/>
          <ac:graphicFrameMkLst>
            <pc:docMk/>
            <pc:sldMk cId="2645468509" sldId="287"/>
            <ac:graphicFrameMk id="5" creationId="{D8844233-9B33-434B-8E58-378492F40225}"/>
          </ac:graphicFrameMkLst>
        </pc:graphicFrameChg>
      </pc:sldChg>
      <pc:sldChg chg="addSp delSp modSp mod">
        <pc:chgData name="Kevin Stutz" userId="fa751638-5791-4a72-a209-052261b70979" providerId="ADAL" clId="{6C17791C-27C1-42C3-B991-4167165771E4}" dt="2023-07-18T12:10:11.697" v="278" actId="20577"/>
        <pc:sldMkLst>
          <pc:docMk/>
          <pc:sldMk cId="1727151327" sldId="290"/>
        </pc:sldMkLst>
        <pc:spChg chg="mod">
          <ac:chgData name="Kevin Stutz" userId="fa751638-5791-4a72-a209-052261b70979" providerId="ADAL" clId="{6C17791C-27C1-42C3-B991-4167165771E4}" dt="2023-07-18T12:10:11.697" v="278" actId="20577"/>
          <ac:spMkLst>
            <pc:docMk/>
            <pc:sldMk cId="1727151327" sldId="290"/>
            <ac:spMk id="3" creationId="{A9EF1A97-547A-1DF9-2962-C3FEA00BD3EB}"/>
          </ac:spMkLst>
        </pc:spChg>
        <pc:spChg chg="del mod">
          <ac:chgData name="Kevin Stutz" userId="fa751638-5791-4a72-a209-052261b70979" providerId="ADAL" clId="{6C17791C-27C1-42C3-B991-4167165771E4}" dt="2023-07-18T12:07:17.718" v="68"/>
          <ac:spMkLst>
            <pc:docMk/>
            <pc:sldMk cId="1727151327" sldId="290"/>
            <ac:spMk id="5" creationId="{4AAE8F67-48F6-4B99-9536-647506661F59}"/>
          </ac:spMkLst>
        </pc:spChg>
        <pc:spChg chg="add del mod">
          <ac:chgData name="Kevin Stutz" userId="fa751638-5791-4a72-a209-052261b70979" providerId="ADAL" clId="{6C17791C-27C1-42C3-B991-4167165771E4}" dt="2023-07-18T12:06:36.304" v="49" actId="478"/>
          <ac:spMkLst>
            <pc:docMk/>
            <pc:sldMk cId="1727151327" sldId="290"/>
            <ac:spMk id="7" creationId="{3554F53C-5B9A-C93D-8B23-2BA6A1C948BB}"/>
          </ac:spMkLst>
        </pc:spChg>
        <pc:spChg chg="add del">
          <ac:chgData name="Kevin Stutz" userId="fa751638-5791-4a72-a209-052261b70979" providerId="ADAL" clId="{6C17791C-27C1-42C3-B991-4167165771E4}" dt="2023-07-18T12:06:42.322" v="51" actId="478"/>
          <ac:spMkLst>
            <pc:docMk/>
            <pc:sldMk cId="1727151327" sldId="290"/>
            <ac:spMk id="8" creationId="{9336B964-C90A-4ED3-1CF2-3471DD7D5496}"/>
          </ac:spMkLst>
        </pc:spChg>
        <pc:picChg chg="add mod">
          <ac:chgData name="Kevin Stutz" userId="fa751638-5791-4a72-a209-052261b70979" providerId="ADAL" clId="{6C17791C-27C1-42C3-B991-4167165771E4}" dt="2023-07-18T12:07:26.027" v="73" actId="1076"/>
          <ac:picMkLst>
            <pc:docMk/>
            <pc:sldMk cId="1727151327" sldId="290"/>
            <ac:picMk id="12" creationId="{FB0A9A5A-3617-C155-7F95-721953D2EDBA}"/>
          </ac:picMkLst>
        </pc:picChg>
        <pc:picChg chg="add mod">
          <ac:chgData name="Kevin Stutz" userId="fa751638-5791-4a72-a209-052261b70979" providerId="ADAL" clId="{6C17791C-27C1-42C3-B991-4167165771E4}" dt="2023-07-18T12:07:23.846" v="72" actId="1076"/>
          <ac:picMkLst>
            <pc:docMk/>
            <pc:sldMk cId="1727151327" sldId="290"/>
            <ac:picMk id="14" creationId="{1D788C45-2D78-CE8D-6940-A2B272A135D7}"/>
          </ac:picMkLst>
        </pc:picChg>
      </pc:sldChg>
    </pc:docChg>
  </pc:docChgLst>
  <pc:docChgLst>
    <pc:chgData name="Kevin Stutz" userId="S::kevin.stutz@weiterbildung-reutlingen-university.de::fa751638-5791-4a72-a209-052261b70979" providerId="AD" clId="Web-{6CEA931A-BC0E-F4FA-6E1D-9E1C2400DD18}"/>
    <pc:docChg chg="addSld modSld">
      <pc:chgData name="Kevin Stutz" userId="S::kevin.stutz@weiterbildung-reutlingen-university.de::fa751638-5791-4a72-a209-052261b70979" providerId="AD" clId="Web-{6CEA931A-BC0E-F4FA-6E1D-9E1C2400DD18}" dt="2023-07-18T12:04:12.595" v="579" actId="1076"/>
      <pc:docMkLst>
        <pc:docMk/>
      </pc:docMkLst>
      <pc:sldChg chg="modSp">
        <pc:chgData name="Kevin Stutz" userId="S::kevin.stutz@weiterbildung-reutlingen-university.de::fa751638-5791-4a72-a209-052261b70979" providerId="AD" clId="Web-{6CEA931A-BC0E-F4FA-6E1D-9E1C2400DD18}" dt="2023-07-18T11:51:58.376" v="200" actId="20577"/>
        <pc:sldMkLst>
          <pc:docMk/>
          <pc:sldMk cId="3048142976" sldId="259"/>
        </pc:sldMkLst>
        <pc:spChg chg="mod">
          <ac:chgData name="Kevin Stutz" userId="S::kevin.stutz@weiterbildung-reutlingen-university.de::fa751638-5791-4a72-a209-052261b70979" providerId="AD" clId="Web-{6CEA931A-BC0E-F4FA-6E1D-9E1C2400DD18}" dt="2023-07-18T11:51:58.376" v="200" actId="20577"/>
          <ac:spMkLst>
            <pc:docMk/>
            <pc:sldMk cId="3048142976" sldId="259"/>
            <ac:spMk id="6" creationId="{13A2B722-73D5-BEE3-A905-066133FFB642}"/>
          </ac:spMkLst>
        </pc:spChg>
      </pc:sldChg>
      <pc:sldChg chg="addSp modSp">
        <pc:chgData name="Kevin Stutz" userId="S::kevin.stutz@weiterbildung-reutlingen-university.de::fa751638-5791-4a72-a209-052261b70979" providerId="AD" clId="Web-{6CEA931A-BC0E-F4FA-6E1D-9E1C2400DD18}" dt="2023-07-18T12:04:12.595" v="579" actId="1076"/>
        <pc:sldMkLst>
          <pc:docMk/>
          <pc:sldMk cId="3466950595" sldId="273"/>
        </pc:sldMkLst>
        <pc:spChg chg="mod">
          <ac:chgData name="Kevin Stutz" userId="S::kevin.stutz@weiterbildung-reutlingen-university.de::fa751638-5791-4a72-a209-052261b70979" providerId="AD" clId="Web-{6CEA931A-BC0E-F4FA-6E1D-9E1C2400DD18}" dt="2023-07-18T12:03:36.735" v="574" actId="20577"/>
          <ac:spMkLst>
            <pc:docMk/>
            <pc:sldMk cId="3466950595" sldId="273"/>
            <ac:spMk id="3" creationId="{A9EF1A97-547A-1DF9-2962-C3FEA00BD3EB}"/>
          </ac:spMkLst>
        </pc:spChg>
        <pc:picChg chg="add mod modCrop">
          <ac:chgData name="Kevin Stutz" userId="S::kevin.stutz@weiterbildung-reutlingen-university.de::fa751638-5791-4a72-a209-052261b70979" providerId="AD" clId="Web-{6CEA931A-BC0E-F4FA-6E1D-9E1C2400DD18}" dt="2023-07-18T12:04:12.595" v="579" actId="1076"/>
          <ac:picMkLst>
            <pc:docMk/>
            <pc:sldMk cId="3466950595" sldId="273"/>
            <ac:picMk id="5" creationId="{51D7825B-0DD7-213F-670A-AC1477E08128}"/>
          </ac:picMkLst>
        </pc:picChg>
      </pc:sldChg>
      <pc:sldChg chg="delSp modSp add replId">
        <pc:chgData name="Kevin Stutz" userId="S::kevin.stutz@weiterbildung-reutlingen-university.de::fa751638-5791-4a72-a209-052261b70979" providerId="AD" clId="Web-{6CEA931A-BC0E-F4FA-6E1D-9E1C2400DD18}" dt="2023-07-18T12:00:02.668" v="410" actId="20577"/>
        <pc:sldMkLst>
          <pc:docMk/>
          <pc:sldMk cId="1727151327" sldId="290"/>
        </pc:sldMkLst>
        <pc:spChg chg="mod">
          <ac:chgData name="Kevin Stutz" userId="S::kevin.stutz@weiterbildung-reutlingen-university.de::fa751638-5791-4a72-a209-052261b70979" providerId="AD" clId="Web-{6CEA931A-BC0E-F4FA-6E1D-9E1C2400DD18}" dt="2023-07-18T11:48:44.247" v="3" actId="20577"/>
          <ac:spMkLst>
            <pc:docMk/>
            <pc:sldMk cId="1727151327" sldId="290"/>
            <ac:spMk id="2" creationId="{540088F9-FC1E-50BF-AC75-CE6041B42B46}"/>
          </ac:spMkLst>
        </pc:spChg>
        <pc:spChg chg="mod">
          <ac:chgData name="Kevin Stutz" userId="S::kevin.stutz@weiterbildung-reutlingen-university.de::fa751638-5791-4a72-a209-052261b70979" providerId="AD" clId="Web-{6CEA931A-BC0E-F4FA-6E1D-9E1C2400DD18}" dt="2023-07-18T12:00:02.668" v="410" actId="20577"/>
          <ac:spMkLst>
            <pc:docMk/>
            <pc:sldMk cId="1727151327" sldId="290"/>
            <ac:spMk id="3" creationId="{A9EF1A97-547A-1DF9-2962-C3FEA00BD3EB}"/>
          </ac:spMkLst>
        </pc:spChg>
        <pc:picChg chg="del">
          <ac:chgData name="Kevin Stutz" userId="S::kevin.stutz@weiterbildung-reutlingen-university.de::fa751638-5791-4a72-a209-052261b70979" providerId="AD" clId="Web-{6CEA931A-BC0E-F4FA-6E1D-9E1C2400DD18}" dt="2023-07-18T11:52:10.236" v="202"/>
          <ac:picMkLst>
            <pc:docMk/>
            <pc:sldMk cId="1727151327" sldId="290"/>
            <ac:picMk id="7" creationId="{FE48A382-A84C-F605-B1CC-B9728220C8B6}"/>
          </ac:picMkLst>
        </pc:picChg>
        <pc:picChg chg="del">
          <ac:chgData name="Kevin Stutz" userId="S::kevin.stutz@weiterbildung-reutlingen-university.de::fa751638-5791-4a72-a209-052261b70979" providerId="AD" clId="Web-{6CEA931A-BC0E-F4FA-6E1D-9E1C2400DD18}" dt="2023-07-18T11:52:09.423" v="201"/>
          <ac:picMkLst>
            <pc:docMk/>
            <pc:sldMk cId="1727151327" sldId="290"/>
            <ac:picMk id="8" creationId="{6E3ED02A-22D1-DABA-76CC-642E042BC5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BE382-EED1-453D-99B2-58920BFFE0AB}" type="datetimeFigureOut">
              <a:rPr lang="de-DE" smtClean="0"/>
              <a:t>18.07.2023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CFC6-570D-4982-B91C-5E68C52B3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5B55C-EE80-2A83-8A20-7B32BF6B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465D7-E7D6-A6A1-DDAF-11253D36B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5382"/>
            <a:ext cx="9144000" cy="145241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7563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45458-90E1-AF6C-1EDA-CC5BD80C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67B86-0C22-AED9-8DBB-5ABC9D5B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EAF4414-E779-4026-868E-A5C93F44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Datathon</a:t>
            </a:r>
            <a:r>
              <a:rPr lang="de-DE"/>
              <a:t> - Team 3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B26172D-024D-408C-9B7F-8075D49E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E50C84-8764-46E5-B4DA-62DD45857D6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6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9C2B6-3865-B06D-FE66-0640AFD7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4058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D2238-7E8E-20CB-F095-92EFA056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0170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22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KFRU_DBM_Logo_4c (1).jpg">
            <a:extLst>
              <a:ext uri="{FF2B5EF4-FFF2-40B4-BE49-F238E27FC236}">
                <a16:creationId xmlns:a16="http://schemas.microsoft.com/office/drawing/2014/main" id="{1EDB5558-415E-390A-46E6-A2A389141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016756" y="6094786"/>
            <a:ext cx="1949661" cy="571504"/>
          </a:xfrm>
          <a:prstGeom prst="rect">
            <a:avLst/>
          </a:prstGeom>
          <a:noFill/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B253D902-2CBC-46B8-9C6E-D26961DE627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 bwMode="gray">
          <a:xfrm>
            <a:off x="719403" y="6340794"/>
            <a:ext cx="9297353" cy="3594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7DF010-82D6-0575-5902-7A631072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3" y="563418"/>
            <a:ext cx="10753194" cy="69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3364B-9847-2A2A-305B-9B83EA5C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03" y="1542473"/>
            <a:ext cx="10753194" cy="42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3054B87-D114-4225-BE2F-4389633A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E50C84-8764-46E5-B4DA-62DD45857D6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07A06D2-56FF-43EC-B08D-A53A9B2F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Datathon - Team 3</a:t>
            </a:r>
          </a:p>
        </p:txBody>
      </p:sp>
    </p:spTree>
    <p:extLst>
      <p:ext uri="{BB962C8B-B14F-4D97-AF65-F5344CB8AC3E}">
        <p14:creationId xmlns:p14="http://schemas.microsoft.com/office/powerpoint/2010/main" val="861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4975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9E806-C135-B1A8-479A-0D6C2C29F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8236" y="871352"/>
            <a:ext cx="3612776" cy="2306637"/>
          </a:xfrm>
        </p:spPr>
        <p:txBody>
          <a:bodyPr>
            <a:normAutofit/>
          </a:bodyPr>
          <a:lstStyle/>
          <a:p>
            <a:r>
              <a:rPr lang="de-DE" sz="6000" b="1" err="1">
                <a:latin typeface="Arial" panose="020B0604020202020204" pitchFamily="34" charset="0"/>
                <a:cs typeface="Arial" panose="020B0604020202020204" pitchFamily="34" charset="0"/>
              </a:rPr>
              <a:t>Datathon</a:t>
            </a:r>
            <a:r>
              <a:rPr lang="de-DE" sz="6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b="1"/>
              <a:t>–</a:t>
            </a:r>
            <a:r>
              <a:rPr lang="de-DE" sz="3600" b="1">
                <a:latin typeface="Arial" panose="020B0604020202020204" pitchFamily="34" charset="0"/>
                <a:cs typeface="Arial" panose="020B0604020202020204" pitchFamily="34" charset="0"/>
              </a:rPr>
              <a:t>Modul AI-</a:t>
            </a:r>
            <a:endParaRPr lang="de-DE" sz="36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DC3E68-8567-7559-F4F2-44964EC18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9624" y="3948818"/>
            <a:ext cx="3810000" cy="1452418"/>
          </a:xfrm>
        </p:spPr>
        <p:txBody>
          <a:bodyPr>
            <a:normAutofit fontScale="92500"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Team: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Leon Bach, Nicole Maier, Michael Martin, Kevin Stutz, Felix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Zentowski</a:t>
            </a:r>
            <a:b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sz="16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600">
                <a:latin typeface="Arial" panose="020B0604020202020204" pitchFamily="34" charset="0"/>
                <a:cs typeface="Arial" panose="020B0604020202020204" pitchFamily="34" charset="0"/>
              </a:rPr>
              <a:t>Herman Hollerith Zentrum Böblingen</a:t>
            </a:r>
            <a:br>
              <a:rPr lang="en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GB" sz="1600" err="1">
                <a:latin typeface="Arial" panose="020B0604020202020204" pitchFamily="34" charset="0"/>
                <a:cs typeface="Arial" panose="020B0604020202020204" pitchFamily="34" charset="0"/>
              </a:rPr>
              <a:t>Juli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  <a:endParaRPr lang="de-DE" sz="1600"/>
          </a:p>
        </p:txBody>
      </p: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730F0436-4DD7-9EF7-AC16-6503FF63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73788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>
                <a:latin typeface="Arial"/>
                <a:cs typeface="Arial"/>
              </a:rPr>
              <a:t>Modeling</a:t>
            </a:r>
            <a:br>
              <a:rPr lang="en-GB"/>
            </a:br>
            <a:r>
              <a:rPr lang="en-GB">
                <a:latin typeface="Arial"/>
                <a:cs typeface="Arial"/>
              </a:rPr>
              <a:t>Business Case 2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230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latin typeface="Arial"/>
                <a:cs typeface="Arial"/>
              </a:rPr>
              <a:t>Getestete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Verfahren</a:t>
            </a:r>
            <a:r>
              <a:rPr lang="en-GB">
                <a:latin typeface="Arial"/>
                <a:cs typeface="Arial"/>
              </a:rPr>
              <a:t>: </a:t>
            </a:r>
            <a:r>
              <a:rPr lang="en-GB" err="1">
                <a:latin typeface="Arial"/>
                <a:cs typeface="Arial"/>
              </a:rPr>
              <a:t>Lineare</a:t>
            </a:r>
            <a:r>
              <a:rPr lang="en-GB">
                <a:latin typeface="Arial"/>
                <a:cs typeface="Arial"/>
              </a:rPr>
              <a:t> Regression, Random Forest Regressor</a:t>
            </a:r>
            <a:endParaRPr lang="en-GB"/>
          </a:p>
          <a:p>
            <a:r>
              <a:rPr lang="en-GB">
                <a:latin typeface="Arial"/>
                <a:cs typeface="Arial"/>
              </a:rPr>
              <a:t>Train/Test Split: 80/20</a:t>
            </a:r>
            <a:endParaRPr lang="en-GB"/>
          </a:p>
          <a:p>
            <a:r>
              <a:rPr lang="en-GB" err="1">
                <a:latin typeface="Arial"/>
                <a:cs typeface="Arial"/>
              </a:rPr>
              <a:t>Spezifische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Datenbreinigung</a:t>
            </a:r>
            <a:r>
              <a:rPr lang="en-GB">
                <a:latin typeface="Arial"/>
                <a:cs typeface="Arial"/>
              </a:rPr>
              <a:t>:</a:t>
            </a:r>
          </a:p>
          <a:p>
            <a:pPr lvl="1"/>
            <a:r>
              <a:rPr lang="en-GB" sz="1600">
                <a:latin typeface="Arial"/>
                <a:cs typeface="Arial"/>
              </a:rPr>
              <a:t>Gender, </a:t>
            </a:r>
            <a:r>
              <a:rPr lang="en-GB" sz="1600" err="1">
                <a:latin typeface="Arial"/>
                <a:cs typeface="Arial"/>
              </a:rPr>
              <a:t>CusSize</a:t>
            </a:r>
            <a:r>
              <a:rPr lang="en-GB" sz="1600">
                <a:latin typeface="Arial"/>
                <a:cs typeface="Arial"/>
              </a:rPr>
              <a:t>, </a:t>
            </a:r>
            <a:r>
              <a:rPr lang="en-GB" sz="1600" err="1">
                <a:latin typeface="Arial"/>
                <a:cs typeface="Arial"/>
              </a:rPr>
              <a:t>ThisYearBonus</a:t>
            </a:r>
            <a:r>
              <a:rPr lang="en-GB" sz="1600">
                <a:latin typeface="Arial"/>
                <a:cs typeface="Arial"/>
              </a:rPr>
              <a:t>, </a:t>
            </a:r>
            <a:r>
              <a:rPr lang="en-GB" sz="1600" err="1">
                <a:latin typeface="Arial"/>
                <a:cs typeface="Arial"/>
              </a:rPr>
              <a:t>LastYearBonus</a:t>
            </a:r>
            <a:r>
              <a:rPr lang="en-GB" sz="1600">
                <a:latin typeface="Arial"/>
                <a:cs typeface="Arial"/>
              </a:rPr>
              <a:t> </a:t>
            </a:r>
            <a:r>
              <a:rPr lang="en-GB" sz="1600" err="1">
                <a:latin typeface="Arial"/>
                <a:cs typeface="Arial"/>
              </a:rPr>
              <a:t>entfernt</a:t>
            </a:r>
            <a:endParaRPr lang="en-GB" sz="1600">
              <a:latin typeface="Arial"/>
              <a:cs typeface="Arial"/>
            </a:endParaRPr>
          </a:p>
          <a:p>
            <a:pPr lvl="1"/>
            <a:r>
              <a:rPr lang="en-GB" sz="1600">
                <a:latin typeface="Arial"/>
                <a:cs typeface="Arial"/>
              </a:rPr>
              <a:t>Quit = 0, Level = Employee</a:t>
            </a:r>
          </a:p>
          <a:p>
            <a:r>
              <a:rPr lang="en-GB" err="1">
                <a:latin typeface="Arial"/>
                <a:cs typeface="Arial"/>
              </a:rPr>
              <a:t>Multikollinearität</a:t>
            </a:r>
            <a:r>
              <a:rPr lang="en-GB">
                <a:latin typeface="Arial"/>
                <a:cs typeface="Arial"/>
              </a:rPr>
              <a:t>:</a:t>
            </a:r>
          </a:p>
          <a:p>
            <a:pPr lvl="1"/>
            <a:r>
              <a:rPr lang="en-GB" sz="1600">
                <a:latin typeface="Arial"/>
                <a:cs typeface="Arial"/>
              </a:rPr>
              <a:t>VIF &gt; 10: Age</a:t>
            </a:r>
          </a:p>
          <a:p>
            <a:r>
              <a:rPr lang="en-GB" sz="1800">
                <a:latin typeface="Arial"/>
                <a:cs typeface="Arial"/>
              </a:rPr>
              <a:t>Dummy-</a:t>
            </a:r>
            <a:r>
              <a:rPr lang="en-GB" sz="1800" err="1">
                <a:latin typeface="Arial"/>
                <a:cs typeface="Arial"/>
              </a:rPr>
              <a:t>Variablen</a:t>
            </a:r>
            <a:endParaRPr lang="en-GB" sz="1800">
              <a:latin typeface="Arial"/>
              <a:cs typeface="Arial"/>
            </a:endParaRPr>
          </a:p>
          <a:p>
            <a:r>
              <a:rPr lang="en-GB" sz="1800">
                <a:latin typeface="Arial"/>
                <a:cs typeface="Arial"/>
              </a:rPr>
              <a:t>Feature Scaling:</a:t>
            </a:r>
          </a:p>
          <a:p>
            <a:pPr lvl="1"/>
            <a:r>
              <a:rPr lang="en-GB" sz="1600" err="1">
                <a:latin typeface="Arial"/>
                <a:cs typeface="Arial"/>
              </a:rPr>
              <a:t>Standardisierung</a:t>
            </a:r>
            <a:endParaRPr lang="en-GB" sz="1800">
              <a:latin typeface="Arial"/>
              <a:cs typeface="Arial"/>
            </a:endParaRPr>
          </a:p>
          <a:p>
            <a:r>
              <a:rPr lang="en-GB">
                <a:latin typeface="Arial"/>
                <a:cs typeface="Arial"/>
              </a:rPr>
              <a:t>Hyperparameter </a:t>
            </a:r>
            <a:r>
              <a:rPr lang="en-GB" err="1">
                <a:latin typeface="Arial"/>
                <a:cs typeface="Arial"/>
              </a:rPr>
              <a:t>Optimierung</a:t>
            </a:r>
            <a:r>
              <a:rPr lang="en-GB">
                <a:latin typeface="Arial"/>
                <a:cs typeface="Arial"/>
              </a:rPr>
              <a:t>:</a:t>
            </a:r>
          </a:p>
          <a:p>
            <a:pPr lvl="1"/>
            <a:r>
              <a:rPr lang="en-GB" sz="1600" err="1">
                <a:latin typeface="Arial"/>
                <a:cs typeface="Arial"/>
              </a:rPr>
              <a:t>Keine</a:t>
            </a:r>
            <a:r>
              <a:rPr lang="en-GB" sz="1600">
                <a:latin typeface="Arial"/>
                <a:cs typeface="Arial"/>
              </a:rPr>
              <a:t> </a:t>
            </a:r>
            <a:r>
              <a:rPr lang="en-GB" sz="1600" err="1">
                <a:latin typeface="Arial"/>
                <a:cs typeface="Arial"/>
              </a:rPr>
              <a:t>Verbesserung</a:t>
            </a:r>
            <a:endParaRPr lang="en-GB" sz="1600">
              <a:latin typeface="Arial"/>
              <a:cs typeface="Arial"/>
            </a:endParaRPr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B9A2F89-C51B-E1EA-2603-BCFEB2CA7BC0}"/>
              </a:ext>
            </a:extLst>
          </p:cNvPr>
          <p:cNvSpPr/>
          <p:nvPr/>
        </p:nvSpPr>
        <p:spPr>
          <a:xfrm>
            <a:off x="11324590" y="1004367"/>
            <a:ext cx="379730" cy="22461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F0803AC8-D894-45E9-8E8B-B3C3F23EE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D452B93B-F8DF-441E-941C-64168C12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fik 11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FB0A9A5A-3617-C155-7F95-721953D2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57" y="3138855"/>
            <a:ext cx="3516736" cy="27147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Grafik 1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1D788C45-2D78-CE8D-6940-A2B272A13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83" y="3138855"/>
            <a:ext cx="3746021" cy="27147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71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Evaluation</a:t>
            </a:r>
            <a:br>
              <a:rPr lang="en-GB"/>
            </a:br>
            <a:r>
              <a:rPr lang="en-GB"/>
              <a:t>Business Case 1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2302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>
              <a:latin typeface="Arial"/>
              <a:cs typeface="Arial"/>
            </a:endParaRPr>
          </a:p>
          <a:p>
            <a:endParaRPr lang="en-GB">
              <a:latin typeface="Arial"/>
              <a:cs typeface="Arial"/>
            </a:endParaRPr>
          </a:p>
          <a:p>
            <a:endParaRPr lang="en-GB">
              <a:latin typeface="Arial"/>
              <a:cs typeface="Arial"/>
            </a:endParaRPr>
          </a:p>
          <a:p>
            <a:r>
              <a:rPr lang="en-GB" err="1">
                <a:latin typeface="Arial"/>
                <a:cs typeface="Arial"/>
              </a:rPr>
              <a:t>Ergebnis</a:t>
            </a:r>
          </a:p>
          <a:p>
            <a:pPr lvl="1"/>
            <a:r>
              <a:rPr lang="en-GB">
                <a:latin typeface="Arial"/>
                <a:cs typeface="Arial"/>
              </a:rPr>
              <a:t>Random Forest </a:t>
            </a:r>
            <a:r>
              <a:rPr lang="en-GB" err="1">
                <a:latin typeface="Arial"/>
                <a:cs typeface="Arial"/>
              </a:rPr>
              <a:t>mit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Baumtiefe</a:t>
            </a:r>
            <a:r>
              <a:rPr lang="en-GB">
                <a:latin typeface="Arial"/>
                <a:cs typeface="Arial"/>
              </a:rPr>
              <a:t> von 5 </a:t>
            </a:r>
            <a:r>
              <a:rPr lang="en-GB" err="1">
                <a:latin typeface="Arial"/>
                <a:cs typeface="Arial"/>
              </a:rPr>
              <a:t>ist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bestes</a:t>
            </a:r>
            <a:r>
              <a:rPr lang="en-GB">
                <a:latin typeface="Arial"/>
                <a:cs typeface="Arial"/>
              </a:rPr>
              <a:t> Modell </a:t>
            </a:r>
            <a:r>
              <a:rPr lang="en-GB" err="1">
                <a:latin typeface="Arial"/>
                <a:cs typeface="Arial"/>
              </a:rPr>
              <a:t>mit</a:t>
            </a:r>
            <a:r>
              <a:rPr lang="en-GB">
                <a:latin typeface="Arial"/>
                <a:cs typeface="Arial"/>
              </a:rPr>
              <a:t> f1 score von 39%</a:t>
            </a:r>
          </a:p>
          <a:p>
            <a:pPr lvl="1"/>
            <a:r>
              <a:rPr lang="en-GB">
                <a:latin typeface="Arial"/>
                <a:cs typeface="Arial"/>
              </a:rPr>
              <a:t>Recall für </a:t>
            </a:r>
            <a:r>
              <a:rPr lang="en-GB" err="1">
                <a:latin typeface="Arial"/>
                <a:cs typeface="Arial"/>
              </a:rPr>
              <a:t>diesen</a:t>
            </a:r>
            <a:r>
              <a:rPr lang="en-GB">
                <a:latin typeface="Arial"/>
                <a:cs typeface="Arial"/>
              </a:rPr>
              <a:t> BC </a:t>
            </a:r>
            <a:r>
              <a:rPr lang="en-GB" err="1">
                <a:latin typeface="Arial"/>
                <a:cs typeface="Arial"/>
              </a:rPr>
              <a:t>entscheidender</a:t>
            </a:r>
            <a:r>
              <a:rPr lang="en-GB">
                <a:latin typeface="Arial"/>
                <a:cs typeface="Arial"/>
              </a:rPr>
              <a:t> Parameter. </a:t>
            </a:r>
          </a:p>
          <a:p>
            <a:pPr lvl="1"/>
            <a:r>
              <a:rPr lang="en-GB">
                <a:latin typeface="Arial"/>
                <a:cs typeface="Arial"/>
              </a:rPr>
              <a:t>Durch </a:t>
            </a:r>
            <a:r>
              <a:rPr lang="en-GB" err="1">
                <a:latin typeface="Arial"/>
                <a:cs typeface="Arial"/>
              </a:rPr>
              <a:t>eine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Übergewichtung</a:t>
            </a:r>
            <a:r>
              <a:rPr lang="en-GB">
                <a:latin typeface="Arial"/>
                <a:cs typeface="Arial"/>
              </a:rPr>
              <a:t> von 2:1 auf der Klasse "1" --&gt; Recall von 91% 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GB">
                <a:latin typeface="Arial"/>
                <a:cs typeface="Arial"/>
              </a:rPr>
              <a:t>Precision </a:t>
            </a:r>
            <a:r>
              <a:rPr lang="en-GB" err="1">
                <a:latin typeface="Arial"/>
                <a:cs typeface="Arial"/>
              </a:rPr>
              <a:t>sinkt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dadurch</a:t>
            </a:r>
            <a:r>
              <a:rPr lang="en-GB">
                <a:latin typeface="Arial"/>
                <a:cs typeface="Arial"/>
              </a:rPr>
              <a:t> auf 20%</a:t>
            </a:r>
          </a:p>
          <a:p>
            <a:pPr lvl="2"/>
            <a:r>
              <a:rPr lang="en-GB">
                <a:latin typeface="Arial"/>
                <a:cs typeface="Arial"/>
              </a:rPr>
              <a:t>Es </a:t>
            </a:r>
            <a:r>
              <a:rPr lang="en-GB" err="1">
                <a:latin typeface="Arial"/>
                <a:cs typeface="Arial"/>
              </a:rPr>
              <a:t>gibt</a:t>
            </a:r>
            <a:r>
              <a:rPr lang="en-GB">
                <a:latin typeface="Arial"/>
                <a:cs typeface="Arial"/>
              </a:rPr>
              <a:t> 155 </a:t>
            </a:r>
            <a:r>
              <a:rPr lang="en-GB" err="1">
                <a:latin typeface="Arial"/>
                <a:cs typeface="Arial"/>
              </a:rPr>
              <a:t>falsch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positiv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klassifizierte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Personen</a:t>
            </a:r>
            <a:endParaRPr lang="en-GB">
              <a:latin typeface="Arial"/>
              <a:cs typeface="Arial"/>
            </a:endParaRPr>
          </a:p>
          <a:p>
            <a:pPr lvl="2"/>
            <a:r>
              <a:rPr lang="en-GB">
                <a:latin typeface="Arial"/>
                <a:cs typeface="Arial"/>
              </a:rPr>
              <a:t>Aber 39 </a:t>
            </a:r>
            <a:r>
              <a:rPr lang="en-GB" err="1">
                <a:latin typeface="Arial"/>
                <a:cs typeface="Arial"/>
              </a:rPr>
              <a:t>abwandernde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werden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erkannt</a:t>
            </a:r>
            <a:endParaRPr lang="en-GB" err="1"/>
          </a:p>
          <a:p>
            <a:endParaRPr lang="en-GB"/>
          </a:p>
          <a:p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B9A2F89-C51B-E1EA-2603-BCFEB2CA7BC0}"/>
              </a:ext>
            </a:extLst>
          </p:cNvPr>
          <p:cNvSpPr/>
          <p:nvPr/>
        </p:nvSpPr>
        <p:spPr>
          <a:xfrm>
            <a:off x="10842625" y="1469187"/>
            <a:ext cx="379730" cy="22461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73717AD-017D-4767-9014-78CFDF14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B6E879C5-765D-45B9-B528-DA9B6C84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C6B01A0-A836-F85B-4D67-3ED4310C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16" y="4923643"/>
            <a:ext cx="4048125" cy="1400175"/>
          </a:xfrm>
          <a:prstGeom prst="rect">
            <a:avLst/>
          </a:prstGeom>
        </p:spPr>
      </p:pic>
      <p:pic>
        <p:nvPicPr>
          <p:cNvPr id="7" name="Picture 7" descr="A blue squares with numbers and a number&#10;&#10;Description automatically generated">
            <a:extLst>
              <a:ext uri="{FF2B5EF4-FFF2-40B4-BE49-F238E27FC236}">
                <a16:creationId xmlns:a16="http://schemas.microsoft.com/office/drawing/2014/main" id="{2E93049B-9800-25C0-333B-7E9F81C5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298" y="3396380"/>
            <a:ext cx="2743200" cy="2362200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B21CEAB-0C17-A3D8-C500-11E57191B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43012"/>
              </p:ext>
            </p:extLst>
          </p:nvPr>
        </p:nvGraphicFramePr>
        <p:xfrm>
          <a:off x="957406" y="1547006"/>
          <a:ext cx="81686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93">
                  <a:extLst>
                    <a:ext uri="{9D8B030D-6E8A-4147-A177-3AD203B41FA5}">
                      <a16:colId xmlns:a16="http://schemas.microsoft.com/office/drawing/2014/main" val="1894615748"/>
                    </a:ext>
                  </a:extLst>
                </a:gridCol>
                <a:gridCol w="1522162">
                  <a:extLst>
                    <a:ext uri="{9D8B030D-6E8A-4147-A177-3AD203B41FA5}">
                      <a16:colId xmlns:a16="http://schemas.microsoft.com/office/drawing/2014/main" val="1916554090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516453983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360012823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417030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Log.Regress</a:t>
                      </a:r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DesicionTree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XG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3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F1-score(class1)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0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1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D869-C5A1-236C-3FBF-F8C5FFBD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Business Case 1 – Evaluation</a:t>
            </a:r>
            <a:endParaRPr lang="en-US"/>
          </a:p>
        </p:txBody>
      </p:sp>
      <p:pic>
        <p:nvPicPr>
          <p:cNvPr id="6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CB8A999E-1728-DF59-9917-3B7B1DC1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52" y="1358261"/>
            <a:ext cx="7248767" cy="38691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F1AAC-4174-35B6-F9B0-FE7AB169D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err="1"/>
              <a:t>Datathon</a:t>
            </a:r>
            <a:r>
              <a:rPr lang="de-DE"/>
              <a:t> - Team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5DE42-57C8-1AB6-D465-0F7C5E8E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E50C84-8764-46E5-B4DA-62DD45857D6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2E57DFE-107B-7D0E-1109-207B653CAF84}"/>
              </a:ext>
            </a:extLst>
          </p:cNvPr>
          <p:cNvSpPr txBox="1">
            <a:spLocks/>
          </p:cNvSpPr>
          <p:nvPr/>
        </p:nvSpPr>
        <p:spPr>
          <a:xfrm>
            <a:off x="7880113" y="1406774"/>
            <a:ext cx="3926511" cy="4230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err="1">
                <a:latin typeface="Arial"/>
                <a:cs typeface="Arial"/>
              </a:rPr>
              <a:t>Gründe</a:t>
            </a:r>
            <a:r>
              <a:rPr lang="en-GB">
                <a:latin typeface="Arial"/>
                <a:cs typeface="Arial"/>
              </a:rPr>
              <a:t> für Accuracy: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GB">
                <a:latin typeface="Arial"/>
                <a:cs typeface="Arial"/>
              </a:rPr>
              <a:t>Sehr </a:t>
            </a:r>
            <a:r>
              <a:rPr lang="en-GB" err="1">
                <a:latin typeface="Arial"/>
                <a:cs typeface="Arial"/>
              </a:rPr>
              <a:t>hohe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ungleichverteilung</a:t>
            </a:r>
            <a:r>
              <a:rPr lang="en-GB">
                <a:latin typeface="Arial"/>
                <a:cs typeface="Arial"/>
              </a:rPr>
              <a:t> der </a:t>
            </a:r>
            <a:r>
              <a:rPr lang="en-GB" err="1">
                <a:latin typeface="Arial"/>
                <a:cs typeface="Arial"/>
              </a:rPr>
              <a:t>Zielvariable</a:t>
            </a:r>
            <a:r>
              <a:rPr lang="en-GB">
                <a:latin typeface="Arial"/>
                <a:cs typeface="Arial"/>
              </a:rPr>
              <a:t>.</a:t>
            </a:r>
            <a:endParaRPr lang="en-GB"/>
          </a:p>
          <a:p>
            <a:pPr>
              <a:buFont typeface="Calibri" panose="020B0604020202020204" pitchFamily="34" charset="0"/>
              <a:buChar char="-"/>
            </a:pPr>
            <a:r>
              <a:rPr lang="en-GB">
                <a:latin typeface="Arial"/>
                <a:cs typeface="Arial"/>
              </a:rPr>
              <a:t>Dem </a:t>
            </a:r>
            <a:r>
              <a:rPr lang="en-GB" err="1">
                <a:latin typeface="Arial"/>
                <a:cs typeface="Arial"/>
              </a:rPr>
              <a:t>kann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durch</a:t>
            </a:r>
            <a:r>
              <a:rPr lang="en-GB">
                <a:latin typeface="Arial"/>
                <a:cs typeface="Arial"/>
              </a:rPr>
              <a:t> scaling </a:t>
            </a:r>
            <a:r>
              <a:rPr lang="en-GB" err="1">
                <a:latin typeface="Arial"/>
                <a:cs typeface="Arial"/>
              </a:rPr>
              <a:t>entgegengewirkt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werden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aber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dennoch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gibt</a:t>
            </a:r>
            <a:r>
              <a:rPr lang="en-GB">
                <a:latin typeface="Arial"/>
                <a:cs typeface="Arial"/>
              </a:rPr>
              <a:t> es </a:t>
            </a:r>
            <a:r>
              <a:rPr lang="en-GB" err="1">
                <a:latin typeface="Arial"/>
                <a:cs typeface="Arial"/>
              </a:rPr>
              <a:t>deutlich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weniger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Fälle</a:t>
            </a:r>
            <a:r>
              <a:rPr lang="en-GB">
                <a:latin typeface="Arial"/>
                <a:cs typeface="Arial"/>
              </a:rPr>
              <a:t>, in </a:t>
            </a:r>
            <a:r>
              <a:rPr lang="en-GB" err="1">
                <a:latin typeface="Arial"/>
                <a:cs typeface="Arial"/>
              </a:rPr>
              <a:t>welchen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Mitarbeitende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abwandern</a:t>
            </a:r>
            <a:r>
              <a:rPr lang="en-GB">
                <a:latin typeface="Arial"/>
                <a:cs typeface="Arial"/>
              </a:rPr>
              <a:t> </a:t>
            </a: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6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Evaluation</a:t>
            </a:r>
            <a:br>
              <a:rPr lang="en-GB"/>
            </a:br>
            <a:r>
              <a:rPr lang="en-GB"/>
              <a:t>Business Case 2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2"/>
            <a:ext cx="10753194" cy="461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latin typeface="Arial"/>
                <a:cs typeface="Arial"/>
              </a:rPr>
              <a:t>Ergebnis</a:t>
            </a:r>
            <a:r>
              <a:rPr lang="en-GB">
                <a:latin typeface="Arial"/>
                <a:cs typeface="Arial"/>
              </a:rPr>
              <a:t>:</a:t>
            </a:r>
            <a:endParaRPr lang="en-GB"/>
          </a:p>
          <a:p>
            <a:pPr lvl="1"/>
            <a:r>
              <a:rPr lang="en-GB" sz="1600" err="1">
                <a:latin typeface="Arial"/>
                <a:cs typeface="Arial"/>
              </a:rPr>
              <a:t>Lineare</a:t>
            </a:r>
            <a:r>
              <a:rPr lang="en-GB" sz="1600">
                <a:latin typeface="Arial"/>
                <a:cs typeface="Arial"/>
              </a:rPr>
              <a:t> Regression: R² = 0,24, </a:t>
            </a:r>
            <a:r>
              <a:rPr lang="en-GB" sz="1600" err="1">
                <a:latin typeface="Arial"/>
                <a:cs typeface="Arial"/>
              </a:rPr>
              <a:t>prozentualer</a:t>
            </a:r>
            <a:r>
              <a:rPr lang="en-GB" sz="1600">
                <a:latin typeface="Arial"/>
                <a:cs typeface="Arial"/>
              </a:rPr>
              <a:t> Fehler = 16,7%</a:t>
            </a:r>
          </a:p>
          <a:p>
            <a:pPr lvl="1"/>
            <a:r>
              <a:rPr lang="en-GB" sz="1600">
                <a:latin typeface="Arial"/>
                <a:cs typeface="Arial"/>
              </a:rPr>
              <a:t>Random Forest Regressor: R² = 0,34, </a:t>
            </a:r>
            <a:r>
              <a:rPr lang="en-GB" sz="1600" err="1">
                <a:latin typeface="Arial"/>
                <a:cs typeface="Arial"/>
              </a:rPr>
              <a:t>prozentualer</a:t>
            </a:r>
            <a:r>
              <a:rPr lang="en-GB" sz="1600">
                <a:latin typeface="Arial"/>
                <a:cs typeface="Arial"/>
              </a:rPr>
              <a:t> Fehler = 16,6% </a:t>
            </a:r>
            <a:r>
              <a:rPr lang="en-GB" sz="160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GB" sz="1600">
                <a:latin typeface="Arial"/>
                <a:cs typeface="Arial"/>
              </a:rPr>
              <a:t> </a:t>
            </a:r>
            <a:r>
              <a:rPr lang="en-GB" sz="1600" err="1">
                <a:latin typeface="Arial"/>
                <a:cs typeface="Arial"/>
              </a:rPr>
              <a:t>bestes</a:t>
            </a:r>
            <a:r>
              <a:rPr lang="en-GB" sz="1600">
                <a:latin typeface="Arial"/>
                <a:cs typeface="Arial"/>
              </a:rPr>
              <a:t> Modell</a:t>
            </a:r>
          </a:p>
          <a:p>
            <a:r>
              <a:rPr lang="en-GB">
                <a:latin typeface="Arial"/>
                <a:cs typeface="Arial"/>
              </a:rPr>
              <a:t>Feature Importance:</a:t>
            </a:r>
            <a:endParaRPr lang="en-GB" sz="1700"/>
          </a:p>
          <a:p>
            <a:endParaRPr lang="en-GB" dirty="0"/>
          </a:p>
          <a:p>
            <a:endParaRPr lang="en-GB"/>
          </a:p>
          <a:p>
            <a:endParaRPr lang="en-GB"/>
          </a:p>
          <a:p>
            <a:r>
              <a:rPr lang="en-GB" err="1">
                <a:latin typeface="Arial"/>
                <a:cs typeface="Arial"/>
              </a:rPr>
              <a:t>Gründe</a:t>
            </a:r>
            <a:r>
              <a:rPr lang="en-GB">
                <a:latin typeface="Arial"/>
                <a:cs typeface="Arial"/>
              </a:rPr>
              <a:t> für </a:t>
            </a:r>
            <a:r>
              <a:rPr lang="en-GB" err="1">
                <a:latin typeface="Arial"/>
                <a:cs typeface="Arial"/>
              </a:rPr>
              <a:t>hohen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prozentualen</a:t>
            </a:r>
            <a:r>
              <a:rPr lang="en-GB">
                <a:latin typeface="Arial"/>
                <a:cs typeface="Arial"/>
              </a:rPr>
              <a:t> Fehler:</a:t>
            </a:r>
          </a:p>
          <a:p>
            <a:pPr lvl="1"/>
            <a:r>
              <a:rPr lang="en-GB" sz="1600">
                <a:latin typeface="Arial"/>
                <a:cs typeface="Arial"/>
              </a:rPr>
              <a:t>Stark </a:t>
            </a:r>
            <a:r>
              <a:rPr lang="en-GB" sz="1600" err="1">
                <a:latin typeface="Arial"/>
                <a:cs typeface="Arial"/>
              </a:rPr>
              <a:t>schwankende</a:t>
            </a:r>
            <a:r>
              <a:rPr lang="en-GB" sz="1600">
                <a:latin typeface="Arial"/>
                <a:cs typeface="Arial"/>
              </a:rPr>
              <a:t> </a:t>
            </a:r>
            <a:r>
              <a:rPr lang="en-GB" sz="1600" err="1">
                <a:latin typeface="Arial"/>
                <a:cs typeface="Arial"/>
              </a:rPr>
              <a:t>Werte</a:t>
            </a:r>
            <a:r>
              <a:rPr lang="en-GB" sz="1600">
                <a:latin typeface="Arial"/>
                <a:cs typeface="Arial"/>
              </a:rPr>
              <a:t> des </a:t>
            </a:r>
            <a:r>
              <a:rPr lang="en-GB" sz="1600" err="1">
                <a:latin typeface="Arial"/>
                <a:cs typeface="Arial"/>
              </a:rPr>
              <a:t>Gehalts</a:t>
            </a:r>
            <a:endParaRPr lang="en-GB" sz="1600">
              <a:latin typeface="Arial"/>
              <a:cs typeface="Arial"/>
            </a:endParaRPr>
          </a:p>
          <a:p>
            <a:pPr lvl="1"/>
            <a:r>
              <a:rPr lang="en-GB" sz="1600"/>
              <a:t>Zu </a:t>
            </a:r>
            <a:r>
              <a:rPr lang="en-GB" sz="1600" err="1"/>
              <a:t>geringe</a:t>
            </a:r>
            <a:r>
              <a:rPr lang="en-GB" sz="1600"/>
              <a:t> </a:t>
            </a:r>
            <a:r>
              <a:rPr lang="en-GB" sz="1600" err="1"/>
              <a:t>Anzahl</a:t>
            </a:r>
            <a:r>
              <a:rPr lang="en-GB" sz="1600"/>
              <a:t> </a:t>
            </a:r>
            <a:r>
              <a:rPr lang="en-GB" sz="1600" err="1"/>
              <a:t>verfügbarer</a:t>
            </a:r>
            <a:r>
              <a:rPr lang="en-GB" sz="1600"/>
              <a:t> </a:t>
            </a:r>
            <a:r>
              <a:rPr lang="en-GB" sz="1600" err="1"/>
              <a:t>Daten</a:t>
            </a:r>
            <a:endParaRPr lang="en-GB" sz="1600"/>
          </a:p>
          <a:p>
            <a:r>
              <a:rPr lang="en-GB" err="1">
                <a:latin typeface="Arial"/>
                <a:cs typeface="Arial"/>
              </a:rPr>
              <a:t>Optimierungsmöglichkeiten</a:t>
            </a:r>
            <a:r>
              <a:rPr lang="en-GB">
                <a:latin typeface="Arial"/>
                <a:cs typeface="Arial"/>
              </a:rPr>
              <a:t>:</a:t>
            </a:r>
            <a:endParaRPr lang="en-GB"/>
          </a:p>
          <a:p>
            <a:pPr lvl="1"/>
            <a:r>
              <a:rPr lang="en-GB" sz="1600">
                <a:latin typeface="Arial"/>
                <a:cs typeface="Arial"/>
              </a:rPr>
              <a:t>Tests </a:t>
            </a:r>
            <a:r>
              <a:rPr lang="en-GB" sz="1600" err="1">
                <a:latin typeface="Arial"/>
                <a:cs typeface="Arial"/>
              </a:rPr>
              <a:t>weiterer</a:t>
            </a:r>
            <a:r>
              <a:rPr lang="en-GB" sz="1600">
                <a:latin typeface="Arial"/>
                <a:cs typeface="Arial"/>
              </a:rPr>
              <a:t> </a:t>
            </a:r>
            <a:r>
              <a:rPr lang="en-GB" sz="1600" err="1">
                <a:latin typeface="Arial"/>
                <a:cs typeface="Arial"/>
              </a:rPr>
              <a:t>Modelle</a:t>
            </a:r>
            <a:r>
              <a:rPr lang="en-GB" sz="1600">
                <a:latin typeface="Arial"/>
                <a:cs typeface="Arial"/>
              </a:rPr>
              <a:t> (Support Vector Regression, Neural Network)</a:t>
            </a:r>
          </a:p>
          <a:p>
            <a:pPr lvl="1"/>
            <a:r>
              <a:rPr lang="en-GB" sz="1600" err="1">
                <a:latin typeface="Arial"/>
                <a:cs typeface="Arial"/>
              </a:rPr>
              <a:t>Unterteilen</a:t>
            </a:r>
            <a:r>
              <a:rPr lang="en-GB" sz="1600">
                <a:latin typeface="Arial"/>
                <a:cs typeface="Arial"/>
              </a:rPr>
              <a:t> der </a:t>
            </a:r>
            <a:r>
              <a:rPr lang="en-GB" sz="1600" err="1">
                <a:latin typeface="Arial"/>
                <a:cs typeface="Arial"/>
              </a:rPr>
              <a:t>Gehälter</a:t>
            </a:r>
            <a:r>
              <a:rPr lang="en-GB" sz="1600">
                <a:latin typeface="Arial"/>
                <a:cs typeface="Arial"/>
              </a:rPr>
              <a:t> in Kategorien</a:t>
            </a:r>
            <a:endParaRPr lang="en-GB" sz="1600"/>
          </a:p>
          <a:p>
            <a:endParaRPr lang="en-GB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B9A2F89-C51B-E1EA-2603-BCFEB2CA7BC0}"/>
              </a:ext>
            </a:extLst>
          </p:cNvPr>
          <p:cNvSpPr/>
          <p:nvPr/>
        </p:nvSpPr>
        <p:spPr>
          <a:xfrm>
            <a:off x="10842625" y="1469187"/>
            <a:ext cx="379730" cy="22461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C21BCE02-FB04-4D39-B8D0-C33477DE1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F27BC27B-87DA-476F-8062-751EF077F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51D7825B-0DD7-213F-670A-AC1477E08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86" b="11024"/>
          <a:stretch/>
        </p:blipFill>
        <p:spPr>
          <a:xfrm>
            <a:off x="1020235" y="2827101"/>
            <a:ext cx="2774961" cy="12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5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Deployment</a:t>
            </a:r>
            <a:br>
              <a:rPr lang="en-GB" dirty="0"/>
            </a:br>
            <a:r>
              <a:rPr lang="en-GB" dirty="0"/>
              <a:t>Business Case 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9591727" cy="42302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 err="1"/>
              <a:t>Bereitstellung</a:t>
            </a:r>
            <a:r>
              <a:rPr lang="en-GB" dirty="0"/>
              <a:t> an die </a:t>
            </a:r>
            <a:r>
              <a:rPr lang="en-GB" dirty="0" err="1"/>
              <a:t>Personalabteilung</a:t>
            </a:r>
            <a:r>
              <a:rPr lang="en-GB" dirty="0"/>
              <a:t>, um </a:t>
            </a:r>
            <a:r>
              <a:rPr lang="en-GB" dirty="0" err="1"/>
              <a:t>Maßnahmen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Mitarbeiterbindung</a:t>
            </a:r>
            <a:r>
              <a:rPr lang="en-GB" dirty="0"/>
              <a:t> </a:t>
            </a:r>
            <a:r>
              <a:rPr lang="en-GB" dirty="0" err="1"/>
              <a:t>einzusetzen</a:t>
            </a:r>
            <a:r>
              <a:rPr lang="en-GB" dirty="0"/>
              <a:t>, bevor der </a:t>
            </a:r>
            <a:r>
              <a:rPr lang="en-GB" dirty="0" err="1"/>
              <a:t>Mitarbeitende</a:t>
            </a:r>
            <a:r>
              <a:rPr lang="en-GB" dirty="0"/>
              <a:t> </a:t>
            </a:r>
            <a:r>
              <a:rPr lang="en-GB" dirty="0" err="1"/>
              <a:t>abwandert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u="sng" dirty="0"/>
              <a:t>Integration in das </a:t>
            </a:r>
            <a:r>
              <a:rPr lang="en-GB" u="sng" dirty="0" err="1"/>
              <a:t>bestehende</a:t>
            </a:r>
            <a:r>
              <a:rPr lang="en-GB" u="sng" dirty="0"/>
              <a:t> </a:t>
            </a:r>
            <a:r>
              <a:rPr lang="en-GB" u="sng" dirty="0" err="1"/>
              <a:t>Personalmanagementsystem</a:t>
            </a:r>
            <a:r>
              <a:rPr lang="en-GB" u="sng" dirty="0"/>
              <a:t>: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/>
              <a:t>Extraktion</a:t>
            </a:r>
            <a:r>
              <a:rPr lang="en-GB" dirty="0"/>
              <a:t> des </a:t>
            </a:r>
            <a:r>
              <a:rPr lang="en-GB" dirty="0" err="1"/>
              <a:t>Modells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 Integration auf </a:t>
            </a:r>
            <a:r>
              <a:rPr lang="en-GB" dirty="0" err="1"/>
              <a:t>Flaskserver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API-</a:t>
            </a:r>
            <a:r>
              <a:rPr lang="en-GB" dirty="0" err="1"/>
              <a:t>Abfrage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POST</a:t>
            </a:r>
          </a:p>
          <a:p>
            <a:pPr marL="0" indent="0">
              <a:buNone/>
            </a:pPr>
            <a:r>
              <a:rPr lang="en-GB" dirty="0"/>
              <a:t>4. </a:t>
            </a:r>
            <a:r>
              <a:rPr lang="en-GB" dirty="0" err="1"/>
              <a:t>Anzeigen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Personalsystem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err="1">
                <a:latin typeface="Arial"/>
                <a:cs typeface="Arial"/>
              </a:rPr>
              <a:t>Limitationen</a:t>
            </a:r>
            <a:r>
              <a:rPr lang="en-GB" u="sng">
                <a:latin typeface="Arial"/>
                <a:cs typeface="Arial"/>
              </a:rPr>
              <a:t> und </a:t>
            </a:r>
            <a:r>
              <a:rPr lang="en-GB" u="sng" err="1">
                <a:latin typeface="Arial"/>
                <a:cs typeface="Arial"/>
              </a:rPr>
              <a:t>Annahmen</a:t>
            </a:r>
            <a:r>
              <a:rPr lang="en-GB" u="sng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GB">
                <a:latin typeface="Arial"/>
                <a:cs typeface="Arial"/>
              </a:rPr>
              <a:t>Language </a:t>
            </a:r>
            <a:r>
              <a:rPr lang="en-GB" err="1">
                <a:latin typeface="Arial"/>
                <a:cs typeface="Arial"/>
              </a:rPr>
              <a:t>wird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aus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ethischen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Gründen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nicht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berücksichtigt</a:t>
            </a:r>
            <a:endParaRPr lang="en-GB">
              <a:latin typeface="Arial"/>
              <a:cs typeface="Arial"/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B9A2F89-C51B-E1EA-2603-BCFEB2CA7BC0}"/>
              </a:ext>
            </a:extLst>
          </p:cNvPr>
          <p:cNvSpPr/>
          <p:nvPr/>
        </p:nvSpPr>
        <p:spPr>
          <a:xfrm>
            <a:off x="10311130" y="888162"/>
            <a:ext cx="379730" cy="22461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618EF68B-269A-4C20-830D-6453896B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345CFAE3-9B62-46E3-9EA6-EEF246D17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1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Deployment</a:t>
            </a:r>
            <a:br>
              <a:rPr lang="en-GB"/>
            </a:br>
            <a:r>
              <a:rPr lang="en-GB"/>
              <a:t>Business Case 2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635662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Bereitstellung</a:t>
            </a:r>
            <a:r>
              <a:rPr lang="en-GB" dirty="0"/>
              <a:t> an die </a:t>
            </a:r>
            <a:r>
              <a:rPr lang="en-GB" dirty="0" err="1"/>
              <a:t>Personalabteilung</a:t>
            </a:r>
            <a:r>
              <a:rPr lang="en-GB" dirty="0"/>
              <a:t> </a:t>
            </a:r>
            <a:r>
              <a:rPr lang="en-GB"/>
              <a:t>für</a:t>
            </a:r>
            <a:r>
              <a:rPr lang="en-GB" dirty="0"/>
              <a:t> die </a:t>
            </a:r>
            <a:r>
              <a:rPr lang="en-GB" dirty="0" err="1"/>
              <a:t>Bestimmung</a:t>
            </a:r>
            <a:r>
              <a:rPr lang="en-GB" dirty="0"/>
              <a:t> des </a:t>
            </a:r>
            <a:r>
              <a:rPr lang="en-GB" dirty="0" err="1"/>
              <a:t>Einstiegsgehalts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Integration in die </a:t>
            </a:r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Infrastruktur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/>
              <a:t>Extraktion</a:t>
            </a:r>
            <a:r>
              <a:rPr lang="en-GB" dirty="0"/>
              <a:t> des </a:t>
            </a:r>
            <a:r>
              <a:rPr lang="en-GB" dirty="0" err="1"/>
              <a:t>Modells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 Integration auf </a:t>
            </a:r>
            <a:r>
              <a:rPr lang="en-GB" dirty="0" err="1"/>
              <a:t>Flaskserver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dirty="0" err="1"/>
              <a:t>Erstellen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/>
              <a:t>Formulars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Intranet</a:t>
            </a:r>
          </a:p>
          <a:p>
            <a:pPr marL="0" indent="0">
              <a:buNone/>
            </a:pPr>
            <a:r>
              <a:rPr lang="en-GB" dirty="0"/>
              <a:t>4. </a:t>
            </a:r>
            <a:r>
              <a:rPr lang="en-GB"/>
              <a:t>Senden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an Server</a:t>
            </a:r>
          </a:p>
          <a:p>
            <a:pPr marL="0" indent="0">
              <a:buNone/>
            </a:pPr>
            <a:r>
              <a:rPr lang="en-GB" dirty="0"/>
              <a:t>5. </a:t>
            </a:r>
            <a:r>
              <a:rPr lang="en-GB" dirty="0" err="1"/>
              <a:t>Rückgabe</a:t>
            </a:r>
            <a:r>
              <a:rPr lang="en-GB" dirty="0"/>
              <a:t> des </a:t>
            </a:r>
            <a:r>
              <a:rPr lang="en-GB" dirty="0" err="1"/>
              <a:t>vorgesagten</a:t>
            </a:r>
            <a:r>
              <a:rPr lang="en-GB" dirty="0"/>
              <a:t> </a:t>
            </a:r>
            <a:r>
              <a:rPr lang="en-GB" dirty="0" err="1"/>
              <a:t>Gehalts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err="1"/>
              <a:t>Limitationen</a:t>
            </a:r>
            <a:r>
              <a:rPr lang="en-GB" u="sng"/>
              <a:t> und </a:t>
            </a:r>
            <a:r>
              <a:rPr lang="en-GB" u="sng" err="1"/>
              <a:t>Annahmen</a:t>
            </a:r>
            <a:r>
              <a:rPr lang="en-GB" u="sng"/>
              <a:t>:</a:t>
            </a:r>
          </a:p>
          <a:p>
            <a:r>
              <a:rPr lang="en-GB" sz="1600"/>
              <a:t>Gender </a:t>
            </a:r>
            <a:r>
              <a:rPr lang="en-GB" sz="1600" err="1"/>
              <a:t>wird</a:t>
            </a:r>
            <a:r>
              <a:rPr lang="en-GB" sz="1600"/>
              <a:t> </a:t>
            </a:r>
            <a:r>
              <a:rPr lang="en-GB" sz="1600" err="1"/>
              <a:t>aus</a:t>
            </a:r>
            <a:r>
              <a:rPr lang="en-GB" sz="1600"/>
              <a:t> </a:t>
            </a:r>
            <a:r>
              <a:rPr lang="en-GB" sz="1600" err="1"/>
              <a:t>ethischen</a:t>
            </a:r>
            <a:r>
              <a:rPr lang="en-GB" sz="1600"/>
              <a:t> </a:t>
            </a:r>
            <a:r>
              <a:rPr lang="en-GB" sz="1600" err="1"/>
              <a:t>Gründen</a:t>
            </a:r>
            <a:r>
              <a:rPr lang="en-GB" sz="1600"/>
              <a:t> </a:t>
            </a:r>
            <a:r>
              <a:rPr lang="en-GB" sz="1600" err="1"/>
              <a:t>nicht</a:t>
            </a:r>
            <a:r>
              <a:rPr lang="en-GB" sz="1600"/>
              <a:t> </a:t>
            </a:r>
            <a:r>
              <a:rPr lang="en-GB" sz="1600" err="1"/>
              <a:t>berücksichtigt</a:t>
            </a:r>
            <a:endParaRPr lang="en-GB" sz="1600"/>
          </a:p>
          <a:p>
            <a:r>
              <a:rPr lang="en-GB" sz="1600"/>
              <a:t>Nur für Employees</a:t>
            </a:r>
          </a:p>
          <a:p>
            <a:endParaRPr lang="en-GB" sz="1600"/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B9A2F89-C51B-E1EA-2603-BCFEB2CA7BC0}"/>
              </a:ext>
            </a:extLst>
          </p:cNvPr>
          <p:cNvSpPr/>
          <p:nvPr/>
        </p:nvSpPr>
        <p:spPr>
          <a:xfrm>
            <a:off x="10311130" y="888162"/>
            <a:ext cx="379730" cy="22461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630F59FC-98BA-4239-BEB6-D68AD032D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802E7ADF-B267-4A91-8166-A86DC62F9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0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&amp; </a:t>
            </a:r>
            <a:r>
              <a:rPr lang="en-GB" dirty="0" err="1"/>
              <a:t>Effekte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2302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sz="1600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sz="1600" b="1" dirty="0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sz="1600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sz="1600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sz="1600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600" b="1" dirty="0">
                <a:effectLst/>
              </a:rPr>
              <a:t>Business Value: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600" dirty="0"/>
              <a:t>Verbesserte Entscheidungsfindung 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de-DE" sz="1600" dirty="0">
              <a:effectLst/>
            </a:endParaRPr>
          </a:p>
          <a:p>
            <a:pPr marL="0" indent="0">
              <a:buNone/>
            </a:pPr>
            <a:r>
              <a:rPr lang="en-GB" sz="1600" b="1" dirty="0" err="1"/>
              <a:t>Potentielle</a:t>
            </a:r>
            <a:r>
              <a:rPr lang="en-GB" sz="1600" b="1" dirty="0"/>
              <a:t> </a:t>
            </a:r>
            <a:r>
              <a:rPr lang="en-GB" sz="1600" b="1" dirty="0" err="1"/>
              <a:t>Limitationen</a:t>
            </a:r>
            <a:r>
              <a:rPr lang="en-GB" sz="1600" b="1" dirty="0"/>
              <a:t>:</a:t>
            </a:r>
          </a:p>
          <a:p>
            <a:r>
              <a:rPr lang="en-GB" sz="1600" dirty="0" err="1"/>
              <a:t>Datenabhängigkeit</a:t>
            </a:r>
            <a:endParaRPr lang="en-GB" sz="1600" dirty="0"/>
          </a:p>
          <a:p>
            <a:r>
              <a:rPr lang="en-GB" sz="1600" dirty="0" err="1"/>
              <a:t>Subjektivität</a:t>
            </a:r>
            <a:r>
              <a:rPr lang="en-GB" sz="1600" dirty="0"/>
              <a:t> in </a:t>
            </a:r>
            <a:r>
              <a:rPr lang="en-GB" sz="1600" dirty="0" err="1"/>
              <a:t>Daten</a:t>
            </a:r>
            <a:r>
              <a:rPr lang="en-GB" sz="1600" dirty="0"/>
              <a:t> </a:t>
            </a:r>
            <a:r>
              <a:rPr lang="en-GB" sz="1600" dirty="0" err="1"/>
              <a:t>aufgrund</a:t>
            </a:r>
            <a:r>
              <a:rPr lang="en-GB" sz="1600" dirty="0"/>
              <a:t> </a:t>
            </a:r>
            <a:r>
              <a:rPr lang="en-GB" sz="1600" dirty="0" err="1"/>
              <a:t>menschlicher</a:t>
            </a:r>
            <a:r>
              <a:rPr lang="en-GB" sz="1600" dirty="0"/>
              <a:t> </a:t>
            </a:r>
            <a:r>
              <a:rPr lang="en-GB" sz="1600" dirty="0" err="1"/>
              <a:t>Entscheidungen</a:t>
            </a:r>
            <a:r>
              <a:rPr lang="en-GB" sz="1600" dirty="0"/>
              <a:t> in </a:t>
            </a:r>
            <a:r>
              <a:rPr lang="en-GB" sz="1600" dirty="0" err="1"/>
              <a:t>Daten</a:t>
            </a:r>
            <a:endParaRPr lang="en-GB" sz="1600" dirty="0"/>
          </a:p>
          <a:p>
            <a:r>
              <a:rPr lang="en-GB" sz="1600" dirty="0" err="1"/>
              <a:t>Ethische</a:t>
            </a:r>
            <a:r>
              <a:rPr lang="en-GB" sz="1600" dirty="0"/>
              <a:t> </a:t>
            </a:r>
            <a:r>
              <a:rPr lang="en-GB" sz="1600" dirty="0" err="1"/>
              <a:t>Überlegungen</a:t>
            </a:r>
            <a:r>
              <a:rPr lang="en-GB" sz="1600" dirty="0"/>
              <a:t> (</a:t>
            </a:r>
            <a:r>
              <a:rPr lang="en-GB" sz="1600" dirty="0" err="1"/>
              <a:t>Diskriminierung</a:t>
            </a:r>
            <a:r>
              <a:rPr lang="en-GB" sz="1600" dirty="0"/>
              <a:t>: </a:t>
            </a:r>
            <a:r>
              <a:rPr lang="en-GB" sz="1600" dirty="0" err="1"/>
              <a:t>Geschlecht</a:t>
            </a:r>
            <a:r>
              <a:rPr lang="en-GB" sz="1600" dirty="0"/>
              <a:t>, </a:t>
            </a:r>
            <a:r>
              <a:rPr lang="en-GB" sz="1600" dirty="0" err="1"/>
              <a:t>Muttersprache</a:t>
            </a:r>
            <a:r>
              <a:rPr lang="en-GB" sz="1600" dirty="0"/>
              <a:t>; </a:t>
            </a:r>
            <a:r>
              <a:rPr lang="en-GB" sz="1600" dirty="0" err="1"/>
              <a:t>Datenschutz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2C2EF01E-6046-4920-9696-7DE37357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609BFB5F-13C3-4EF6-83E1-A4EB86AB7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784DDA6-E79C-4E4C-AF4D-2B8D89B407F4}"/>
              </a:ext>
            </a:extLst>
          </p:cNvPr>
          <p:cNvGrpSpPr/>
          <p:nvPr/>
        </p:nvGrpSpPr>
        <p:grpSpPr>
          <a:xfrm>
            <a:off x="8925847" y="4005952"/>
            <a:ext cx="2775960" cy="1892078"/>
            <a:chOff x="9215752" y="909782"/>
            <a:chExt cx="2775960" cy="189207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302943B-36E1-4816-A4A8-9495629F48CA}"/>
                </a:ext>
              </a:extLst>
            </p:cNvPr>
            <p:cNvSpPr/>
            <p:nvPr/>
          </p:nvSpPr>
          <p:spPr>
            <a:xfrm>
              <a:off x="10152561" y="1670056"/>
              <a:ext cx="805007" cy="580683"/>
            </a:xfrm>
            <a:prstGeom prst="rect">
              <a:avLst/>
            </a:prstGeom>
            <a:solidFill>
              <a:srgbClr val="B4975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5FBE86A-FA3B-42C7-94EB-9B3CD2FC85AC}"/>
                </a:ext>
              </a:extLst>
            </p:cNvPr>
            <p:cNvSpPr/>
            <p:nvPr/>
          </p:nvSpPr>
          <p:spPr>
            <a:xfrm>
              <a:off x="11036964" y="2221177"/>
              <a:ext cx="805007" cy="580683"/>
            </a:xfrm>
            <a:prstGeom prst="rect">
              <a:avLst/>
            </a:prstGeom>
            <a:solidFill>
              <a:srgbClr val="B4975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9E0E1A7-A620-4772-8932-4BCCEE6FAF45}"/>
                </a:ext>
              </a:extLst>
            </p:cNvPr>
            <p:cNvSpPr/>
            <p:nvPr/>
          </p:nvSpPr>
          <p:spPr>
            <a:xfrm>
              <a:off x="10149922" y="909782"/>
              <a:ext cx="805007" cy="580683"/>
            </a:xfrm>
            <a:prstGeom prst="rect">
              <a:avLst/>
            </a:prstGeom>
            <a:solidFill>
              <a:srgbClr val="B4975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1FDF25C-9B39-4771-B93F-B286712358FE}"/>
                </a:ext>
              </a:extLst>
            </p:cNvPr>
            <p:cNvSpPr/>
            <p:nvPr/>
          </p:nvSpPr>
          <p:spPr>
            <a:xfrm>
              <a:off x="9240058" y="2186435"/>
              <a:ext cx="805007" cy="580683"/>
            </a:xfrm>
            <a:prstGeom prst="rect">
              <a:avLst/>
            </a:prstGeom>
            <a:solidFill>
              <a:srgbClr val="B4975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F3320E3-E052-4468-9F86-D8FEAC7E742F}"/>
                </a:ext>
              </a:extLst>
            </p:cNvPr>
            <p:cNvSpPr txBox="1"/>
            <p:nvPr/>
          </p:nvSpPr>
          <p:spPr>
            <a:xfrm>
              <a:off x="10202578" y="933961"/>
              <a:ext cx="695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Faster</a:t>
              </a:r>
              <a:endParaRPr lang="de-D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(Time)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2CCDADD-5C3C-40FD-9055-63B994FFD0D3}"/>
                </a:ext>
              </a:extLst>
            </p:cNvPr>
            <p:cNvSpPr txBox="1"/>
            <p:nvPr/>
          </p:nvSpPr>
          <p:spPr>
            <a:xfrm>
              <a:off x="9215752" y="2224378"/>
              <a:ext cx="853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err="1">
                  <a:latin typeface="Arial" panose="020B0604020202020204" pitchFamily="34" charset="0"/>
                  <a:cs typeface="Arial" panose="020B0604020202020204" pitchFamily="34" charset="0"/>
                </a:rPr>
                <a:t>Better</a:t>
              </a:r>
              <a:endParaRPr lang="de-DE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400">
                  <a:latin typeface="Arial" panose="020B0604020202020204" pitchFamily="34" charset="0"/>
                  <a:cs typeface="Arial" panose="020B0604020202020204" pitchFamily="34" charset="0"/>
                </a:rPr>
                <a:t>(Quality)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31CAD87-8EB3-48A9-ABB6-CF4B92F57F88}"/>
                </a:ext>
              </a:extLst>
            </p:cNvPr>
            <p:cNvSpPr txBox="1"/>
            <p:nvPr/>
          </p:nvSpPr>
          <p:spPr>
            <a:xfrm>
              <a:off x="10874126" y="2243898"/>
              <a:ext cx="1117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err="1">
                  <a:latin typeface="Arial" panose="020B0604020202020204" pitchFamily="34" charset="0"/>
                  <a:cs typeface="Arial" panose="020B0604020202020204" pitchFamily="34" charset="0"/>
                </a:rPr>
                <a:t>Cheaper</a:t>
              </a:r>
              <a:endParaRPr lang="de-DE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4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400" err="1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  <a:r>
                <a:rPr lang="de-DE" sz="14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F024296-44A4-430F-90C5-A0781C096475}"/>
                </a:ext>
              </a:extLst>
            </p:cNvPr>
            <p:cNvSpPr txBox="1"/>
            <p:nvPr/>
          </p:nvSpPr>
          <p:spPr>
            <a:xfrm>
              <a:off x="9962164" y="1679330"/>
              <a:ext cx="1176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err="1">
                  <a:latin typeface="Arial" panose="020B0604020202020204" pitchFamily="34" charset="0"/>
                  <a:cs typeface="Arial" panose="020B0604020202020204" pitchFamily="34" charset="0"/>
                </a:rPr>
                <a:t>Disrupter</a:t>
              </a:r>
              <a:endParaRPr lang="de-DE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400">
                  <a:latin typeface="Arial" panose="020B0604020202020204" pitchFamily="34" charset="0"/>
                  <a:cs typeface="Arial" panose="020B0604020202020204" pitchFamily="34" charset="0"/>
                </a:rPr>
                <a:t>(Unique)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3FF45F9-E59E-4516-B269-A7C770EF9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521" y="1457181"/>
              <a:ext cx="475992" cy="6573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780BC66-1A76-4E7C-861E-50B9B3FFE52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2651" y="1469728"/>
              <a:ext cx="410268" cy="6879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1D3DF267-EC51-46A8-B528-1FC8796906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5553" y="2476776"/>
              <a:ext cx="809376" cy="69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8844233-9B33-434B-8E58-378492F40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05335"/>
              </p:ext>
            </p:extLst>
          </p:nvPr>
        </p:nvGraphicFramePr>
        <p:xfrm>
          <a:off x="766269" y="1245664"/>
          <a:ext cx="10564748" cy="20631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6234">
                  <a:extLst>
                    <a:ext uri="{9D8B030D-6E8A-4147-A177-3AD203B41FA5}">
                      <a16:colId xmlns:a16="http://schemas.microsoft.com/office/drawing/2014/main" val="3694812359"/>
                    </a:ext>
                  </a:extLst>
                </a:gridCol>
                <a:gridCol w="3549658">
                  <a:extLst>
                    <a:ext uri="{9D8B030D-6E8A-4147-A177-3AD203B41FA5}">
                      <a16:colId xmlns:a16="http://schemas.microsoft.com/office/drawing/2014/main" val="643996123"/>
                    </a:ext>
                  </a:extLst>
                </a:gridCol>
                <a:gridCol w="3628856">
                  <a:extLst>
                    <a:ext uri="{9D8B030D-6E8A-4147-A177-3AD203B41FA5}">
                      <a16:colId xmlns:a16="http://schemas.microsoft.com/office/drawing/2014/main" val="3887462285"/>
                    </a:ext>
                  </a:extLst>
                </a:gridCol>
              </a:tblGrid>
              <a:tr h="39738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Business 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Business Case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06780"/>
                  </a:ext>
                </a:extLst>
              </a:tr>
              <a:tr h="685900">
                <a:tc>
                  <a:txBody>
                    <a:bodyPr/>
                    <a:lstStyle/>
                    <a:p>
                      <a:r>
                        <a:rPr lang="de-DE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Personalentwicklungspläne, </a:t>
                      </a:r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Predictive Analytics</a:t>
                      </a:r>
                      <a:endParaRPr lang="de-DE" sz="1200" b="1" i="0" u="none" strike="noStrike" baseline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Datenanalyse-Dashboard, </a:t>
                      </a:r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Einstiegsgehaltsempfehlungen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15157"/>
                  </a:ext>
                </a:extLst>
              </a:tr>
              <a:tr h="979857">
                <a:tc>
                  <a:txBody>
                    <a:bodyPr/>
                    <a:lstStyle/>
                    <a:p>
                      <a:r>
                        <a:rPr lang="de-DE" dirty="0"/>
                        <a:t>Effekte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Erhöhte Mitarbeiterbindung, </a:t>
                      </a:r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Kosteneinsparungen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Verbesserte Mitarbeiterbindung, </a:t>
                      </a:r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Datenbasierte Entscheidungsfindung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7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6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Präsentation mit Checkliste">
            <a:extLst>
              <a:ext uri="{FF2B5EF4-FFF2-40B4-BE49-F238E27FC236}">
                <a16:creationId xmlns:a16="http://schemas.microsoft.com/office/drawing/2014/main" id="{37B45DA2-FEBB-4BCB-AD2D-98AE353E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29" y="452582"/>
            <a:ext cx="914400" cy="914400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7B3E94A5-0FE5-4D09-80F5-7C9BEA18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563418"/>
            <a:ext cx="9930668" cy="692728"/>
          </a:xfrm>
        </p:spPr>
        <p:txBody>
          <a:bodyPr/>
          <a:lstStyle/>
          <a:p>
            <a:r>
              <a:rPr lang="en-GB"/>
              <a:t>Agenda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4046BE5-FFCE-4B88-8370-AF1AF2F7227B}"/>
              </a:ext>
            </a:extLst>
          </p:cNvPr>
          <p:cNvSpPr txBox="1">
            <a:spLocks/>
          </p:cNvSpPr>
          <p:nvPr/>
        </p:nvSpPr>
        <p:spPr>
          <a:xfrm>
            <a:off x="719403" y="1542473"/>
            <a:ext cx="10753194" cy="42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err="1"/>
              <a:t>Anforderungen</a:t>
            </a:r>
            <a:endParaRPr lang="en-GB"/>
          </a:p>
          <a:p>
            <a:r>
              <a:rPr lang="en-GB"/>
              <a:t>Team-Work</a:t>
            </a:r>
          </a:p>
          <a:p>
            <a:r>
              <a:rPr lang="en-GB"/>
              <a:t>Business Understanding</a:t>
            </a:r>
          </a:p>
          <a:p>
            <a:r>
              <a:rPr lang="en-GB"/>
              <a:t>Data Understanding &amp; Data Preparation</a:t>
            </a:r>
          </a:p>
          <a:p>
            <a:r>
              <a:rPr lang="en-GB" err="1"/>
              <a:t>Modeling</a:t>
            </a:r>
            <a:endParaRPr lang="en-GB"/>
          </a:p>
          <a:p>
            <a:r>
              <a:rPr lang="en-GB"/>
              <a:t>Evaluation</a:t>
            </a:r>
          </a:p>
          <a:p>
            <a:r>
              <a:rPr lang="en-GB"/>
              <a:t>Deployment</a:t>
            </a:r>
          </a:p>
          <a:p>
            <a:r>
              <a:rPr lang="en-GB"/>
              <a:t>Services &amp; </a:t>
            </a:r>
            <a:r>
              <a:rPr lang="en-GB" err="1"/>
              <a:t>Effekte</a:t>
            </a:r>
            <a:endParaRPr lang="en-GB"/>
          </a:p>
          <a:p>
            <a:endParaRPr lang="en-GB" b="1"/>
          </a:p>
          <a:p>
            <a:endParaRPr lang="en-GB" b="1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096F2C3C-1959-459F-935C-B2AB4821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724154AA-9002-498A-98BC-E2B65A608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1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9F6A4-55F8-1E93-0948-20A3E76D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563418"/>
            <a:ext cx="9930668" cy="692728"/>
          </a:xfrm>
        </p:spPr>
        <p:txBody>
          <a:bodyPr/>
          <a:lstStyle/>
          <a:p>
            <a:r>
              <a:rPr lang="en-GB" dirty="0" err="1"/>
              <a:t>Anforderungen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7775E-C729-0710-C537-2EFA9FB0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230254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Ziel</a:t>
            </a:r>
            <a:r>
              <a:rPr lang="en-GB" b="1" dirty="0"/>
              <a:t>: </a:t>
            </a:r>
            <a:r>
              <a:rPr lang="en-GB" b="1" dirty="0" err="1"/>
              <a:t>Optimierung</a:t>
            </a:r>
            <a:r>
              <a:rPr lang="en-GB" b="1" dirty="0"/>
              <a:t> der HR-</a:t>
            </a:r>
            <a:r>
              <a:rPr lang="en-GB" b="1" dirty="0" err="1"/>
              <a:t>Strategie</a:t>
            </a:r>
            <a:r>
              <a:rPr lang="en-GB" b="1" dirty="0"/>
              <a:t> von </a:t>
            </a:r>
            <a:r>
              <a:rPr lang="en-GB" b="1" dirty="0" err="1"/>
              <a:t>Vertriebsmitarbeitenden</a:t>
            </a:r>
            <a:r>
              <a:rPr lang="en-GB" b="1" dirty="0"/>
              <a:t>: </a:t>
            </a:r>
            <a:r>
              <a:rPr lang="en-GB" b="1" dirty="0" err="1"/>
              <a:t>Steigerung</a:t>
            </a:r>
            <a:r>
              <a:rPr lang="en-GB" b="1" dirty="0"/>
              <a:t> des Engagement und der </a:t>
            </a:r>
            <a:r>
              <a:rPr lang="en-GB" b="1" dirty="0" err="1"/>
              <a:t>Loyalität</a:t>
            </a:r>
            <a:endParaRPr lang="en-GB" b="1" dirty="0"/>
          </a:p>
          <a:p>
            <a:r>
              <a:rPr lang="en-GB" dirty="0"/>
              <a:t>Analyse </a:t>
            </a:r>
            <a:r>
              <a:rPr lang="en-GB" dirty="0" err="1"/>
              <a:t>relevanter</a:t>
            </a:r>
            <a:r>
              <a:rPr lang="en-GB" dirty="0"/>
              <a:t> </a:t>
            </a:r>
            <a:r>
              <a:rPr lang="en-GB" dirty="0" err="1"/>
              <a:t>Metriken</a:t>
            </a:r>
            <a:endParaRPr lang="en-GB" dirty="0"/>
          </a:p>
          <a:p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</a:t>
            </a:r>
            <a:r>
              <a:rPr lang="en-GB" dirty="0" err="1"/>
              <a:t>digitaler</a:t>
            </a:r>
            <a:r>
              <a:rPr lang="en-GB" dirty="0"/>
              <a:t> Services</a:t>
            </a:r>
          </a:p>
          <a:p>
            <a:r>
              <a:rPr lang="en-GB" dirty="0" err="1"/>
              <a:t>Empfehlungen</a:t>
            </a:r>
            <a:r>
              <a:rPr lang="en-GB" dirty="0"/>
              <a:t> </a:t>
            </a:r>
            <a:r>
              <a:rPr lang="en-GB" dirty="0" err="1"/>
              <a:t>basierend</a:t>
            </a:r>
            <a:r>
              <a:rPr lang="en-GB" dirty="0"/>
              <a:t> auf den </a:t>
            </a:r>
            <a:r>
              <a:rPr lang="en-GB" dirty="0" err="1"/>
              <a:t>Daten</a:t>
            </a:r>
            <a:endParaRPr lang="en-GB" dirty="0"/>
          </a:p>
          <a:p>
            <a:endParaRPr lang="en-GB" dirty="0"/>
          </a:p>
        </p:txBody>
      </p:sp>
      <p:pic>
        <p:nvPicPr>
          <p:cNvPr id="5" name="Grafik 4" descr="Volltreffer">
            <a:extLst>
              <a:ext uri="{FF2B5EF4-FFF2-40B4-BE49-F238E27FC236}">
                <a16:creationId xmlns:a16="http://schemas.microsoft.com/office/drawing/2014/main" id="{B108A2E6-ADD6-4E29-98BD-5C86F8C2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29" y="452582"/>
            <a:ext cx="914400" cy="914400"/>
          </a:xfrm>
          <a:prstGeom prst="rect">
            <a:avLst/>
          </a:prstGeom>
        </p:spPr>
      </p:pic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C36186B0-E16F-4D65-AD4F-D8E0DC6C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85049F82-3E39-4D32-A6D5-911ABC2A6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7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96F334C-DB7F-F530-33E1-7DE9681D0C0A}"/>
              </a:ext>
            </a:extLst>
          </p:cNvPr>
          <p:cNvSpPr/>
          <p:nvPr/>
        </p:nvSpPr>
        <p:spPr>
          <a:xfrm>
            <a:off x="265356" y="3637114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B9558C-68D5-B187-EE24-75196F941CFB}"/>
              </a:ext>
            </a:extLst>
          </p:cNvPr>
          <p:cNvSpPr/>
          <p:nvPr/>
        </p:nvSpPr>
        <p:spPr>
          <a:xfrm>
            <a:off x="1977384" y="3637114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9A01E-7091-8D28-E442-1C86BC081611}"/>
              </a:ext>
            </a:extLst>
          </p:cNvPr>
          <p:cNvSpPr/>
          <p:nvPr/>
        </p:nvSpPr>
        <p:spPr>
          <a:xfrm>
            <a:off x="3689412" y="3637114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3E0D1E-333A-D4DD-0BBD-D32AD846595E}"/>
              </a:ext>
            </a:extLst>
          </p:cNvPr>
          <p:cNvSpPr/>
          <p:nvPr/>
        </p:nvSpPr>
        <p:spPr>
          <a:xfrm>
            <a:off x="5401440" y="2912270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BC1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A48593-79AC-CDB1-FBEF-D9B72C131919}"/>
              </a:ext>
            </a:extLst>
          </p:cNvPr>
          <p:cNvSpPr/>
          <p:nvPr/>
        </p:nvSpPr>
        <p:spPr>
          <a:xfrm>
            <a:off x="7113468" y="4357114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BC2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9D51FA-A1F5-9522-56CC-6E770E412566}"/>
              </a:ext>
            </a:extLst>
          </p:cNvPr>
          <p:cNvSpPr/>
          <p:nvPr/>
        </p:nvSpPr>
        <p:spPr>
          <a:xfrm>
            <a:off x="7113468" y="2921288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BC1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939DCFF-5459-0529-4173-92A43678DAF3}"/>
              </a:ext>
            </a:extLst>
          </p:cNvPr>
          <p:cNvSpPr/>
          <p:nvPr/>
        </p:nvSpPr>
        <p:spPr>
          <a:xfrm>
            <a:off x="5396292" y="4357114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BC2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9981D2-3C5F-8765-3345-0D6CE9CEED20}"/>
              </a:ext>
            </a:extLst>
          </p:cNvPr>
          <p:cNvSpPr/>
          <p:nvPr/>
        </p:nvSpPr>
        <p:spPr>
          <a:xfrm>
            <a:off x="8825496" y="2921288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BC1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B6BB95-81BB-9952-1161-A0EC8285B838}"/>
              </a:ext>
            </a:extLst>
          </p:cNvPr>
          <p:cNvSpPr/>
          <p:nvPr/>
        </p:nvSpPr>
        <p:spPr>
          <a:xfrm>
            <a:off x="8825496" y="4357114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BC2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63633F1-6191-483C-69FD-C82937E56F9D}"/>
              </a:ext>
            </a:extLst>
          </p:cNvPr>
          <p:cNvSpPr/>
          <p:nvPr/>
        </p:nvSpPr>
        <p:spPr>
          <a:xfrm>
            <a:off x="10537524" y="2923710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BC1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4F437F4-EE43-1DEC-1E61-52A10CFC0D06}"/>
              </a:ext>
            </a:extLst>
          </p:cNvPr>
          <p:cNvSpPr/>
          <p:nvPr/>
        </p:nvSpPr>
        <p:spPr>
          <a:xfrm>
            <a:off x="10537524" y="4357114"/>
            <a:ext cx="1281600" cy="720000"/>
          </a:xfrm>
          <a:prstGeom prst="rect">
            <a:avLst/>
          </a:prstGeom>
          <a:solidFill>
            <a:srgbClr val="B4975A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 algn="ctr"/>
            <a:r>
              <a:rPr lang="en-GB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BC2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94CB4F5-157E-D3C2-9A3B-38CC7E08A26F}"/>
              </a:ext>
            </a:extLst>
          </p:cNvPr>
          <p:cNvSpPr/>
          <p:nvPr/>
        </p:nvSpPr>
        <p:spPr>
          <a:xfrm>
            <a:off x="265356" y="5455814"/>
            <a:ext cx="11553770" cy="337126"/>
          </a:xfrm>
          <a:prstGeom prst="rect">
            <a:avLst/>
          </a:prstGeom>
          <a:solidFill>
            <a:srgbClr val="B4975A">
              <a:alpha val="94902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err="1"/>
              <a:t>Dokumentation</a:t>
            </a:r>
            <a:endParaRPr lang="de-DE" sz="140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7C4F336-4DCF-4893-F14D-E696AEDF13E7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46956" y="3997114"/>
            <a:ext cx="430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C6697-6ECC-42AA-0797-CD9A5135197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58984" y="3997114"/>
            <a:ext cx="430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F09732-B4D4-D731-F1DA-6E8BBCAC51C4}"/>
              </a:ext>
            </a:extLst>
          </p:cNvPr>
          <p:cNvCxnSpPr>
            <a:cxnSpLocks/>
          </p:cNvCxnSpPr>
          <p:nvPr/>
        </p:nvCxnSpPr>
        <p:spPr>
          <a:xfrm flipV="1">
            <a:off x="4965864" y="3281288"/>
            <a:ext cx="430428" cy="72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54B646-C7B2-1D34-94C0-F9EC2CB94CB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971012" y="3997114"/>
            <a:ext cx="42528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727D641-91B4-5153-E58C-FEAA355741B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683040" y="3272270"/>
            <a:ext cx="430428" cy="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BECD003-E39E-3730-B280-359F27D7895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8395068" y="3281288"/>
            <a:ext cx="430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05F351A-9365-7889-2693-F8793F7C3212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10107096" y="3281288"/>
            <a:ext cx="430428" cy="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6A6446B-1F63-C792-5D40-30A1966967D2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677892" y="4717114"/>
            <a:ext cx="435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BC83977-79FA-9DB2-BCCA-053D8FCD1844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395068" y="4717114"/>
            <a:ext cx="430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2E13DD7-18DA-1E2D-E1B9-8594B589CB7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0107096" y="4717114"/>
            <a:ext cx="430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5F4B4B88-2E1D-4D91-BA52-F56A5419F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9054353" y="127118"/>
            <a:ext cx="2883601" cy="264979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4B87113-D837-458E-BFA0-5F68B31C2998}"/>
              </a:ext>
            </a:extLst>
          </p:cNvPr>
          <p:cNvSpPr txBox="1"/>
          <p:nvPr/>
        </p:nvSpPr>
        <p:spPr>
          <a:xfrm>
            <a:off x="353183" y="1432520"/>
            <a:ext cx="870117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Vorgehen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orientiert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am CRISP-DM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rial"/>
                <a:cs typeface="Arial"/>
              </a:rPr>
              <a:t>Nach </a:t>
            </a:r>
            <a:r>
              <a:rPr lang="en-GB" err="1">
                <a:latin typeface="Arial"/>
                <a:cs typeface="Arial"/>
              </a:rPr>
              <a:t>gemeinsamer</a:t>
            </a:r>
            <a:r>
              <a:rPr lang="en-GB">
                <a:latin typeface="Arial"/>
                <a:cs typeface="Arial"/>
              </a:rPr>
              <a:t> Data Preparation </a:t>
            </a:r>
            <a:r>
              <a:rPr lang="en-GB" err="1">
                <a:latin typeface="Arial"/>
                <a:cs typeface="Arial"/>
              </a:rPr>
              <a:t>erfolgt</a:t>
            </a:r>
            <a:r>
              <a:rPr lang="en-GB">
                <a:latin typeface="Arial"/>
                <a:cs typeface="Arial"/>
              </a:rPr>
              <a:t> die </a:t>
            </a:r>
            <a:r>
              <a:rPr lang="en-GB" err="1">
                <a:latin typeface="Arial"/>
                <a:cs typeface="Arial"/>
              </a:rPr>
              <a:t>Aufteilung</a:t>
            </a:r>
            <a:r>
              <a:rPr lang="en-GB">
                <a:latin typeface="Arial"/>
                <a:cs typeface="Arial"/>
              </a:rPr>
              <a:t> in die </a:t>
            </a:r>
            <a:r>
              <a:rPr lang="en-GB" err="1">
                <a:latin typeface="Arial"/>
                <a:cs typeface="Arial"/>
              </a:rPr>
              <a:t>unterschiedlichen</a:t>
            </a:r>
            <a:r>
              <a:rPr lang="en-GB">
                <a:latin typeface="Arial"/>
                <a:cs typeface="Arial"/>
              </a:rPr>
              <a:t> Business Cases (BC).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Dokumentation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erfolgt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kontinuierlich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während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gesamten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Prozesses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/>
          </a:p>
        </p:txBody>
      </p:sp>
      <p:pic>
        <p:nvPicPr>
          <p:cNvPr id="60" name="Grafik 59" descr="Besprechung">
            <a:extLst>
              <a:ext uri="{FF2B5EF4-FFF2-40B4-BE49-F238E27FC236}">
                <a16:creationId xmlns:a16="http://schemas.microsoft.com/office/drawing/2014/main" id="{3A2EE8A3-0DD7-439C-9C05-04A7AB19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956" y="350026"/>
            <a:ext cx="914400" cy="914400"/>
          </a:xfrm>
          <a:prstGeom prst="rect">
            <a:avLst/>
          </a:prstGeom>
        </p:spPr>
      </p:pic>
      <p:sp>
        <p:nvSpPr>
          <p:cNvPr id="61" name="Titel 1">
            <a:extLst>
              <a:ext uri="{FF2B5EF4-FFF2-40B4-BE49-F238E27FC236}">
                <a16:creationId xmlns:a16="http://schemas.microsoft.com/office/drawing/2014/main" id="{436D3B17-CF07-4DC5-B665-12B7FAB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563418"/>
            <a:ext cx="9930668" cy="692728"/>
          </a:xfrm>
        </p:spPr>
        <p:txBody>
          <a:bodyPr/>
          <a:lstStyle/>
          <a:p>
            <a:r>
              <a:rPr lang="en-GB"/>
              <a:t>Team-Work</a:t>
            </a:r>
            <a:endParaRPr lang="de-DE"/>
          </a:p>
        </p:txBody>
      </p:sp>
      <p:sp>
        <p:nvSpPr>
          <p:cNvPr id="76" name="Fußzeilenplatzhalter 3">
            <a:extLst>
              <a:ext uri="{FF2B5EF4-FFF2-40B4-BE49-F238E27FC236}">
                <a16:creationId xmlns:a16="http://schemas.microsoft.com/office/drawing/2014/main" id="{BD53D8E9-FDA8-44E6-A6EF-CA56ACC3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77" name="Foliennummernplatzhalter 4">
            <a:extLst>
              <a:ext uri="{FF2B5EF4-FFF2-40B4-BE49-F238E27FC236}">
                <a16:creationId xmlns:a16="http://schemas.microsoft.com/office/drawing/2014/main" id="{D6878516-36E6-4CBD-8EF6-0B8C2973E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3" y="566948"/>
            <a:ext cx="10753194" cy="692728"/>
          </a:xfrm>
        </p:spPr>
        <p:txBody>
          <a:bodyPr/>
          <a:lstStyle/>
          <a:p>
            <a:r>
              <a:rPr lang="en-GB"/>
              <a:t>Business Understanding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689145"/>
            <a:ext cx="5183557" cy="42302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Business Case 1: Quit Prediction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Problem: </a:t>
            </a:r>
          </a:p>
          <a:p>
            <a:pPr marL="0" indent="0">
              <a:buNone/>
            </a:pPr>
            <a:r>
              <a:rPr lang="en-GB" dirty="0" err="1"/>
              <a:t>Fluktuation</a:t>
            </a:r>
            <a:r>
              <a:rPr lang="en-GB" dirty="0"/>
              <a:t> von </a:t>
            </a:r>
            <a:r>
              <a:rPr lang="en-GB" dirty="0" err="1"/>
              <a:t>Leistungstragenden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Ziel</a:t>
            </a:r>
            <a:r>
              <a:rPr lang="en-GB" b="1" dirty="0"/>
              <a:t>: </a:t>
            </a:r>
          </a:p>
          <a:p>
            <a:pPr marL="0" indent="0">
              <a:buNone/>
            </a:pPr>
            <a:r>
              <a:rPr lang="en-GB" dirty="0" err="1"/>
              <a:t>Fluktuation</a:t>
            </a:r>
            <a:r>
              <a:rPr lang="en-GB" dirty="0"/>
              <a:t> </a:t>
            </a:r>
            <a:r>
              <a:rPr lang="en-GB" dirty="0" err="1"/>
              <a:t>minimieren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Identifikation</a:t>
            </a:r>
            <a:r>
              <a:rPr lang="en-GB" dirty="0"/>
              <a:t> </a:t>
            </a:r>
            <a:r>
              <a:rPr lang="en-GB" dirty="0" err="1"/>
              <a:t>möglicher</a:t>
            </a:r>
            <a:r>
              <a:rPr lang="en-GB" dirty="0"/>
              <a:t> </a:t>
            </a:r>
            <a:r>
              <a:rPr lang="en-GB" dirty="0" err="1"/>
              <a:t>Maßnahmen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Mitarbeiterbindung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Anforderung</a:t>
            </a:r>
            <a:r>
              <a:rPr lang="en-GB" b="1" dirty="0"/>
              <a:t>: </a:t>
            </a:r>
          </a:p>
          <a:p>
            <a:pPr marL="0" indent="0">
              <a:buNone/>
            </a:pPr>
            <a:r>
              <a:rPr lang="de-DE" dirty="0"/>
              <a:t>Zusammenhang zwischen Fluktuation und Merkmalen herstellen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en-GB" b="1" dirty="0" err="1"/>
              <a:t>Kriterium</a:t>
            </a:r>
            <a:r>
              <a:rPr lang="en-GB" b="1" dirty="0"/>
              <a:t>: </a:t>
            </a:r>
            <a:r>
              <a:rPr lang="en-GB" dirty="0"/>
              <a:t>Recall</a:t>
            </a:r>
          </a:p>
          <a:p>
            <a:pPr marL="0" indent="0">
              <a:buNone/>
            </a:pPr>
            <a:endParaRPr lang="en-GB" b="1" dirty="0"/>
          </a:p>
          <a:p>
            <a:endParaRPr lang="de-DE" dirty="0"/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EA0E579-38D8-CBAA-05AB-4B2D1705DDC0}"/>
              </a:ext>
            </a:extLst>
          </p:cNvPr>
          <p:cNvSpPr/>
          <p:nvPr/>
        </p:nvSpPr>
        <p:spPr>
          <a:xfrm>
            <a:off x="10539730" y="405938"/>
            <a:ext cx="379730" cy="22461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3A2B722-73D5-BEE3-A905-066133FFB642}"/>
              </a:ext>
            </a:extLst>
          </p:cNvPr>
          <p:cNvSpPr txBox="1">
            <a:spLocks/>
          </p:cNvSpPr>
          <p:nvPr/>
        </p:nvSpPr>
        <p:spPr>
          <a:xfrm>
            <a:off x="6289040" y="1665911"/>
            <a:ext cx="5183557" cy="4230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Arial"/>
                <a:cs typeface="Arial"/>
              </a:rPr>
              <a:t>Business Case 2: Basic </a:t>
            </a:r>
            <a:r>
              <a:rPr lang="en-GB" b="1" dirty="0" err="1">
                <a:latin typeface="Arial"/>
                <a:cs typeface="Arial"/>
              </a:rPr>
              <a:t>Salery</a:t>
            </a:r>
            <a:r>
              <a:rPr lang="en-GB" b="1" dirty="0">
                <a:latin typeface="Arial"/>
                <a:cs typeface="Arial"/>
              </a:rPr>
              <a:t> Prediction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latin typeface="Arial"/>
                <a:cs typeface="Arial"/>
              </a:rPr>
              <a:t>Problem: </a:t>
            </a:r>
          </a:p>
          <a:p>
            <a:pPr marL="0" indent="0">
              <a:buNone/>
            </a:pPr>
            <a:r>
              <a:rPr lang="en-GB" dirty="0" err="1">
                <a:latin typeface="Arial"/>
                <a:cs typeface="Arial"/>
              </a:rPr>
              <a:t>Bestimmung</a:t>
            </a:r>
            <a:r>
              <a:rPr lang="en-GB" dirty="0">
                <a:latin typeface="Arial"/>
                <a:cs typeface="Arial"/>
              </a:rPr>
              <a:t> des </a:t>
            </a:r>
            <a:r>
              <a:rPr lang="en-GB" dirty="0" err="1">
                <a:latin typeface="Arial"/>
                <a:cs typeface="Arial"/>
              </a:rPr>
              <a:t>angemessenen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Einstiegsgehalts</a:t>
            </a:r>
            <a:endParaRPr lang="en-GB" dirty="0">
              <a:latin typeface="Arial"/>
              <a:cs typeface="Arial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>
                <a:latin typeface="Arial"/>
                <a:cs typeface="Arial"/>
              </a:rPr>
              <a:t>Ziel</a:t>
            </a:r>
            <a:r>
              <a:rPr lang="en-GB" b="1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GB" dirty="0" err="1">
                <a:latin typeface="Arial"/>
                <a:cs typeface="Arial"/>
              </a:rPr>
              <a:t>Datenbasierende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Bestimmung</a:t>
            </a:r>
            <a:r>
              <a:rPr lang="en-GB" dirty="0">
                <a:latin typeface="Arial"/>
                <a:cs typeface="Arial"/>
              </a:rPr>
              <a:t> des </a:t>
            </a:r>
            <a:r>
              <a:rPr lang="en-GB" dirty="0" err="1">
                <a:latin typeface="Arial"/>
                <a:cs typeface="Arial"/>
              </a:rPr>
              <a:t>Einstiegsgehalts</a:t>
            </a:r>
            <a:r>
              <a:rPr lang="en-GB" dirty="0">
                <a:latin typeface="Arial"/>
                <a:cs typeface="Arial"/>
              </a:rPr>
              <a:t> in </a:t>
            </a:r>
            <a:r>
              <a:rPr lang="en-GB" dirty="0" err="1">
                <a:latin typeface="Arial"/>
                <a:cs typeface="Arial"/>
              </a:rPr>
              <a:t>Abhängigkeit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bestehender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Mitarbeitender</a:t>
            </a:r>
            <a:endParaRPr lang="en-GB" dirty="0">
              <a:latin typeface="Arial"/>
              <a:cs typeface="Arial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>
                <a:latin typeface="Arial"/>
                <a:cs typeface="Arial"/>
              </a:rPr>
              <a:t>Anforderung</a:t>
            </a:r>
            <a:r>
              <a:rPr lang="en-GB" b="1" dirty="0">
                <a:latin typeface="Arial"/>
                <a:cs typeface="Arial"/>
              </a:rPr>
              <a:t>: </a:t>
            </a: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Arial"/>
                <a:cs typeface="Arial"/>
              </a:rPr>
              <a:t>Zusammenhang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zwischen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Gehaltshöhe</a:t>
            </a:r>
            <a:r>
              <a:rPr lang="en-GB" dirty="0">
                <a:latin typeface="Arial"/>
                <a:cs typeface="Arial"/>
              </a:rPr>
              <a:t> und </a:t>
            </a:r>
            <a:r>
              <a:rPr lang="en-GB" dirty="0" err="1">
                <a:latin typeface="Arial"/>
                <a:cs typeface="Arial"/>
              </a:rPr>
              <a:t>anderen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Merkmalen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herstellen</a:t>
            </a:r>
            <a:endParaRPr lang="en-GB" dirty="0">
              <a:latin typeface="Arial"/>
              <a:cs typeface="Arial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>
                <a:latin typeface="Arial"/>
                <a:cs typeface="Arial"/>
              </a:rPr>
              <a:t>Kriterien</a:t>
            </a:r>
            <a:r>
              <a:rPr lang="en-GB" b="1" dirty="0">
                <a:latin typeface="Arial"/>
                <a:cs typeface="Arial"/>
              </a:rPr>
              <a:t>: </a:t>
            </a:r>
            <a:r>
              <a:rPr lang="en-GB" dirty="0">
                <a:latin typeface="Arial"/>
                <a:cs typeface="Arial"/>
              </a:rPr>
              <a:t>R², </a:t>
            </a:r>
            <a:r>
              <a:rPr lang="en-GB" dirty="0" err="1">
                <a:latin typeface="Arial"/>
                <a:cs typeface="Arial"/>
              </a:rPr>
              <a:t>prozentualer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Fehler</a:t>
            </a:r>
            <a:r>
              <a:rPr lang="en-GB" dirty="0">
                <a:latin typeface="Arial"/>
                <a:cs typeface="Arial"/>
              </a:rPr>
              <a:t>, (MSE)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6722DB8-AF14-004E-3CCD-303DAB137010}"/>
              </a:ext>
            </a:extLst>
          </p:cNvPr>
          <p:cNvCxnSpPr/>
          <p:nvPr/>
        </p:nvCxnSpPr>
        <p:spPr>
          <a:xfrm>
            <a:off x="6096000" y="1656080"/>
            <a:ext cx="0" cy="420624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41D14575-2EFA-4C43-97D1-35957DD2C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423E39AC-29A4-4F6C-B822-32522F8A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Understanding &amp; Data Preparation</a:t>
            </a:r>
            <a:br>
              <a:rPr lang="en-GB" dirty="0"/>
            </a:br>
            <a:r>
              <a:rPr lang="en-GB" dirty="0" err="1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230254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Anzahl</a:t>
            </a:r>
            <a:r>
              <a:rPr lang="en-GB" dirty="0"/>
              <a:t> der </a:t>
            </a:r>
            <a:r>
              <a:rPr lang="en-GB" dirty="0" err="1"/>
              <a:t>Datensätze</a:t>
            </a:r>
            <a:r>
              <a:rPr lang="en-GB" dirty="0"/>
              <a:t>: 1.250 </a:t>
            </a:r>
            <a:r>
              <a:rPr lang="en-GB" dirty="0" err="1"/>
              <a:t>mit</a:t>
            </a:r>
            <a:r>
              <a:rPr lang="en-GB" dirty="0"/>
              <a:t> 21 Features</a:t>
            </a:r>
          </a:p>
          <a:p>
            <a:pPr marL="0" indent="0">
              <a:buNone/>
            </a:pPr>
            <a:r>
              <a:rPr lang="en-GB" u="sng" dirty="0" err="1"/>
              <a:t>Deskriptive</a:t>
            </a:r>
            <a:r>
              <a:rPr lang="en-GB" u="sng" dirty="0"/>
              <a:t> Analyse:</a:t>
            </a:r>
          </a:p>
          <a:p>
            <a:pPr marL="0" indent="0">
              <a:buNone/>
            </a:pPr>
            <a:endParaRPr lang="en-GB" u="sng" dirty="0"/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1635CC-4FA9-49BB-8529-0BB777565FC1}"/>
              </a:ext>
            </a:extLst>
          </p:cNvPr>
          <p:cNvSpPr/>
          <p:nvPr/>
        </p:nvSpPr>
        <p:spPr>
          <a:xfrm>
            <a:off x="11152094" y="405938"/>
            <a:ext cx="555812" cy="51417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CA778ABA-5169-4D97-94B3-583FD3B93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F790092F-8D06-42F5-B63D-11E98B8E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 descr="Ein Bild, das Text, Tastatur, Büroausstattung, Leertaste enthält.&#10;&#10;Automatisch generierte Beschreibung">
            <a:extLst>
              <a:ext uri="{FF2B5EF4-FFF2-40B4-BE49-F238E27FC236}">
                <a16:creationId xmlns:a16="http://schemas.microsoft.com/office/drawing/2014/main" id="{7B0D2592-BFD2-E66F-91DA-97EE4F5AB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3" y="2823074"/>
            <a:ext cx="12005187" cy="24160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9444AF9-1FC6-8CEB-6C0F-CAF55B41C0A2}"/>
              </a:ext>
            </a:extLst>
          </p:cNvPr>
          <p:cNvSpPr/>
          <p:nvPr/>
        </p:nvSpPr>
        <p:spPr>
          <a:xfrm>
            <a:off x="1584960" y="3173594"/>
            <a:ext cx="266454" cy="2150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82F23E-D539-851A-F6E0-E505D36294DE}"/>
              </a:ext>
            </a:extLst>
          </p:cNvPr>
          <p:cNvSpPr/>
          <p:nvPr/>
        </p:nvSpPr>
        <p:spPr>
          <a:xfrm>
            <a:off x="2434804" y="3163153"/>
            <a:ext cx="266454" cy="2150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20A21E4-73A2-AC02-EB0A-A4AD0FD7290A}"/>
              </a:ext>
            </a:extLst>
          </p:cNvPr>
          <p:cNvSpPr/>
          <p:nvPr/>
        </p:nvSpPr>
        <p:spPr>
          <a:xfrm>
            <a:off x="6008584" y="4900513"/>
            <a:ext cx="2251496" cy="2150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45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Understanding &amp; Data Preparation</a:t>
            </a:r>
            <a:br>
              <a:rPr lang="en-GB" dirty="0"/>
            </a:br>
            <a:r>
              <a:rPr lang="en-GB" dirty="0" err="1"/>
              <a:t>Konsistenz</a:t>
            </a:r>
            <a:r>
              <a:rPr lang="en-GB" dirty="0"/>
              <a:t> und </a:t>
            </a:r>
            <a:r>
              <a:rPr lang="en-GB" dirty="0" err="1"/>
              <a:t>Vollständigkeit</a:t>
            </a:r>
            <a:r>
              <a:rPr lang="en-GB" dirty="0"/>
              <a:t> der </a:t>
            </a:r>
            <a:r>
              <a:rPr lang="en-GB" dirty="0" err="1"/>
              <a:t>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230254"/>
          </a:xfrm>
        </p:spPr>
        <p:txBody>
          <a:bodyPr>
            <a:normAutofit/>
          </a:bodyPr>
          <a:lstStyle/>
          <a:p>
            <a:r>
              <a:rPr lang="en-GB" dirty="0" err="1"/>
              <a:t>Fehlende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Datensatz</a:t>
            </a:r>
            <a:r>
              <a:rPr lang="en-GB" dirty="0"/>
              <a:t> </a:t>
            </a:r>
            <a:r>
              <a:rPr lang="en-GB" dirty="0" err="1"/>
              <a:t>enthalten</a:t>
            </a:r>
            <a:r>
              <a:rPr lang="en-GB" dirty="0"/>
              <a:t> </a:t>
            </a:r>
            <a:r>
              <a:rPr lang="en-GB" dirty="0" err="1"/>
              <a:t>z.B</a:t>
            </a:r>
            <a:r>
              <a:rPr lang="en-GB" err="1"/>
              <a:t>.</a:t>
            </a:r>
            <a:r>
              <a:rPr lang="en-GB" dirty="0"/>
              <a:t> Age, Gender</a:t>
            </a:r>
          </a:p>
          <a:p>
            <a:pPr lvl="1"/>
            <a:r>
              <a:rPr lang="en-GB" dirty="0" err="1"/>
              <a:t>Medianimputation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Age, </a:t>
            </a:r>
            <a:r>
              <a:rPr lang="en-GB" dirty="0" err="1"/>
              <a:t>Löschen</a:t>
            </a:r>
            <a:r>
              <a:rPr lang="en-GB" dirty="0"/>
              <a:t> der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Gender </a:t>
            </a:r>
          </a:p>
          <a:p>
            <a:r>
              <a:rPr lang="en-GB" dirty="0" err="1"/>
              <a:t>Identifikation</a:t>
            </a:r>
            <a:r>
              <a:rPr lang="en-GB" dirty="0"/>
              <a:t> </a:t>
            </a:r>
            <a:r>
              <a:rPr lang="en-GB" dirty="0" err="1"/>
              <a:t>falscher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z.B</a:t>
            </a:r>
            <a:r>
              <a:rPr lang="en-GB" err="1"/>
              <a:t>.</a:t>
            </a:r>
            <a:r>
              <a:rPr lang="en-GB" dirty="0"/>
              <a:t> </a:t>
            </a:r>
            <a:r>
              <a:rPr lang="en-GB" dirty="0" err="1"/>
              <a:t>YearsOverall</a:t>
            </a:r>
            <a:endParaRPr lang="en-GB" dirty="0"/>
          </a:p>
          <a:p>
            <a:pPr lvl="1"/>
            <a:r>
              <a:rPr lang="en-GB" err="1"/>
              <a:t>Löschen</a:t>
            </a:r>
            <a:r>
              <a:rPr lang="en-GB"/>
              <a:t>/</a:t>
            </a:r>
            <a:r>
              <a:rPr lang="en-GB" err="1"/>
              <a:t>Ersetzen</a:t>
            </a:r>
            <a:r>
              <a:rPr lang="en-GB"/>
              <a:t> </a:t>
            </a:r>
            <a:r>
              <a:rPr lang="en-GB" dirty="0"/>
              <a:t>der </a:t>
            </a:r>
            <a:r>
              <a:rPr lang="en-GB" err="1"/>
              <a:t>falschen</a:t>
            </a:r>
            <a:r>
              <a:rPr lang="en-GB"/>
              <a:t> </a:t>
            </a:r>
            <a:r>
              <a:rPr lang="en-GB" dirty="0" err="1"/>
              <a:t>Werte</a:t>
            </a:r>
            <a:endParaRPr lang="en-GB" dirty="0"/>
          </a:p>
          <a:p>
            <a:r>
              <a:rPr lang="en-GB" dirty="0" err="1"/>
              <a:t>Merkmale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großen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an </a:t>
            </a:r>
            <a:r>
              <a:rPr lang="en-GB" dirty="0" err="1"/>
              <a:t>Kategorien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Verkleinerung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Feature Engineering </a:t>
            </a:r>
            <a:r>
              <a:rPr lang="en-GB" dirty="0" err="1"/>
              <a:t>z.B</a:t>
            </a:r>
            <a:r>
              <a:rPr lang="en-GB" err="1"/>
              <a:t>.</a:t>
            </a:r>
            <a:r>
              <a:rPr lang="en-GB" dirty="0"/>
              <a:t> </a:t>
            </a:r>
            <a:r>
              <a:rPr lang="en-GB" dirty="0" err="1"/>
              <a:t>TechRole</a:t>
            </a:r>
            <a:r>
              <a:rPr lang="en-GB" dirty="0"/>
              <a:t>, Seniority</a:t>
            </a:r>
          </a:p>
          <a:p>
            <a:pPr lvl="1"/>
            <a:r>
              <a:rPr lang="en-GB" dirty="0" err="1"/>
              <a:t>Löschen</a:t>
            </a:r>
            <a:r>
              <a:rPr lang="en-GB" dirty="0"/>
              <a:t> von </a:t>
            </a:r>
            <a:r>
              <a:rPr lang="en-GB" dirty="0" err="1"/>
              <a:t>Spalten</a:t>
            </a:r>
            <a:r>
              <a:rPr lang="en-GB" dirty="0"/>
              <a:t> </a:t>
            </a:r>
            <a:r>
              <a:rPr lang="en-GB" dirty="0" err="1"/>
              <a:t>z.B</a:t>
            </a:r>
            <a:r>
              <a:rPr lang="en-GB" err="1"/>
              <a:t>.</a:t>
            </a:r>
            <a:r>
              <a:rPr lang="en-GB" dirty="0"/>
              <a:t> City, </a:t>
            </a:r>
            <a:r>
              <a:rPr lang="en-GB" dirty="0" err="1"/>
              <a:t>VacDays</a:t>
            </a:r>
            <a:endParaRPr lang="en-GB" dirty="0"/>
          </a:p>
          <a:p>
            <a:r>
              <a:rPr lang="en-GB" dirty="0" err="1"/>
              <a:t>Große</a:t>
            </a:r>
            <a:r>
              <a:rPr lang="en-GB" dirty="0"/>
              <a:t> </a:t>
            </a:r>
            <a:r>
              <a:rPr lang="en-GB" dirty="0" err="1"/>
              <a:t>Spannweite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nummerischen</a:t>
            </a:r>
            <a:r>
              <a:rPr lang="en-GB" dirty="0"/>
              <a:t> Features</a:t>
            </a:r>
          </a:p>
          <a:p>
            <a:pPr lvl="1"/>
            <a:r>
              <a:rPr lang="en-GB" dirty="0" err="1"/>
              <a:t>Ausreißerbereinigung</a:t>
            </a:r>
            <a:r>
              <a:rPr lang="en-GB" dirty="0"/>
              <a:t> </a:t>
            </a:r>
            <a:r>
              <a:rPr lang="en-GB" dirty="0" err="1"/>
              <a:t>z.B</a:t>
            </a:r>
            <a:r>
              <a:rPr lang="en-GB" err="1"/>
              <a:t>.</a:t>
            </a:r>
            <a:r>
              <a:rPr lang="en-GB" dirty="0"/>
              <a:t> </a:t>
            </a:r>
            <a:r>
              <a:rPr lang="en-GB" dirty="0" err="1"/>
              <a:t>YearsOverall</a:t>
            </a:r>
            <a:endParaRPr lang="en-GB"/>
          </a:p>
          <a:p>
            <a:r>
              <a:rPr lang="en-GB" err="1"/>
              <a:t>Umbennung</a:t>
            </a:r>
            <a:r>
              <a:rPr lang="en-GB" dirty="0"/>
              <a:t> der </a:t>
            </a:r>
            <a:r>
              <a:rPr lang="en-GB" dirty="0" err="1"/>
              <a:t>Spalte</a:t>
            </a:r>
            <a:r>
              <a:rPr lang="en-GB" dirty="0"/>
              <a:t> “Position” </a:t>
            </a:r>
            <a:r>
              <a:rPr lang="en-GB" dirty="0" err="1"/>
              <a:t>aufgrund</a:t>
            </a:r>
            <a:r>
              <a:rPr lang="en-GB" dirty="0"/>
              <a:t> </a:t>
            </a:r>
            <a:r>
              <a:rPr lang="en-GB" dirty="0" err="1"/>
              <a:t>Leerzeichen</a:t>
            </a:r>
            <a:endParaRPr lang="en-GB" dirty="0"/>
          </a:p>
          <a:p>
            <a:r>
              <a:rPr lang="en-GB" dirty="0" err="1"/>
              <a:t>Vereinheitlichung</a:t>
            </a:r>
            <a:r>
              <a:rPr lang="en-GB" dirty="0"/>
              <a:t> der </a:t>
            </a:r>
            <a:r>
              <a:rPr lang="en-GB" dirty="0" err="1"/>
              <a:t>Datentypen</a:t>
            </a:r>
            <a:r>
              <a:rPr lang="en-GB" dirty="0"/>
              <a:t> Float und Integer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1635CC-4FA9-49BB-8529-0BB777565FC1}"/>
              </a:ext>
            </a:extLst>
          </p:cNvPr>
          <p:cNvSpPr/>
          <p:nvPr/>
        </p:nvSpPr>
        <p:spPr>
          <a:xfrm>
            <a:off x="11152094" y="405938"/>
            <a:ext cx="555812" cy="51417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CA778ABA-5169-4D97-94B3-583FD3B93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F790092F-8D06-42F5-B63D-11E98B8E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1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Understanding &amp; Data Preparation</a:t>
            </a:r>
            <a:br>
              <a:rPr lang="en-GB" dirty="0"/>
            </a:br>
            <a:r>
              <a:rPr lang="en-GB" dirty="0" err="1"/>
              <a:t>Konsistenz</a:t>
            </a:r>
            <a:r>
              <a:rPr lang="en-GB" dirty="0"/>
              <a:t> und </a:t>
            </a:r>
            <a:r>
              <a:rPr lang="en-GB" dirty="0" err="1"/>
              <a:t>Vollständigkeit</a:t>
            </a:r>
            <a:r>
              <a:rPr lang="en-GB" dirty="0"/>
              <a:t> der </a:t>
            </a:r>
            <a:r>
              <a:rPr lang="en-GB" dirty="0" err="1"/>
              <a:t>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22" y="1168975"/>
            <a:ext cx="10668000" cy="49547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Korrelationsmatrix</a:t>
            </a:r>
            <a:r>
              <a:rPr lang="en-GB" dirty="0"/>
              <a:t>: </a:t>
            </a:r>
            <a:r>
              <a:rPr lang="en-GB" dirty="0" err="1"/>
              <a:t>Bereinigung</a:t>
            </a:r>
            <a:r>
              <a:rPr lang="en-GB" dirty="0"/>
              <a:t> </a:t>
            </a:r>
            <a:r>
              <a:rPr lang="en-GB" dirty="0" err="1"/>
              <a:t>erfolgt</a:t>
            </a:r>
            <a:r>
              <a:rPr lang="en-GB" dirty="0"/>
              <a:t> </a:t>
            </a:r>
            <a:r>
              <a:rPr lang="en-GB" dirty="0" err="1"/>
              <a:t>modellspezifisch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err="1"/>
              <a:t>Ergebnis</a:t>
            </a:r>
            <a:r>
              <a:rPr lang="en-GB" b="1" dirty="0"/>
              <a:t>:</a:t>
            </a:r>
            <a:r>
              <a:rPr lang="en-GB" dirty="0"/>
              <a:t> 3 </a:t>
            </a:r>
            <a:r>
              <a:rPr lang="en-GB" dirty="0" err="1"/>
              <a:t>kategoriale</a:t>
            </a:r>
            <a:r>
              <a:rPr lang="en-GB" dirty="0"/>
              <a:t> Features, 8 </a:t>
            </a:r>
            <a:r>
              <a:rPr lang="en-GB" dirty="0" err="1"/>
              <a:t>nummerische</a:t>
            </a:r>
            <a:r>
              <a:rPr lang="en-GB" dirty="0"/>
              <a:t> Features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1635CC-4FA9-49BB-8529-0BB777565FC1}"/>
              </a:ext>
            </a:extLst>
          </p:cNvPr>
          <p:cNvSpPr/>
          <p:nvPr/>
        </p:nvSpPr>
        <p:spPr>
          <a:xfrm>
            <a:off x="11152094" y="405938"/>
            <a:ext cx="555812" cy="51417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CA778ABA-5169-4D97-94B3-583FD3B93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F790092F-8D06-42F5-B63D-11E98B8E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CD0B29-527C-4658-ADC5-EA566A71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3" y="1505006"/>
            <a:ext cx="3404923" cy="3053762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38D47036-6F35-403D-8A0F-D785A4D325FD}"/>
              </a:ext>
            </a:extLst>
          </p:cNvPr>
          <p:cNvSpPr/>
          <p:nvPr/>
        </p:nvSpPr>
        <p:spPr>
          <a:xfrm>
            <a:off x="961530" y="5519342"/>
            <a:ext cx="527901" cy="339365"/>
          </a:xfrm>
          <a:prstGeom prst="rightArrow">
            <a:avLst/>
          </a:prstGeom>
          <a:solidFill>
            <a:srgbClr val="B4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22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088F9-FC1E-50BF-AC75-CE6041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/>
              <a:t>Modeling</a:t>
            </a:r>
            <a:br>
              <a:rPr lang="en-GB"/>
            </a:br>
            <a:r>
              <a:rPr lang="en-GB"/>
              <a:t>Business Case 1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F1A97-547A-1DF9-2962-C3FEA00B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42473"/>
            <a:ext cx="10753194" cy="4230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rial"/>
                <a:cs typeface="Arial"/>
              </a:rPr>
              <a:t>Dummy </a:t>
            </a:r>
            <a:r>
              <a:rPr lang="en-GB" err="1">
                <a:latin typeface="Arial"/>
                <a:cs typeface="Arial"/>
              </a:rPr>
              <a:t>Variablen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erstellt</a:t>
            </a:r>
          </a:p>
          <a:p>
            <a:r>
              <a:rPr lang="en-GB">
                <a:latin typeface="Arial"/>
                <a:cs typeface="Arial"/>
              </a:rPr>
              <a:t>Oversampling </a:t>
            </a:r>
            <a:r>
              <a:rPr lang="en-GB" err="1">
                <a:latin typeface="Arial"/>
                <a:cs typeface="Arial"/>
              </a:rPr>
              <a:t>durchgeführt</a:t>
            </a:r>
            <a:r>
              <a:rPr lang="en-GB">
                <a:latin typeface="Arial"/>
                <a:cs typeface="Arial"/>
              </a:rPr>
              <a:t> </a:t>
            </a:r>
            <a:r>
              <a:rPr lang="en-GB" err="1">
                <a:latin typeface="Arial"/>
                <a:cs typeface="Arial"/>
              </a:rPr>
              <a:t>nach</a:t>
            </a:r>
            <a:r>
              <a:rPr lang="en-GB">
                <a:latin typeface="Arial"/>
                <a:cs typeface="Arial"/>
              </a:rPr>
              <a:t> train test split</a:t>
            </a:r>
          </a:p>
          <a:p>
            <a:r>
              <a:rPr lang="en-GB">
                <a:latin typeface="Arial"/>
                <a:cs typeface="Arial"/>
              </a:rPr>
              <a:t>Train/Test Split: 80/20 </a:t>
            </a:r>
          </a:p>
          <a:p>
            <a:r>
              <a:rPr lang="en-GB" err="1">
                <a:latin typeface="Arial"/>
                <a:cs typeface="Arial"/>
              </a:rPr>
              <a:t>Getestete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Verfahren</a:t>
            </a:r>
            <a:r>
              <a:rPr lang="en-GB">
                <a:latin typeface="Arial"/>
                <a:cs typeface="Arial"/>
              </a:rPr>
              <a:t>: </a:t>
            </a:r>
            <a:r>
              <a:rPr lang="en-GB" err="1">
                <a:latin typeface="Arial"/>
                <a:cs typeface="Arial"/>
              </a:rPr>
              <a:t>Logistische</a:t>
            </a:r>
            <a:r>
              <a:rPr lang="en-GB">
                <a:latin typeface="Arial"/>
                <a:cs typeface="Arial"/>
              </a:rPr>
              <a:t> Regression, Decision Tree, Random Forest, XG Boost</a:t>
            </a:r>
            <a:endParaRPr lang="en-GB"/>
          </a:p>
          <a:p>
            <a:r>
              <a:rPr lang="en-GB">
                <a:latin typeface="Arial"/>
                <a:cs typeface="Arial"/>
              </a:rPr>
              <a:t>Overfitting</a:t>
            </a:r>
          </a:p>
          <a:p>
            <a:pPr lvl="1"/>
            <a:r>
              <a:rPr lang="en-GB" err="1">
                <a:latin typeface="Arial"/>
                <a:cs typeface="Arial"/>
              </a:rPr>
              <a:t>Insbesondere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bei</a:t>
            </a:r>
            <a:r>
              <a:rPr lang="en-GB">
                <a:latin typeface="Arial"/>
                <a:cs typeface="Arial"/>
              </a:rPr>
              <a:t> den </a:t>
            </a:r>
            <a:r>
              <a:rPr lang="en-GB" err="1">
                <a:latin typeface="Arial"/>
                <a:cs typeface="Arial"/>
              </a:rPr>
              <a:t>Baumbasierten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Verfahren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starkes</a:t>
            </a:r>
            <a:r>
              <a:rPr lang="en-GB">
                <a:latin typeface="Arial"/>
                <a:cs typeface="Arial"/>
              </a:rPr>
              <a:t> Overfitting --&gt; </a:t>
            </a:r>
            <a:endParaRPr lang="en-GB"/>
          </a:p>
          <a:p>
            <a:pPr lvl="1"/>
            <a:r>
              <a:rPr lang="en-GB" err="1">
                <a:latin typeface="Arial"/>
                <a:cs typeface="Arial"/>
              </a:rPr>
              <a:t>Daraufhin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wurden</a:t>
            </a:r>
            <a:r>
              <a:rPr lang="en-GB">
                <a:latin typeface="Arial"/>
                <a:cs typeface="Arial"/>
              </a:rPr>
              <a:t> hyperparameter </a:t>
            </a:r>
            <a:r>
              <a:rPr lang="en-GB" err="1">
                <a:latin typeface="Arial"/>
                <a:cs typeface="Arial"/>
              </a:rPr>
              <a:t>verändert</a:t>
            </a:r>
            <a:r>
              <a:rPr lang="en-GB">
                <a:latin typeface="Arial"/>
                <a:cs typeface="Arial"/>
              </a:rPr>
              <a:t>. </a:t>
            </a:r>
            <a:r>
              <a:rPr lang="en-GB" err="1">
                <a:latin typeface="Arial"/>
                <a:cs typeface="Arial"/>
              </a:rPr>
              <a:t>z.B.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Baumtiefe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angepasst</a:t>
            </a:r>
            <a:r>
              <a:rPr lang="en-GB">
                <a:latin typeface="Arial"/>
                <a:cs typeface="Arial"/>
              </a:rPr>
              <a:t> </a:t>
            </a:r>
          </a:p>
          <a:p>
            <a:pPr lvl="1"/>
            <a:r>
              <a:rPr lang="en-GB" err="1">
                <a:latin typeface="Arial"/>
                <a:cs typeface="Arial"/>
              </a:rPr>
              <a:t>Bestes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erreichtes</a:t>
            </a:r>
            <a:r>
              <a:rPr lang="en-GB">
                <a:latin typeface="Arial"/>
                <a:cs typeface="Arial"/>
              </a:rPr>
              <a:t> Modell war </a:t>
            </a:r>
            <a:r>
              <a:rPr lang="en-GB" err="1">
                <a:latin typeface="Arial"/>
                <a:cs typeface="Arial"/>
              </a:rPr>
              <a:t>RandomForest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mit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einer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Baumtiefe</a:t>
            </a:r>
            <a:r>
              <a:rPr lang="en-GB">
                <a:latin typeface="Arial"/>
                <a:cs typeface="Arial"/>
              </a:rPr>
              <a:t> von 5</a:t>
            </a:r>
          </a:p>
          <a:p>
            <a:endParaRPr lang="en-GB"/>
          </a:p>
        </p:txBody>
      </p:sp>
      <p:pic>
        <p:nvPicPr>
          <p:cNvPr id="4" name="Grafik 3" descr="Ein Bild, das Diagramm, Entwurf, Kreis, Zeichnung enthält.&#10;&#10;Automatisch generierte Beschreibung">
            <a:extLst>
              <a:ext uri="{FF2B5EF4-FFF2-40B4-BE49-F238E27FC236}">
                <a16:creationId xmlns:a16="http://schemas.microsoft.com/office/drawing/2014/main" id="{E6598659-50AB-9E2E-E668-DAD005368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13588"/>
          <a:stretch/>
        </p:blipFill>
        <p:spPr>
          <a:xfrm>
            <a:off x="10140772" y="160713"/>
            <a:ext cx="1848439" cy="169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B9A2F89-C51B-E1EA-2603-BCFEB2CA7BC0}"/>
              </a:ext>
            </a:extLst>
          </p:cNvPr>
          <p:cNvSpPr/>
          <p:nvPr/>
        </p:nvSpPr>
        <p:spPr>
          <a:xfrm>
            <a:off x="11324590" y="1004367"/>
            <a:ext cx="379730" cy="224617"/>
          </a:xfrm>
          <a:prstGeom prst="rect">
            <a:avLst/>
          </a:prstGeom>
          <a:noFill/>
          <a:ln w="25400">
            <a:solidFill>
              <a:srgbClr val="B497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F0803AC8-D894-45E9-8E8B-B3C3F23EE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4325" y="6325634"/>
            <a:ext cx="4114800" cy="365125"/>
          </a:xfrm>
        </p:spPr>
        <p:txBody>
          <a:bodyPr/>
          <a:lstStyle/>
          <a:p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Datathon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 Team 3</a:t>
            </a:r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D452B93B-F8DF-441E-941C-64168C12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9986" y="6321502"/>
            <a:ext cx="2743200" cy="365125"/>
          </a:xfrm>
        </p:spPr>
        <p:txBody>
          <a:bodyPr/>
          <a:lstStyle/>
          <a:p>
            <a:fld id="{30E50C84-8764-46E5-B4DA-62DD45857D6D}" type="slidenum">
              <a:rPr lang="de-DE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3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B2B5C7496AB243B0240274D5AA8B80" ma:contentTypeVersion="4" ma:contentTypeDescription="Create a new document." ma:contentTypeScope="" ma:versionID="6815187cfca91bc2a458ca3a7937fd86">
  <xsd:schema xmlns:xsd="http://www.w3.org/2001/XMLSchema" xmlns:xs="http://www.w3.org/2001/XMLSchema" xmlns:p="http://schemas.microsoft.com/office/2006/metadata/properties" xmlns:ns2="2866ea31-10e0-4af9-b7d0-1134a13563d2" targetNamespace="http://schemas.microsoft.com/office/2006/metadata/properties" ma:root="true" ma:fieldsID="9ff4e2ab1cb656fe11b008dadb607e65" ns2:_="">
    <xsd:import namespace="2866ea31-10e0-4af9-b7d0-1134a1356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6ea31-10e0-4af9-b7d0-1134a1356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3A2273-D95E-4086-A1EB-266B669211B3}">
  <ds:schemaRefs>
    <ds:schemaRef ds:uri="http://purl.org/dc/terms/"/>
    <ds:schemaRef ds:uri="http://www.w3.org/XML/1998/namespace"/>
    <ds:schemaRef ds:uri="http://purl.org/dc/elements/1.1/"/>
    <ds:schemaRef ds:uri="2866ea31-10e0-4af9-b7d0-1134a13563d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E6D34B-EA3D-4372-A8E1-B95899FBB4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388ACE-3FF1-4616-8E34-C6E2D7D3C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66ea31-10e0-4af9-b7d0-1134a13563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Breitbild</PresentationFormat>
  <Paragraphs>261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</vt:lpstr>
      <vt:lpstr>Datathon –Modul AI-</vt:lpstr>
      <vt:lpstr>Agenda</vt:lpstr>
      <vt:lpstr>Anforderungen</vt:lpstr>
      <vt:lpstr>Team-Work</vt:lpstr>
      <vt:lpstr>Business Understanding</vt:lpstr>
      <vt:lpstr>Data Understanding &amp; Data Preparation Überblick</vt:lpstr>
      <vt:lpstr>Data Understanding &amp; Data Preparation Konsistenz und Vollständigkeit der Daten</vt:lpstr>
      <vt:lpstr>Data Understanding &amp; Data Preparation Konsistenz und Vollständigkeit der Daten</vt:lpstr>
      <vt:lpstr>Modeling Business Case 1</vt:lpstr>
      <vt:lpstr>Modeling Business Case 2</vt:lpstr>
      <vt:lpstr>Evaluation Business Case 1</vt:lpstr>
      <vt:lpstr>Business Case 1 – Evaluation</vt:lpstr>
      <vt:lpstr>Evaluation Business Case 2</vt:lpstr>
      <vt:lpstr>Deployment Business Case 1</vt:lpstr>
      <vt:lpstr>Deployment Business Case 2</vt:lpstr>
      <vt:lpstr>Services &amp; Effekte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 – Modul AI</dc:title>
  <dc:creator>Kevin Stutz</dc:creator>
  <cp:lastModifiedBy>Nicole Maier</cp:lastModifiedBy>
  <cp:revision>24</cp:revision>
  <dcterms:created xsi:type="dcterms:W3CDTF">2023-07-17T12:06:57Z</dcterms:created>
  <dcterms:modified xsi:type="dcterms:W3CDTF">2023-07-18T12:24:29Z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0x010100E6B2B5C7496AB243B0240274D5AA8B80</vt:lpwstr>
  </property>
</Properties>
</file>