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51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5669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5011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65570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2813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14930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43426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99139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03902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0533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0498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7403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9969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2809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8232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179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4228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10.03.2022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2718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1F3938-AD95-4596-9336-33B58B527CCD}" type="datetimeFigureOut">
              <a:rPr lang="ru-UA" smtClean="0"/>
              <a:t>10.03.2022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FCB05-89AC-4E01-A259-AB8B93321E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60867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9F091-C557-4652-9EBC-FA3A4C047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Cloud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E5D165-F65E-4114-8D9A-39091A6A24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DCDDDE"/>
                </a:solidFill>
                <a:effectLst/>
                <a:latin typeface="Whitney"/>
              </a:rPr>
              <a:t>możliwość przechowywania danych w chmurze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30677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301D8-AA5C-42A8-B0F8-A660C561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102ED8-7A0E-4FDC-86D2-F216A9BA0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Przykład prostej implementacji cloud storage (klon Google Drive lub Dropbox)</a:t>
            </a:r>
          </a:p>
          <a:p>
            <a:r>
              <a:rPr lang="pl-PL" dirty="0"/>
              <a:t>Gdzie można przechowywać pliki i być w stanie sortować je według folderów, a także dać każdemu plikowi różne ustawienia dostępu (dostępne przez link, tylko dla niektórych użytkowników lub prywatnych)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76410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TM02836342[[fn=Ион]]</Template>
  <TotalTime>6</TotalTime>
  <Words>52</Words>
  <Application>Microsoft Office PowerPoint</Application>
  <PresentationFormat>Широкоэкранный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Whitney</vt:lpstr>
      <vt:lpstr>Wingdings 3</vt:lpstr>
      <vt:lpstr>Ион</vt:lpstr>
      <vt:lpstr>Simple Cloud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Николай Флитов</dc:creator>
  <cp:lastModifiedBy>Николай Флитов</cp:lastModifiedBy>
  <cp:revision>3</cp:revision>
  <dcterms:created xsi:type="dcterms:W3CDTF">2022-03-10T09:45:42Z</dcterms:created>
  <dcterms:modified xsi:type="dcterms:W3CDTF">2022-03-10T09:52:47Z</dcterms:modified>
</cp:coreProperties>
</file>