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669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501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6557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81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1493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434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9913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0390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053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0498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7403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996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280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823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179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22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271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1F3938-AD95-4596-9336-33B58B527CCD}" type="datetimeFigureOut">
              <a:rPr lang="ru-UA" smtClean="0"/>
              <a:t>10.03.2022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6086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9F091-C557-4652-9EBC-FA3A4C047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Cloud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E5D165-F65E-4114-8D9A-39091A6A2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DCDDDE"/>
                </a:solidFill>
                <a:effectLst/>
                <a:latin typeface="Whitney"/>
              </a:rPr>
              <a:t>możliwość przechowywania danych w chmurze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0677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01D8-AA5C-42A8-B0F8-A660C561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EBEBEB"/>
                </a:solidFill>
              </a:rPr>
              <a:t>Główna</a:t>
            </a:r>
            <a:r>
              <a:rPr lang="en-US">
                <a:solidFill>
                  <a:srgbClr val="EBEBEB"/>
                </a:solidFill>
              </a:rPr>
              <a:t> idea projektu</a:t>
            </a:r>
            <a:endParaRPr lang="ru-UA">
              <a:solidFill>
                <a:srgbClr val="EBEBEB"/>
              </a:solidFill>
            </a:endParaRP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749D4D-5F8B-4B12-B267-C95EB649B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2140429"/>
            <a:ext cx="3980139" cy="2577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02ED8-7A0E-4FDC-86D2-F216A9BA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Przykład prostej implementacji cloud storage (klon </a:t>
            </a:r>
            <a:r>
              <a:rPr lang="pl-PL" b="1">
                <a:solidFill>
                  <a:srgbClr val="FFFFFF"/>
                </a:solidFill>
              </a:rPr>
              <a:t>Google Drive </a:t>
            </a:r>
            <a:r>
              <a:rPr lang="pl-PL">
                <a:solidFill>
                  <a:srgbClr val="FFFFFF"/>
                </a:solidFill>
              </a:rPr>
              <a:t>lub </a:t>
            </a:r>
            <a:r>
              <a:rPr lang="pl-PL" b="1">
                <a:solidFill>
                  <a:srgbClr val="FFFFFF"/>
                </a:solidFill>
              </a:rPr>
              <a:t>Dropbox</a:t>
            </a:r>
            <a:r>
              <a:rPr lang="pl-PL">
                <a:solidFill>
                  <a:srgbClr val="FFFFFF"/>
                </a:solidFill>
              </a:rPr>
              <a:t>)</a:t>
            </a:r>
          </a:p>
          <a:p>
            <a:r>
              <a:rPr lang="en-US">
                <a:solidFill>
                  <a:srgbClr val="FFFFFF"/>
                </a:solidFill>
              </a:rPr>
              <a:t>M</a:t>
            </a:r>
            <a:r>
              <a:rPr lang="pl-PL">
                <a:solidFill>
                  <a:srgbClr val="FFFFFF"/>
                </a:solidFill>
              </a:rPr>
              <a:t>ożliwość</a:t>
            </a:r>
            <a:r>
              <a:rPr lang="ru-RU">
                <a:solidFill>
                  <a:srgbClr val="FFFFFF"/>
                </a:solidFill>
              </a:rPr>
              <a:t> </a:t>
            </a:r>
            <a:r>
              <a:rPr lang="pl-PL">
                <a:solidFill>
                  <a:srgbClr val="FFFFFF"/>
                </a:solidFill>
              </a:rPr>
              <a:t>przechowywać pliki i być w stanie sortować je według folderów, a także dać każdemu plikowi różne ustawienia dostępu (dostępne przez link, tylko dla niektórych użytkowników lub prywatn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pl-PL">
                <a:solidFill>
                  <a:srgbClr val="FFFFFF"/>
                </a:solidFill>
              </a:rPr>
              <a:t>)</a:t>
            </a:r>
            <a:endParaRPr lang="ru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0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01370-7EE5-4990-A5AB-056035E3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l-PL"/>
              <a:t>Wymagania użytkownika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FBAC6-E70C-44D0-A3D7-200F5DCD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33" y="2032549"/>
            <a:ext cx="10342093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Szybkie przesyłanie na serwer i podgląd plików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pl-PL" dirty="0"/>
              <a:t>Możliwość usuwania, przemieszczania się między folderami i udostępniania innym użytkownikom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en-US" dirty="0"/>
              <a:t>M</a:t>
            </a:r>
            <a:r>
              <a:rPr lang="pl-PL" dirty="0"/>
              <a:t>ożliwość przesyłania dużej ilości plików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Prosty</a:t>
            </a:r>
            <a:r>
              <a:rPr lang="en-US" dirty="0"/>
              <a:t> I p</a:t>
            </a:r>
            <a:r>
              <a:rPr lang="pl-PL" dirty="0" err="1"/>
              <a:t>rzyjazny</a:t>
            </a:r>
            <a:r>
              <a:rPr lang="pl-PL" dirty="0"/>
              <a:t> dla użytkownika</a:t>
            </a:r>
            <a:r>
              <a:rPr lang="en-US" dirty="0"/>
              <a:t> </a:t>
            </a:r>
            <a:r>
              <a:rPr lang="en-US" dirty="0" err="1"/>
              <a:t>interfejs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pl-PL" dirty="0"/>
              <a:t>Możliwość sortowania plików (według rozmiaru, daty, nazwy)</a:t>
            </a:r>
            <a:endParaRPr lang="en-US" dirty="0"/>
          </a:p>
          <a:p>
            <a:pPr>
              <a:lnSpc>
                <a:spcPct val="90000"/>
              </a:lnSpc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8695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EFE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51B11-4150-4BCD-BA68-1FE7AAFA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EBEBEB"/>
                </a:solidFill>
              </a:rPr>
              <a:t>Zastosowane technologie</a:t>
            </a:r>
            <a:endParaRPr lang="ru-UA" dirty="0">
              <a:solidFill>
                <a:srgbClr val="EBEBEB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A9E6419-7C94-4435-A42D-E65BAA38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818762"/>
            <a:ext cx="5451627" cy="312105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ACDC347-D5D8-4A3E-86F5-4FD8050D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910" y="3037851"/>
            <a:ext cx="5122606" cy="2682878"/>
          </a:xfrm>
        </p:spPr>
        <p:txBody>
          <a:bodyPr>
            <a:normAutofit/>
          </a:bodyPr>
          <a:lstStyle/>
          <a:p>
            <a:r>
              <a:rPr lang="en-US" b="1" dirty="0"/>
              <a:t>MongoDB</a:t>
            </a:r>
            <a:r>
              <a:rPr lang="en-US" dirty="0"/>
              <a:t> –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b="1" dirty="0" err="1"/>
              <a:t>ExpressJS</a:t>
            </a:r>
            <a:r>
              <a:rPr lang="en-US" dirty="0"/>
              <a:t> – f</a:t>
            </a:r>
            <a:r>
              <a:rPr lang="pl-PL" dirty="0" err="1"/>
              <a:t>ramework</a:t>
            </a:r>
            <a:r>
              <a:rPr lang="pl-PL" dirty="0"/>
              <a:t>, z </a:t>
            </a:r>
            <a:r>
              <a:rPr lang="pl-PL" dirty="0" err="1"/>
              <a:t>któr</a:t>
            </a:r>
            <a:r>
              <a:rPr lang="en-US" dirty="0"/>
              <a:t>ego</a:t>
            </a:r>
            <a:r>
              <a:rPr lang="pl-PL" dirty="0"/>
              <a:t> będzie tworzony serwer</a:t>
            </a:r>
            <a:endParaRPr lang="en-US" dirty="0"/>
          </a:p>
          <a:p>
            <a:r>
              <a:rPr lang="en-US" b="1" dirty="0"/>
              <a:t>ReactJS</a:t>
            </a:r>
            <a:r>
              <a:rPr lang="en-US" dirty="0"/>
              <a:t> – </a:t>
            </a:r>
            <a:r>
              <a:rPr lang="pl-PL" dirty="0" err="1"/>
              <a:t>framework</a:t>
            </a:r>
            <a:r>
              <a:rPr lang="pl-PL" dirty="0"/>
              <a:t> do tworzenia strony</a:t>
            </a:r>
            <a:endParaRPr lang="en-US" dirty="0"/>
          </a:p>
          <a:p>
            <a:r>
              <a:rPr lang="en-US" b="1" dirty="0"/>
              <a:t>NodeJS</a:t>
            </a:r>
            <a:r>
              <a:rPr lang="en-US" dirty="0"/>
              <a:t> – </a:t>
            </a:r>
            <a:r>
              <a:rPr lang="pl-PL" dirty="0"/>
              <a:t>uruchamianie JavaScript po stronie serwera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F3764-7134-40F5-8831-3961CDADF65D}"/>
              </a:ext>
            </a:extLst>
          </p:cNvPr>
          <p:cNvSpPr txBox="1"/>
          <p:nvPr/>
        </p:nvSpPr>
        <p:spPr>
          <a:xfrm>
            <a:off x="648512" y="1320918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W tym projekcie użyjemy zestaw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MERN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78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396F7-DF12-45E1-95A4-B2A02A8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46E33-F772-4F86-9C7E-62EF756D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Mykola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Prokopchuk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13506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Zakhar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Tereshchenko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13505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Dmytro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Baryshniuk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12617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75</TotalTime>
  <Words>153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Consolas</vt:lpstr>
      <vt:lpstr>Whitney</vt:lpstr>
      <vt:lpstr>Wingdings 3</vt:lpstr>
      <vt:lpstr>Ион</vt:lpstr>
      <vt:lpstr>Simple Cloud</vt:lpstr>
      <vt:lpstr>Główna idea projektu</vt:lpstr>
      <vt:lpstr>Wymagania użytkownika</vt:lpstr>
      <vt:lpstr>Zastosowane technologie</vt:lpstr>
      <vt:lpstr>Zespół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Флитов</dc:creator>
  <cp:lastModifiedBy>Николай Флитов</cp:lastModifiedBy>
  <cp:revision>4</cp:revision>
  <dcterms:created xsi:type="dcterms:W3CDTF">2022-03-10T09:45:42Z</dcterms:created>
  <dcterms:modified xsi:type="dcterms:W3CDTF">2022-03-10T11:02:43Z</dcterms:modified>
</cp:coreProperties>
</file>