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5669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501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46557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813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493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434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9913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0390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5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049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7403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996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2809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823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179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22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271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1F3938-AD95-4596-9336-33B58B527CCD}" type="datetimeFigureOut">
              <a:rPr lang="ru-UA" smtClean="0"/>
              <a:t>03/16/2022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CB05-89AC-4E01-A259-AB8B93321EED}" type="slidenum">
              <a:rPr lang="ru-UA" smtClean="0"/>
              <a:t>‹#›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608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mytroBaryshniuk" TargetMode="External"/><Relationship Id="rId5" Type="http://schemas.openxmlformats.org/officeDocument/2006/relationships/hyperlink" Target="https://github.com/zakhartereshchenko" TargetMode="External"/><Relationship Id="rId4" Type="http://schemas.openxmlformats.org/officeDocument/2006/relationships/hyperlink" Target="https://github.com/Flitt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9F091-C557-4652-9EBC-FA3A4C047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Cloud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E5D165-F65E-4114-8D9A-39091A6A2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DCDDDE"/>
                </a:solidFill>
                <a:effectLst/>
                <a:latin typeface="Whitney"/>
              </a:rPr>
              <a:t>możliwość przechowywania danych w chmurze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067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301D8-AA5C-42A8-B0F8-A660C561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Główna</a:t>
            </a:r>
            <a:r>
              <a:rPr lang="en-US">
                <a:solidFill>
                  <a:srgbClr val="EBEBEB"/>
                </a:solidFill>
              </a:rPr>
              <a:t> idea projektu</a:t>
            </a:r>
            <a:endParaRPr lang="ru-UA">
              <a:solidFill>
                <a:srgbClr val="EBEBEB"/>
              </a:solidFill>
            </a:endParaRP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749D4D-5F8B-4B12-B267-C95EB649B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2140429"/>
            <a:ext cx="3980139" cy="2577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102ED8-7A0E-4FDC-86D2-F216A9BA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prostej implementacji cloud storage (klon </a:t>
            </a:r>
            <a:r>
              <a:rPr lang="pl-PL" b="1">
                <a:solidFill>
                  <a:srgbClr val="FFFFFF"/>
                </a:solidFill>
              </a:rPr>
              <a:t>Google Drive </a:t>
            </a:r>
            <a:r>
              <a:rPr lang="pl-PL">
                <a:solidFill>
                  <a:srgbClr val="FFFFFF"/>
                </a:solidFill>
              </a:rPr>
              <a:t>lub </a:t>
            </a:r>
            <a:r>
              <a:rPr lang="pl-PL" b="1">
                <a:solidFill>
                  <a:srgbClr val="FFFFFF"/>
                </a:solidFill>
              </a:rPr>
              <a:t>Dropbox</a:t>
            </a:r>
            <a:r>
              <a:rPr lang="pl-PL">
                <a:solidFill>
                  <a:srgbClr val="FFFFFF"/>
                </a:solidFill>
              </a:rPr>
              <a:t>)</a:t>
            </a:r>
          </a:p>
          <a:p>
            <a:r>
              <a:rPr lang="en-US">
                <a:solidFill>
                  <a:srgbClr val="FFFFFF"/>
                </a:solidFill>
              </a:rPr>
              <a:t>M</a:t>
            </a:r>
            <a:r>
              <a:rPr lang="pl-PL">
                <a:solidFill>
                  <a:srgbClr val="FFFFFF"/>
                </a:solidFill>
              </a:rPr>
              <a:t>ożliwość</a:t>
            </a:r>
            <a:r>
              <a:rPr lang="ru-RU">
                <a:solidFill>
                  <a:srgbClr val="FFFFFF"/>
                </a:solidFill>
              </a:rPr>
              <a:t> </a:t>
            </a:r>
            <a:r>
              <a:rPr lang="pl-PL">
                <a:solidFill>
                  <a:srgbClr val="FFFFFF"/>
                </a:solidFill>
              </a:rPr>
              <a:t>przechowywać pliki i być w stanie sortować je według folderów, a także dać każdemu plikowi różne ustawienia dostępu (dostępne przez link, tylko dla niektórych użytkowników lub prywatn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pl-PL">
                <a:solidFill>
                  <a:srgbClr val="FFFFFF"/>
                </a:solidFill>
              </a:rPr>
              <a:t>)</a:t>
            </a:r>
            <a:endParaRPr lang="ru-U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1370-7EE5-4990-A5AB-056035E3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l-PL"/>
              <a:t>Wymagania użytkownika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FBAC6-E70C-44D0-A3D7-200F5DCD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33" y="2032549"/>
            <a:ext cx="10342093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Szybkie przesyłanie na serwer i podgląd plików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pl-PL" dirty="0"/>
              <a:t>Możliwość usuwania, przemieszczania się między folderami i udostępniania innym użytkownikom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pl-PL" dirty="0"/>
              <a:t>ożliwość przesyłania dużej ilości plików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Prosty</a:t>
            </a:r>
            <a:r>
              <a:rPr lang="en-US" dirty="0"/>
              <a:t> I p</a:t>
            </a:r>
            <a:r>
              <a:rPr lang="pl-PL" dirty="0" err="1"/>
              <a:t>rzyjazny</a:t>
            </a:r>
            <a:r>
              <a:rPr lang="pl-PL" dirty="0"/>
              <a:t> dla użytkownika</a:t>
            </a:r>
            <a:r>
              <a:rPr lang="en-US" dirty="0"/>
              <a:t> </a:t>
            </a:r>
            <a:r>
              <a:rPr lang="en-US" dirty="0" err="1"/>
              <a:t>interfejs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pl-PL" dirty="0"/>
              <a:t>Możliwość sortowania plików (według rozmiaru, daty, nazwy)</a:t>
            </a:r>
            <a:endParaRPr lang="en-US" dirty="0"/>
          </a:p>
          <a:p>
            <a:pPr>
              <a:lnSpc>
                <a:spcPct val="90000"/>
              </a:lnSpc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869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EFE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51B11-4150-4BCD-BA68-1FE7AAFA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Zastosowane technologie</a:t>
            </a:r>
            <a:endParaRPr lang="ru-UA" dirty="0">
              <a:solidFill>
                <a:srgbClr val="EBEBEB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A9E6419-7C94-4435-A42D-E65BAA38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" y="2818762"/>
            <a:ext cx="5451627" cy="312105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CDC347-D5D8-4A3E-86F5-4FD8050D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910" y="3037851"/>
            <a:ext cx="5122606" cy="2682878"/>
          </a:xfrm>
        </p:spPr>
        <p:txBody>
          <a:bodyPr>
            <a:normAutofit/>
          </a:bodyPr>
          <a:lstStyle/>
          <a:p>
            <a:r>
              <a:rPr lang="en-US" b="1" dirty="0"/>
              <a:t>MongoDB</a:t>
            </a:r>
            <a:r>
              <a:rPr lang="en-US" dirty="0"/>
              <a:t> –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b="1" dirty="0" err="1"/>
              <a:t>ExpressJS</a:t>
            </a:r>
            <a:r>
              <a:rPr lang="en-US" dirty="0"/>
              <a:t> – f</a:t>
            </a:r>
            <a:r>
              <a:rPr lang="pl-PL" dirty="0" err="1"/>
              <a:t>ramework</a:t>
            </a:r>
            <a:r>
              <a:rPr lang="pl-PL" dirty="0"/>
              <a:t>, z </a:t>
            </a:r>
            <a:r>
              <a:rPr lang="pl-PL" dirty="0" err="1"/>
              <a:t>któr</a:t>
            </a:r>
            <a:r>
              <a:rPr lang="en-US" dirty="0"/>
              <a:t>ego</a:t>
            </a:r>
            <a:r>
              <a:rPr lang="pl-PL" dirty="0"/>
              <a:t> będzie tworzony serwer</a:t>
            </a:r>
            <a:endParaRPr lang="en-US" dirty="0"/>
          </a:p>
          <a:p>
            <a:r>
              <a:rPr lang="en-US" b="1" dirty="0"/>
              <a:t>ReactJS</a:t>
            </a:r>
            <a:r>
              <a:rPr lang="en-US" dirty="0"/>
              <a:t> – </a:t>
            </a:r>
            <a:r>
              <a:rPr lang="pl-PL" dirty="0" err="1"/>
              <a:t>framework</a:t>
            </a:r>
            <a:r>
              <a:rPr lang="pl-PL" dirty="0"/>
              <a:t> do tworzenia strony</a:t>
            </a:r>
            <a:endParaRPr lang="en-US" dirty="0"/>
          </a:p>
          <a:p>
            <a:r>
              <a:rPr lang="en-US" b="1" dirty="0"/>
              <a:t>NodeJS</a:t>
            </a:r>
            <a:r>
              <a:rPr lang="en-US" dirty="0"/>
              <a:t> – </a:t>
            </a:r>
            <a:r>
              <a:rPr lang="pl-PL" dirty="0"/>
              <a:t>uruchamianie JavaScript po stronie serwera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F3764-7134-40F5-8831-3961CDADF65D}"/>
              </a:ext>
            </a:extLst>
          </p:cNvPr>
          <p:cNvSpPr txBox="1"/>
          <p:nvPr/>
        </p:nvSpPr>
        <p:spPr>
          <a:xfrm>
            <a:off x="648512" y="1320918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W tym projekcie użyjemy zestaw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MERN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78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FEA28-DEB3-486E-8B6F-F9518972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700" dirty="0" err="1">
                <a:solidFill>
                  <a:srgbClr val="EBEBEB"/>
                </a:solidFill>
              </a:rPr>
              <a:t>Publiczność</a:t>
            </a:r>
            <a:endParaRPr lang="en-150" sz="3700" dirty="0">
              <a:solidFill>
                <a:srgbClr val="EBEBEB"/>
              </a:solidFill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2CBF-88F0-47DA-A844-073C270E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r>
              <a:rPr lang="en-US" dirty="0" err="1"/>
              <a:t>Studenci</a:t>
            </a:r>
            <a:endParaRPr lang="en-US" dirty="0"/>
          </a:p>
          <a:p>
            <a:r>
              <a:rPr lang="en-US" dirty="0" err="1"/>
              <a:t>Uczniowie</a:t>
            </a:r>
            <a:endParaRPr lang="en-US" dirty="0"/>
          </a:p>
          <a:p>
            <a:r>
              <a:rPr lang="en-US" dirty="0" err="1"/>
              <a:t>Inne</a:t>
            </a:r>
            <a:r>
              <a:rPr lang="en-US" dirty="0"/>
              <a:t> </a:t>
            </a:r>
            <a:r>
              <a:rPr lang="en-US" dirty="0" err="1"/>
              <a:t>użytkownicy</a:t>
            </a:r>
            <a:endParaRPr lang="en-150" dirty="0"/>
          </a:p>
        </p:txBody>
      </p:sp>
      <p:pic>
        <p:nvPicPr>
          <p:cNvPr id="5" name="Picture 4" descr="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E28D57AA-A51E-491D-89A7-7495E2E0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452" y="3562395"/>
            <a:ext cx="6495847" cy="23385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5719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396F7-DF12-45E1-95A4-B2A02A8D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pl-PL"/>
              <a:t>Zespół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46E33-F772-4F86-9C7E-62EF756D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pl-PL" b="0" dirty="0">
                <a:effectLst/>
                <a:latin typeface="Consolas" panose="020B0609020204030204" pitchFamily="49" charset="0"/>
              </a:rPr>
              <a:t>Mykola Prokopchuk (</a:t>
            </a:r>
            <a:r>
              <a:rPr lang="en-US" b="0" dirty="0">
                <a:effectLst/>
                <a:latin typeface="Consolas" panose="020B0609020204030204" pitchFamily="49" charset="0"/>
              </a:rPr>
              <a:t>13506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4"/>
              </a:rPr>
              <a:t>https://github.com/Flittis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effectLst/>
                <a:latin typeface="Consolas" panose="020B0609020204030204" pitchFamily="49" charset="0"/>
              </a:rPr>
              <a:t>Zakhar Tereshchenko (</a:t>
            </a:r>
            <a:r>
              <a:rPr lang="en-US" b="0" dirty="0">
                <a:effectLst/>
                <a:latin typeface="Consolas" panose="020B0609020204030204" pitchFamily="49" charset="0"/>
              </a:rPr>
              <a:t>13505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5"/>
              </a:rPr>
              <a:t>https://github.com/zakhartereshchenko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effectLst/>
                <a:latin typeface="Consolas" panose="020B0609020204030204" pitchFamily="49" charset="0"/>
              </a:rPr>
              <a:t>Dmytro Baryshniuk (</a:t>
            </a:r>
            <a:r>
              <a:rPr lang="en-US" b="0" dirty="0">
                <a:effectLst/>
                <a:latin typeface="Consolas" panose="020B0609020204030204" pitchFamily="49" charset="0"/>
              </a:rPr>
              <a:t>12617</a:t>
            </a:r>
            <a:r>
              <a:rPr lang="pl-PL" b="0" dirty="0"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i="1" dirty="0"/>
              <a:t>(</a:t>
            </a:r>
            <a:r>
              <a:rPr lang="en-US" i="1" dirty="0">
                <a:hlinkClick r:id="rId6"/>
              </a:rPr>
              <a:t>https://github.com/DmytroBaryshniuk</a:t>
            </a:r>
            <a:r>
              <a:rPr lang="en-US" i="1" dirty="0"/>
              <a:t>)</a:t>
            </a:r>
            <a:endParaRPr lang="pl-PL" b="0" i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F7480A-F9B7-4830-9D9F-27413886C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4" b="124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9EB712-B07E-4594-9F07-880A6D79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3635974"/>
            <a:ext cx="9436846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Dziękujemy</a:t>
            </a:r>
            <a:r>
              <a:rPr lang="en-US" sz="7200" dirty="0">
                <a:solidFill>
                  <a:schemeClr val="tx1"/>
                </a:solidFill>
              </a:rPr>
              <a:t> za </a:t>
            </a:r>
            <a:r>
              <a:rPr lang="en-US" sz="7200" dirty="0" err="1">
                <a:solidFill>
                  <a:schemeClr val="tx1"/>
                </a:solidFill>
              </a:rPr>
              <a:t>uwagę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4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101</TotalTime>
  <Words>188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Consolas</vt:lpstr>
      <vt:lpstr>Whitney</vt:lpstr>
      <vt:lpstr>Wingdings 3</vt:lpstr>
      <vt:lpstr>Ион</vt:lpstr>
      <vt:lpstr>Simple Cloud</vt:lpstr>
      <vt:lpstr>Główna idea projektu</vt:lpstr>
      <vt:lpstr>Wymagania użytkownika</vt:lpstr>
      <vt:lpstr>Zastosowane technologie</vt:lpstr>
      <vt:lpstr>Publiczność</vt:lpstr>
      <vt:lpstr>Zespół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Флитов</dc:creator>
  <cp:lastModifiedBy>Николай Флитов</cp:lastModifiedBy>
  <cp:revision>5</cp:revision>
  <dcterms:created xsi:type="dcterms:W3CDTF">2022-03-10T09:45:42Z</dcterms:created>
  <dcterms:modified xsi:type="dcterms:W3CDTF">2022-03-16T18:53:24Z</dcterms:modified>
</cp:coreProperties>
</file>