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17.xml" ContentType="application/vnd.openxmlformats-officedocument.presentationml.slideMaster+xml"/>
  <Override PartName="/ppt/slideMasters/slideMaster5.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11.png" ContentType="image/png"/>
  <Override PartName="/ppt/media/image8.png" ContentType="image/png"/>
  <Override PartName="/ppt/media/image12.png" ContentType="image/png"/>
  <Override PartName="/ppt/media/image9.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9.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notesMaster" Target="notesMasters/notesMaster1.xml"/><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slide" Target="slides/slide7.xml"/><Relationship Id="rId27" Type="http://schemas.openxmlformats.org/officeDocument/2006/relationships/slide" Target="slides/slide8.xml"/><Relationship Id="rId28" Type="http://schemas.openxmlformats.org/officeDocument/2006/relationships/slide" Target="slides/slide9.xml"/><Relationship Id="rId29" Type="http://schemas.openxmlformats.org/officeDocument/2006/relationships/slide" Target="slides/slide10.xml"/><Relationship Id="rId30" Type="http://schemas.openxmlformats.org/officeDocument/2006/relationships/slide" Target="slides/slide11.xml"/><Relationship Id="rId31" Type="http://schemas.openxmlformats.org/officeDocument/2006/relationships/slide" Target="slides/slide12.xml"/><Relationship Id="rId3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pt-BR" sz="4400" spc="-1" strike="noStrike">
                <a:solidFill>
                  <a:srgbClr val="000000"/>
                </a:solidFill>
                <a:latin typeface="Arial"/>
              </a:rPr>
              <a:t>Click to move the slide</a:t>
            </a:r>
            <a:endParaRPr b="0" lang="pt-BR" sz="4400" spc="-1" strike="noStrike">
              <a:solidFill>
                <a:srgbClr val="000000"/>
              </a:solidFill>
              <a:latin typeface="Arial"/>
            </a:endParaRPr>
          </a:p>
        </p:txBody>
      </p:sp>
      <p:sp>
        <p:nvSpPr>
          <p:cNvPr id="55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pt-BR" sz="2000" spc="-1" strike="noStrike">
                <a:solidFill>
                  <a:srgbClr val="000000"/>
                </a:solidFill>
                <a:latin typeface="Arial"/>
              </a:rPr>
              <a:t>Click to edit the notes format</a:t>
            </a:r>
            <a:endParaRPr b="0" lang="pt-BR" sz="2000" spc="-1" strike="noStrike">
              <a:solidFill>
                <a:srgbClr val="000000"/>
              </a:solidFill>
              <a:latin typeface="Arial"/>
            </a:endParaRPr>
          </a:p>
        </p:txBody>
      </p:sp>
      <p:sp>
        <p:nvSpPr>
          <p:cNvPr id="55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pt-BR" sz="1400" spc="-1" strike="noStrike">
                <a:solidFill>
                  <a:srgbClr val="000000"/>
                </a:solidFill>
                <a:latin typeface="Times New Roman"/>
              </a:rPr>
              <a:t>&lt;header&gt;</a:t>
            </a:r>
            <a:endParaRPr b="0" lang="pt-BR" sz="1400" spc="-1" strike="noStrike">
              <a:solidFill>
                <a:srgbClr val="000000"/>
              </a:solidFill>
              <a:latin typeface="Times New Roman"/>
            </a:endParaRPr>
          </a:p>
        </p:txBody>
      </p:sp>
      <p:sp>
        <p:nvSpPr>
          <p:cNvPr id="554" name="PlaceHolder 4"/>
          <p:cNvSpPr>
            <a:spLocks noGrp="1"/>
          </p:cNvSpPr>
          <p:nvPr>
            <p:ph type="dt" idx="52"/>
          </p:nvPr>
        </p:nvSpPr>
        <p:spPr>
          <a:xfrm>
            <a:off x="4278960" y="0"/>
            <a:ext cx="3280680" cy="534240"/>
          </a:xfrm>
          <a:prstGeom prst="rect">
            <a:avLst/>
          </a:prstGeom>
          <a:noFill/>
          <a:ln w="0">
            <a:noFill/>
          </a:ln>
        </p:spPr>
        <p:txBody>
          <a:bodyPr lIns="0" rIns="0" tIns="0" bIns="0" anchor="t">
            <a:noAutofit/>
          </a:bodyPr>
          <a:lstStyle>
            <a:lvl1pPr indent="0" algn="r">
              <a:buNone/>
              <a:defRPr b="0" lang="pt-BR" sz="1400" spc="-1" strike="noStrike">
                <a:solidFill>
                  <a:srgbClr val="000000"/>
                </a:solidFill>
                <a:latin typeface="Times New Roman"/>
              </a:defRPr>
            </a:lvl1pPr>
          </a:lstStyle>
          <a:p>
            <a:pPr indent="0" algn="r">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
        <p:nvSpPr>
          <p:cNvPr id="555" name="PlaceHolder 5"/>
          <p:cNvSpPr>
            <a:spLocks noGrp="1"/>
          </p:cNvSpPr>
          <p:nvPr>
            <p:ph type="ftr" idx="53"/>
          </p:nvPr>
        </p:nvSpPr>
        <p:spPr>
          <a:xfrm>
            <a:off x="0" y="10157400"/>
            <a:ext cx="3280680" cy="534240"/>
          </a:xfrm>
          <a:prstGeom prst="rect">
            <a:avLst/>
          </a:prstGeom>
          <a:noFill/>
          <a:ln w="0">
            <a:noFill/>
          </a:ln>
        </p:spPr>
        <p:txBody>
          <a:bodyPr lIns="0" rIns="0" tIns="0" bIns="0" anchor="b">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556" name="PlaceHolder 6"/>
          <p:cNvSpPr>
            <a:spLocks noGrp="1"/>
          </p:cNvSpPr>
          <p:nvPr>
            <p:ph type="sldNum" idx="54"/>
          </p:nvPr>
        </p:nvSpPr>
        <p:spPr>
          <a:xfrm>
            <a:off x="4278960" y="10157400"/>
            <a:ext cx="3280680" cy="534240"/>
          </a:xfrm>
          <a:prstGeom prst="rect">
            <a:avLst/>
          </a:prstGeom>
          <a:noFill/>
          <a:ln w="0">
            <a:noFill/>
          </a:ln>
        </p:spPr>
        <p:txBody>
          <a:bodyPr lIns="0" rIns="0" tIns="0" bIns="0" anchor="b">
            <a:noAutofit/>
          </a:bodyPr>
          <a:lstStyle>
            <a:lvl1pPr indent="0" algn="r">
              <a:buNone/>
              <a:defRPr b="0" lang="pt-BR" sz="1400" spc="-1" strike="noStrike">
                <a:solidFill>
                  <a:srgbClr val="000000"/>
                </a:solidFill>
                <a:latin typeface="Times New Roman"/>
              </a:defRPr>
            </a:lvl1pPr>
          </a:lstStyle>
          <a:p>
            <a:pPr indent="0" algn="r">
              <a:buNone/>
            </a:pPr>
            <a:fld id="{19B3757C-0779-4322-AE59-07419FDA01DD}" type="slidenum">
              <a:rPr b="0" lang="pt-BR" sz="1400" spc="-1" strike="noStrike">
                <a:solidFill>
                  <a:srgbClr val="000000"/>
                </a:solidFill>
                <a:latin typeface="Times New Roman"/>
              </a:rPr>
              <a:t>&lt;number&gt;</a:t>
            </a:fld>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sldImg"/>
          </p:nvPr>
        </p:nvSpPr>
        <p:spPr>
          <a:xfrm>
            <a:off x="685800" y="1143000"/>
            <a:ext cx="5485680" cy="3085560"/>
          </a:xfrm>
          <a:prstGeom prst="rect">
            <a:avLst/>
          </a:prstGeom>
          <a:ln w="0">
            <a:noFill/>
          </a:ln>
        </p:spPr>
      </p:sp>
      <p:sp>
        <p:nvSpPr>
          <p:cNvPr id="60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606" name="PlaceHolder 3"/>
          <p:cNvSpPr>
            <a:spLocks noGrp="1"/>
          </p:cNvSpPr>
          <p:nvPr>
            <p:ph type="sldNum" idx="55"/>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7DDCE4B5-A16D-460C-AB01-9FD7B0BA00B5}"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sldImg"/>
          </p:nvPr>
        </p:nvSpPr>
        <p:spPr>
          <a:xfrm>
            <a:off x="685800" y="1143000"/>
            <a:ext cx="5485680" cy="3085560"/>
          </a:xfrm>
          <a:prstGeom prst="rect">
            <a:avLst/>
          </a:prstGeom>
          <a:ln w="0">
            <a:noFill/>
          </a:ln>
        </p:spPr>
      </p:sp>
      <p:sp>
        <p:nvSpPr>
          <p:cNvPr id="62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630" name="PlaceHolder 3"/>
          <p:cNvSpPr>
            <a:spLocks noGrp="1"/>
          </p:cNvSpPr>
          <p:nvPr>
            <p:ph type="sldNum" idx="63"/>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9B4C6B16-00B4-48AE-808C-053257BDA9F4}"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sldImg"/>
          </p:nvPr>
        </p:nvSpPr>
        <p:spPr>
          <a:xfrm>
            <a:off x="685800" y="1143000"/>
            <a:ext cx="5485680" cy="3085560"/>
          </a:xfrm>
          <a:prstGeom prst="rect">
            <a:avLst/>
          </a:prstGeom>
          <a:ln w="0">
            <a:noFill/>
          </a:ln>
        </p:spPr>
      </p:sp>
      <p:sp>
        <p:nvSpPr>
          <p:cNvPr id="63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633" name="PlaceHolder 3"/>
          <p:cNvSpPr>
            <a:spLocks noGrp="1"/>
          </p:cNvSpPr>
          <p:nvPr>
            <p:ph type="sldNum" idx="64"/>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7E258701-1365-411F-819E-3D3902CD13EF}"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sldImg"/>
          </p:nvPr>
        </p:nvSpPr>
        <p:spPr>
          <a:xfrm>
            <a:off x="685800" y="1143000"/>
            <a:ext cx="5485680" cy="3085560"/>
          </a:xfrm>
          <a:prstGeom prst="rect">
            <a:avLst/>
          </a:prstGeom>
          <a:ln w="0">
            <a:noFill/>
          </a:ln>
        </p:spPr>
      </p:sp>
      <p:sp>
        <p:nvSpPr>
          <p:cNvPr id="60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defTabSz="914400">
              <a:lnSpc>
                <a:spcPct val="100000"/>
              </a:lnSpc>
              <a:buNone/>
              <a:tabLst>
                <a:tab algn="l" pos="0"/>
              </a:tabLst>
            </a:pPr>
            <a:r>
              <a:rPr b="0" lang="pt-BR" sz="2000" spc="-1" strike="noStrike">
                <a:solidFill>
                  <a:srgbClr val="000000"/>
                </a:solidFill>
                <a:latin typeface="Arial"/>
              </a:rPr>
              <a:t>Quando estamos tratando do protocolo RRC estamos nos referindo  a pilha de protocolo do plano de controle. O RRC é um protocolo que fica na camada 3 dessa pilha de protocolo, e as vezes a camada 3 também é chamada de camada RRC por alguns autores.</a:t>
            </a:r>
            <a:endParaRPr b="0" lang="pt-BR" sz="2000" spc="-1" strike="noStrike">
              <a:solidFill>
                <a:srgbClr val="000000"/>
              </a:solidFill>
              <a:latin typeface="Arial"/>
            </a:endParaRPr>
          </a:p>
          <a:p>
            <a:pPr marL="216000" indent="0" defTabSz="914400">
              <a:lnSpc>
                <a:spcPct val="100000"/>
              </a:lnSpc>
              <a:buNone/>
              <a:tabLst>
                <a:tab algn="l" pos="0"/>
              </a:tabLst>
            </a:pPr>
            <a:r>
              <a:rPr b="0" lang="pt-BR" sz="2000" spc="-1" strike="noStrike">
                <a:solidFill>
                  <a:srgbClr val="000000"/>
                </a:solidFill>
                <a:latin typeface="Arial"/>
              </a:rPr>
              <a:t>Mas lembrando que o RRC ele se comunica com toda a pilha de protocolo das camadas abaixo e de cima.</a:t>
            </a:r>
            <a:br>
              <a:rPr sz="2000"/>
            </a:br>
            <a:r>
              <a:rPr b="0" lang="pt-BR" sz="2000" spc="-1" strike="noStrike">
                <a:solidFill>
                  <a:srgbClr val="000000"/>
                </a:solidFill>
                <a:latin typeface="Arial"/>
              </a:rPr>
              <a:t>As entidades envolvidas nesse processo de estabelecimento de conexão RRC é o dispositivo EU e o eNB, pelo fato desse protocolo está presente apenas nessas duas entidades.</a:t>
            </a:r>
            <a:br>
              <a:rPr sz="2000"/>
            </a:br>
            <a:br>
              <a:rPr sz="2000"/>
            </a:br>
            <a:r>
              <a:rPr b="0" lang="pt-BR" sz="2000" spc="-1" strike="noStrike">
                <a:solidFill>
                  <a:srgbClr val="000000"/>
                </a:solidFill>
                <a:latin typeface="Arial"/>
              </a:rPr>
              <a:t>Dentro do gerenciamento de conexão RRC iremos falar da transição do estado RRC_IDLE para RRC_CONNECTED – E a transição do do RRC_IDLE para RRC_CONNECTED é a ação de estabelecer a conexão RRC.</a:t>
            </a:r>
            <a:endParaRPr b="0" lang="pt-BR" sz="2000" spc="-1" strike="noStrike">
              <a:solidFill>
                <a:srgbClr val="000000"/>
              </a:solidFill>
              <a:latin typeface="Arial"/>
            </a:endParaRPr>
          </a:p>
          <a:p>
            <a:pPr marL="216000" indent="0" defTabSz="914400">
              <a:lnSpc>
                <a:spcPct val="100000"/>
              </a:lnSpc>
              <a:buNone/>
              <a:tabLst>
                <a:tab algn="l" pos="0"/>
              </a:tabLst>
            </a:pPr>
            <a:endParaRPr b="0" lang="pt-BR" sz="2000" spc="-1" strike="noStrike">
              <a:solidFill>
                <a:srgbClr val="000000"/>
              </a:solidFill>
              <a:latin typeface="Arial"/>
            </a:endParaRPr>
          </a:p>
        </p:txBody>
      </p:sp>
      <p:sp>
        <p:nvSpPr>
          <p:cNvPr id="609" name="PlaceHolder 3"/>
          <p:cNvSpPr>
            <a:spLocks noGrp="1"/>
          </p:cNvSpPr>
          <p:nvPr>
            <p:ph type="sldNum" idx="56"/>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8FDB9F9E-BE29-4AFF-8112-F65307B33533}"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sldImg"/>
          </p:nvPr>
        </p:nvSpPr>
        <p:spPr>
          <a:xfrm>
            <a:off x="685800" y="1143000"/>
            <a:ext cx="5485680" cy="3085560"/>
          </a:xfrm>
          <a:prstGeom prst="rect">
            <a:avLst/>
          </a:prstGeom>
          <a:ln w="0">
            <a:noFill/>
          </a:ln>
        </p:spPr>
      </p:sp>
      <p:sp>
        <p:nvSpPr>
          <p:cNvPr id="61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pt-BR" sz="2000" spc="-1" strike="noStrike">
                <a:solidFill>
                  <a:srgbClr val="000000"/>
                </a:solidFill>
                <a:latin typeface="Arial"/>
              </a:rPr>
              <a:t>Temos que ter em mente que os procedimentos aplicáveis relacionados as camadas abaixo, dependem em grande medida do estado (RRC) do equipamento do utilizador (UE), que pode ser RRC_IDLE ou RRC_ CONNECTED.</a:t>
            </a:r>
            <a:endParaRPr b="0" lang="pt-BR" sz="2000" spc="-1" strike="noStrike">
              <a:solidFill>
                <a:srgbClr val="000000"/>
              </a:solidFill>
              <a:latin typeface="Arial"/>
            </a:endParaRPr>
          </a:p>
          <a:p>
            <a:pPr marL="216000" indent="0">
              <a:lnSpc>
                <a:spcPct val="100000"/>
              </a:lnSpc>
              <a:buNone/>
              <a:tabLst>
                <a:tab algn="l" pos="0"/>
              </a:tabLst>
            </a:pPr>
            <a:r>
              <a:rPr b="0" lang="pt-BR" sz="2000" spc="-1" strike="noStrike">
                <a:solidFill>
                  <a:srgbClr val="000000"/>
                </a:solidFill>
                <a:latin typeface="Arial"/>
              </a:rPr>
              <a:t> </a:t>
            </a:r>
            <a:endParaRPr b="0" lang="pt-BR" sz="2000" spc="-1" strike="noStrike">
              <a:solidFill>
                <a:srgbClr val="000000"/>
              </a:solidFill>
              <a:latin typeface="Arial"/>
            </a:endParaRPr>
          </a:p>
        </p:txBody>
      </p:sp>
      <p:sp>
        <p:nvSpPr>
          <p:cNvPr id="612" name="PlaceHolder 3"/>
          <p:cNvSpPr>
            <a:spLocks noGrp="1"/>
          </p:cNvSpPr>
          <p:nvPr>
            <p:ph type="sldNum" idx="57"/>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E6A2045C-047B-4D2B-A7C1-72034D8114F1}"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sldImg"/>
          </p:nvPr>
        </p:nvSpPr>
        <p:spPr>
          <a:xfrm>
            <a:off x="685800" y="1143000"/>
            <a:ext cx="5485680" cy="3085560"/>
          </a:xfrm>
          <a:prstGeom prst="rect">
            <a:avLst/>
          </a:prstGeom>
          <a:ln w="0">
            <a:noFill/>
          </a:ln>
        </p:spPr>
      </p:sp>
      <p:sp>
        <p:nvSpPr>
          <p:cNvPr id="61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pt-BR" sz="2000" spc="-1" strike="noStrike">
                <a:solidFill>
                  <a:srgbClr val="000000"/>
                </a:solidFill>
                <a:latin typeface="Arial"/>
              </a:rPr>
              <a:t>Inicialmente o UE está com o RRC no estado IDLE e algo o motiva a ir para o estado connected. Pode ser você, usuário tentando mandar uma mensagem, fazer uma ligação. Ou pode ser alguém tentando se comunicar com você. (nesse caso, seu dispositivo vai no canal do pagging verificar se tem mensagem pra você), se tiver mensagem ou se você quiser se comunicar com alguém, seu dispositivo vai iniciar uma troca de mensagens com  eNB.</a:t>
            </a:r>
            <a:endParaRPr b="0" lang="pt-BR" sz="2000" spc="-1" strike="noStrike">
              <a:solidFill>
                <a:srgbClr val="000000"/>
              </a:solidFill>
              <a:latin typeface="Arial"/>
            </a:endParaRPr>
          </a:p>
          <a:p>
            <a:pPr marL="216000" indent="0">
              <a:lnSpc>
                <a:spcPct val="100000"/>
              </a:lnSpc>
              <a:buNone/>
              <a:tabLst>
                <a:tab algn="l" pos="0"/>
              </a:tabLst>
            </a:pPr>
            <a:br>
              <a:rPr sz="2000"/>
            </a:br>
            <a:r>
              <a:rPr b="0" lang="pt-BR" sz="2000" spc="-1" strike="noStrike">
                <a:solidFill>
                  <a:srgbClr val="000000"/>
                </a:solidFill>
                <a:latin typeface="Arial"/>
              </a:rPr>
              <a:t>A primeira msg enviada é o RRC Connection Request – E dentro dessa mensagem eu tenho duas informações: Eu tenho Identificador Temporário (TMSI) que eu recebi quando me conectei ao eNB (no procedimento que o Wendel abordou) e o motivo pelo qual eu quero me conectar. Tudo isso pelo CCCH (Canal comum de controle)</a:t>
            </a:r>
            <a:br>
              <a:rPr sz="2000"/>
            </a:br>
            <a:r>
              <a:rPr b="0" lang="pt-BR" sz="2000" spc="-1" strike="noStrike">
                <a:solidFill>
                  <a:srgbClr val="000000"/>
                </a:solidFill>
                <a:latin typeface="Arial"/>
              </a:rPr>
              <a:t>Em seguida o eNB envia um mensagem de RRC Connection Setup. Essa mensagem vai ter informações de configuração para o meu UE (Controle de potência, configurações da antena, e o mais importante informações necessárias para que as próximas informações tenham integridade e criptografia).</a:t>
            </a:r>
            <a:endParaRPr b="0" lang="pt-BR" sz="2000" spc="-1" strike="noStrike">
              <a:solidFill>
                <a:srgbClr val="000000"/>
              </a:solidFill>
              <a:latin typeface="Arial"/>
            </a:endParaRPr>
          </a:p>
        </p:txBody>
      </p:sp>
      <p:sp>
        <p:nvSpPr>
          <p:cNvPr id="615" name="PlaceHolder 3"/>
          <p:cNvSpPr>
            <a:spLocks noGrp="1"/>
          </p:cNvSpPr>
          <p:nvPr>
            <p:ph type="sldNum" idx="58"/>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E92A5BB6-D261-4527-A61D-44BCE5FD0EC2}"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sldImg"/>
          </p:nvPr>
        </p:nvSpPr>
        <p:spPr>
          <a:xfrm>
            <a:off x="685800" y="1143000"/>
            <a:ext cx="5485680" cy="3085560"/>
          </a:xfrm>
          <a:prstGeom prst="rect">
            <a:avLst/>
          </a:prstGeom>
          <a:ln w="0">
            <a:noFill/>
          </a:ln>
        </p:spPr>
      </p:sp>
      <p:sp>
        <p:nvSpPr>
          <p:cNvPr id="61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pt-BR" sz="2000" spc="-1" strike="noStrike">
                <a:solidFill>
                  <a:srgbClr val="000000"/>
                </a:solidFill>
                <a:latin typeface="Arial"/>
              </a:rPr>
              <a:t>Inicialmente o UE está com o RRC no estado IDLE e algo o motiva a ir para o estado connected. Pode ser você, usuário tentando mandar uma mensagem, fazer uma ligação. Ou pode ser alguém tentando se comunicar com você. (nesse caso, seu dispositivo vai no canal do pagging verificar se tem mensagem pra você), se tiver mensagem ou se você quiser se comunicar com alguém, seu dispositivo vai iniciar uma troca de mensagens com  eNB.</a:t>
            </a:r>
            <a:endParaRPr b="0" lang="pt-BR" sz="2000" spc="-1" strike="noStrike">
              <a:solidFill>
                <a:srgbClr val="000000"/>
              </a:solidFill>
              <a:latin typeface="Arial"/>
            </a:endParaRPr>
          </a:p>
          <a:p>
            <a:pPr marL="216000" indent="0">
              <a:lnSpc>
                <a:spcPct val="100000"/>
              </a:lnSpc>
              <a:buNone/>
              <a:tabLst>
                <a:tab algn="l" pos="0"/>
              </a:tabLst>
            </a:pPr>
            <a:br>
              <a:rPr sz="2000"/>
            </a:br>
            <a:r>
              <a:rPr b="0" lang="pt-BR" sz="2000" spc="-1" strike="noStrike">
                <a:solidFill>
                  <a:srgbClr val="000000"/>
                </a:solidFill>
                <a:latin typeface="Arial"/>
              </a:rPr>
              <a:t>A primeira msg enviada é o RRC Connection Request – E dentro dessa mensagem eu tenho duas informações: Eu tenho Identificador Temporário (TMSI) que eu recebi quando me conectei ao eNB (no procedimento que o Wendel abordou) e o motivo pelo qual eu quero me conectar. Tudo isso pelo CCCH (Canal comum de controle)</a:t>
            </a:r>
            <a:br>
              <a:rPr sz="2000"/>
            </a:br>
            <a:r>
              <a:rPr b="0" lang="pt-BR" sz="2000" spc="-1" strike="noStrike">
                <a:solidFill>
                  <a:srgbClr val="000000"/>
                </a:solidFill>
                <a:latin typeface="Arial"/>
              </a:rPr>
              <a:t>Em seguida o eNB envia um mensagem de RRC Connection Setup. Essa mensagem vai ter informações de configuração para o meu UE (Controle de potência, configurações da antena, e o mais importante informações necessárias para que as próximas informações tenham integridade e criptografia).</a:t>
            </a:r>
            <a:endParaRPr b="0" lang="pt-BR" sz="2000" spc="-1" strike="noStrike">
              <a:solidFill>
                <a:srgbClr val="000000"/>
              </a:solidFill>
              <a:latin typeface="Arial"/>
            </a:endParaRPr>
          </a:p>
        </p:txBody>
      </p:sp>
      <p:sp>
        <p:nvSpPr>
          <p:cNvPr id="618" name="PlaceHolder 3"/>
          <p:cNvSpPr>
            <a:spLocks noGrp="1"/>
          </p:cNvSpPr>
          <p:nvPr>
            <p:ph type="sldNum" idx="59"/>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C094D07A-AE4D-42F1-806C-4C1FA94FFEE2}"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Img"/>
          </p:nvPr>
        </p:nvSpPr>
        <p:spPr>
          <a:xfrm>
            <a:off x="685800" y="1143000"/>
            <a:ext cx="5485680" cy="3085560"/>
          </a:xfrm>
          <a:prstGeom prst="rect">
            <a:avLst/>
          </a:prstGeom>
          <a:ln w="0">
            <a:noFill/>
          </a:ln>
        </p:spPr>
      </p:sp>
      <p:sp>
        <p:nvSpPr>
          <p:cNvPr id="62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pt-BR" sz="2000" spc="-1" strike="noStrike">
                <a:solidFill>
                  <a:srgbClr val="000000"/>
                </a:solidFill>
                <a:latin typeface="Arial"/>
              </a:rPr>
              <a:t>Inicialmente o UE está com o RRC no estado IDLE e algo o motiva a ir para o estado connected. Pode ser você, usuário tentando mandar uma mensagem, fazer uma ligação. Ou pode ser alguém tentando se comunicar com você. (nesse caso, seu dispositivo vai no canal do pagging verificar se tem mensagem pra você), se tiver mensagem ou se você quiser se comunicar com alguém, seu dispositivo vai iniciar uma troca de mensagens com  eNB.</a:t>
            </a:r>
            <a:endParaRPr b="0" lang="pt-BR" sz="2000" spc="-1" strike="noStrike">
              <a:solidFill>
                <a:srgbClr val="000000"/>
              </a:solidFill>
              <a:latin typeface="Arial"/>
            </a:endParaRPr>
          </a:p>
          <a:p>
            <a:pPr marL="216000" indent="0">
              <a:lnSpc>
                <a:spcPct val="100000"/>
              </a:lnSpc>
              <a:buNone/>
              <a:tabLst>
                <a:tab algn="l" pos="0"/>
              </a:tabLst>
            </a:pPr>
            <a:br>
              <a:rPr sz="2000"/>
            </a:br>
            <a:r>
              <a:rPr b="0" lang="pt-BR" sz="2000" spc="-1" strike="noStrike">
                <a:solidFill>
                  <a:srgbClr val="000000"/>
                </a:solidFill>
                <a:latin typeface="Arial"/>
              </a:rPr>
              <a:t>A primeira msg enviada é o RRC Connection Request – E dentro dessa mensagem eu tenho duas informações: Eu tenho Identificador Temporário (TMSI) que eu recebi quando me conectei ao eNB (no procedimento que o Wendel abordou) e o motivo pelo qual eu quero me conectar. Tudo isso pelo CCCH (Canal comum de controle)</a:t>
            </a:r>
            <a:br>
              <a:rPr sz="2000"/>
            </a:br>
            <a:r>
              <a:rPr b="0" lang="pt-BR" sz="2000" spc="-1" strike="noStrike">
                <a:solidFill>
                  <a:srgbClr val="000000"/>
                </a:solidFill>
                <a:latin typeface="Arial"/>
              </a:rPr>
              <a:t>Em seguida o eNB envia um mensagem de RRC Connection Setup. Essa mensagem vai ter informações de configuração para o meu UE (Controle de potência, configurações da antena, e o mais importante informações necessárias para que as próximas informações tenham integridade e criptografia). </a:t>
            </a:r>
            <a:br>
              <a:rPr sz="2000"/>
            </a:br>
            <a:br>
              <a:rPr sz="2000"/>
            </a:br>
            <a:r>
              <a:rPr b="0" lang="pt-BR" sz="2000" spc="-1" strike="noStrike">
                <a:solidFill>
                  <a:srgbClr val="000000"/>
                </a:solidFill>
                <a:latin typeface="Arial"/>
              </a:rPr>
              <a:t>Por fim o UE envia uma mensagem de Conclusão de configuração, não mais pelo canal comum, mas pelo canal dedicado de controle (DCCH).</a:t>
            </a:r>
            <a:br>
              <a:rPr sz="2000"/>
            </a:br>
            <a:r>
              <a:rPr b="0" lang="pt-BR" sz="2000" spc="-1" strike="noStrike">
                <a:solidFill>
                  <a:srgbClr val="000000"/>
                </a:solidFill>
                <a:latin typeface="Arial"/>
              </a:rPr>
              <a:t>Após esse ultimo procedimento o estado do meu RRC sai de IDLE para connected e a conexão RRC é estabelecida.</a:t>
            </a:r>
            <a:br>
              <a:rPr sz="2000"/>
            </a:br>
            <a:r>
              <a:rPr b="0" lang="pt-BR" sz="2000" spc="-1" strike="noStrike">
                <a:solidFill>
                  <a:srgbClr val="000000"/>
                </a:solidFill>
                <a:latin typeface="Arial"/>
              </a:rPr>
              <a:t>Só após essa conexão ser estabelecida é que poderá ser iniciado os procedimentos de segurança que será abordado nas próximas apresentações.</a:t>
            </a:r>
            <a:endParaRPr b="0" lang="pt-BR" sz="2000" spc="-1" strike="noStrike">
              <a:solidFill>
                <a:srgbClr val="000000"/>
              </a:solidFill>
              <a:latin typeface="Arial"/>
            </a:endParaRPr>
          </a:p>
        </p:txBody>
      </p:sp>
      <p:sp>
        <p:nvSpPr>
          <p:cNvPr id="621" name="PlaceHolder 3"/>
          <p:cNvSpPr>
            <a:spLocks noGrp="1"/>
          </p:cNvSpPr>
          <p:nvPr>
            <p:ph type="sldNum" idx="60"/>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12B6E161-FD85-41CD-BBB4-CD9D83A5F82A}"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PlaceHolder 1"/>
          <p:cNvSpPr>
            <a:spLocks noGrp="1"/>
          </p:cNvSpPr>
          <p:nvPr>
            <p:ph type="sldImg"/>
          </p:nvPr>
        </p:nvSpPr>
        <p:spPr>
          <a:xfrm>
            <a:off x="685800" y="1143000"/>
            <a:ext cx="5485680" cy="3085560"/>
          </a:xfrm>
          <a:prstGeom prst="rect">
            <a:avLst/>
          </a:prstGeom>
          <a:ln w="0">
            <a:noFill/>
          </a:ln>
        </p:spPr>
      </p:sp>
      <p:sp>
        <p:nvSpPr>
          <p:cNvPr id="62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r>
              <a:rPr b="0" lang="pt-BR" sz="2000" spc="-1" strike="noStrike">
                <a:solidFill>
                  <a:srgbClr val="000000"/>
                </a:solidFill>
                <a:latin typeface="Arial"/>
              </a:rPr>
              <a:t>Mas como nem tudo são flores, a tentativa de estabelecer uma conexão RRC pode ser rejeitada pelo eNB, seja por congestionamento, ou por não ter capacidade de suportar esse usuário.</a:t>
            </a:r>
            <a:endParaRPr b="0" lang="pt-BR" sz="2000" spc="-1" strike="noStrike">
              <a:solidFill>
                <a:srgbClr val="000000"/>
              </a:solidFill>
              <a:latin typeface="Arial"/>
            </a:endParaRPr>
          </a:p>
          <a:p>
            <a:pPr marL="216000" indent="0">
              <a:lnSpc>
                <a:spcPct val="100000"/>
              </a:lnSpc>
              <a:buNone/>
              <a:tabLst>
                <a:tab algn="l" pos="0"/>
              </a:tabLst>
            </a:pPr>
            <a:r>
              <a:rPr b="0" lang="pt-BR" sz="2000" spc="-1" strike="noStrike">
                <a:solidFill>
                  <a:srgbClr val="000000"/>
                </a:solidFill>
                <a:latin typeface="Arial"/>
              </a:rPr>
              <a:t>Então quando o meu UE manda um connection request, o eNB responde com Connetion Reject e nessa mensagem vai ter um temporizador para que ele tente se conectar novamente.</a:t>
            </a:r>
            <a:br>
              <a:rPr sz="2000"/>
            </a:br>
            <a:r>
              <a:rPr b="0" lang="pt-BR" sz="2000" spc="-1" strike="noStrike">
                <a:solidFill>
                  <a:srgbClr val="000000"/>
                </a:solidFill>
                <a:latin typeface="Arial"/>
              </a:rPr>
              <a:t>Eu falei anteriormente que na mensagem do Request é enviado o identificador aleatório e o motivo pelo qual o UE deseja se conectar. O motivo é muito importante porque, a depender da configuração da rede, se por exemplo, o motivo da minha conexão foi Emergencia, a rede derruba alguém para que eu me connect.</a:t>
            </a:r>
            <a:endParaRPr b="0" lang="pt-BR" sz="2000" spc="-1" strike="noStrike">
              <a:solidFill>
                <a:srgbClr val="000000"/>
              </a:solidFill>
              <a:latin typeface="Arial"/>
            </a:endParaRPr>
          </a:p>
        </p:txBody>
      </p:sp>
      <p:sp>
        <p:nvSpPr>
          <p:cNvPr id="624" name="PlaceHolder 3"/>
          <p:cNvSpPr>
            <a:spLocks noGrp="1"/>
          </p:cNvSpPr>
          <p:nvPr>
            <p:ph type="sldNum" idx="61"/>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7767DEAC-4BF4-4D26-87F7-0B5409D25188}"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sldImg"/>
          </p:nvPr>
        </p:nvSpPr>
        <p:spPr>
          <a:xfrm>
            <a:off x="685800" y="1143000"/>
            <a:ext cx="5485680" cy="3085560"/>
          </a:xfrm>
          <a:prstGeom prst="rect">
            <a:avLst/>
          </a:prstGeom>
          <a:ln w="0">
            <a:noFill/>
          </a:ln>
        </p:spPr>
      </p:sp>
      <p:sp>
        <p:nvSpPr>
          <p:cNvPr id="62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pt-BR" sz="1800" spc="-1" strike="noStrike">
              <a:solidFill>
                <a:srgbClr val="000000"/>
              </a:solidFill>
              <a:latin typeface="Arial"/>
            </a:endParaRPr>
          </a:p>
        </p:txBody>
      </p:sp>
      <p:sp>
        <p:nvSpPr>
          <p:cNvPr id="627" name="PlaceHolder 3"/>
          <p:cNvSpPr>
            <a:spLocks noGrp="1"/>
          </p:cNvSpPr>
          <p:nvPr>
            <p:ph type="sldNum" idx="62"/>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pt-BR" sz="1200" spc="-1" strike="noStrike">
                <a:solidFill>
                  <a:schemeClr val="dk1"/>
                </a:solidFill>
                <a:latin typeface="+mn-lt"/>
                <a:ea typeface="+mn-ea"/>
              </a:defRPr>
            </a:lvl1pPr>
          </a:lstStyle>
          <a:p>
            <a:pPr indent="0" algn="r" defTabSz="914400">
              <a:lnSpc>
                <a:spcPct val="100000"/>
              </a:lnSpc>
              <a:buNone/>
              <a:tabLst>
                <a:tab algn="l" pos="0"/>
              </a:tabLst>
            </a:pPr>
            <a:fld id="{195623FA-EC6C-4E29-9F14-F902AFD3FB2A}" type="slidenum">
              <a:rPr b="0" lang="pt-BR" sz="1200" spc="-1" strike="noStrike">
                <a:solidFill>
                  <a:schemeClr val="dk1"/>
                </a:solidFill>
                <a:latin typeface="+mn-lt"/>
                <a:ea typeface="+mn-ea"/>
              </a:rPr>
              <a:t>&lt;number&gt;</a:t>
            </a:fld>
            <a:endParaRPr b="0" lang="pt-BR"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lide de título">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080" cy="128016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4" name="PlaceHolder 2"/>
          <p:cNvSpPr>
            <a:spLocks noGrp="1"/>
          </p:cNvSpPr>
          <p:nvPr>
            <p:ph type="subTitle"/>
          </p:nvPr>
        </p:nvSpPr>
        <p:spPr>
          <a:xfrm>
            <a:off x="2589120" y="2133720"/>
            <a:ext cx="8914680" cy="377676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9B55FC5-970D-406F-8C55-F18674753B58}"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beçalho da Seção">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4CF13D2A-1A7D-4FF9-8CE3-4DD07EAE0B03}" type="slidenum">
              <a:t>&lt;#&gt;</a:t>
            </a:fld>
          </a:p>
        </p:txBody>
      </p:sp>
      <p:sp>
        <p:nvSpPr>
          <p:cNvPr id="4" name="PlaceHolder 3"/>
          <p:cNvSpPr>
            <a:spLocks noGrp="1"/>
          </p:cNvSpPr>
          <p:nvPr>
            <p:ph type="dt" idx="30"/>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uas Partes de Conteúdo">
    <p:spTree>
      <p:nvGrpSpPr>
        <p:cNvPr id="1" name=""/>
        <p:cNvGrpSpPr/>
        <p:nvPr/>
      </p:nvGrpSpPr>
      <p:grpSpPr>
        <a:xfrm>
          <a:off x="0" y="0"/>
          <a:ext cx="0" cy="0"/>
          <a:chOff x="0" y="0"/>
          <a:chExt cx="0" cy="0"/>
        </a:xfrm>
      </p:grpSpPr>
      <p:sp>
        <p:nvSpPr>
          <p:cNvPr id="356" name="PlaceHolder 1"/>
          <p:cNvSpPr>
            <a:spLocks noGrp="1"/>
          </p:cNvSpPr>
          <p:nvPr>
            <p:ph type="title"/>
          </p:nvPr>
        </p:nvSpPr>
        <p:spPr>
          <a:xfrm>
            <a:off x="2593080" y="624240"/>
            <a:ext cx="8911080" cy="128016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57" name="PlaceHolder 2"/>
          <p:cNvSpPr>
            <a:spLocks noGrp="1"/>
          </p:cNvSpPr>
          <p:nvPr>
            <p:ph/>
          </p:nvPr>
        </p:nvSpPr>
        <p:spPr>
          <a:xfrm>
            <a:off x="2589120" y="2133720"/>
            <a:ext cx="4350240" cy="377676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58" name="PlaceHolder 3"/>
          <p:cNvSpPr>
            <a:spLocks noGrp="1"/>
          </p:cNvSpPr>
          <p:nvPr>
            <p:ph/>
          </p:nvPr>
        </p:nvSpPr>
        <p:spPr>
          <a:xfrm>
            <a:off x="7157160" y="2133720"/>
            <a:ext cx="4350240" cy="377676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C191C396-57FB-4427-95A8-E782D90AABD5}" type="slidenum">
              <a:t>&lt;#&gt;</a:t>
            </a:fld>
          </a:p>
        </p:txBody>
      </p:sp>
      <p:sp>
        <p:nvSpPr>
          <p:cNvPr id="7" name="PlaceHolder 6"/>
          <p:cNvSpPr>
            <a:spLocks noGrp="1"/>
          </p:cNvSpPr>
          <p:nvPr>
            <p:ph type="dt" idx="33"/>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ção">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9F31F50D-5EF5-46CE-98FD-9D296FCD0E73}" type="slidenum">
              <a:t>&lt;#&gt;</a:t>
            </a:fld>
          </a:p>
        </p:txBody>
      </p:sp>
      <p:sp>
        <p:nvSpPr>
          <p:cNvPr id="4" name="PlaceHolder 3"/>
          <p:cNvSpPr>
            <a:spLocks noGrp="1"/>
          </p:cNvSpPr>
          <p:nvPr>
            <p:ph type="dt" idx="36"/>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mente título">
    <p:spTree>
      <p:nvGrpSpPr>
        <p:cNvPr id="1" name=""/>
        <p:cNvGrpSpPr/>
        <p:nvPr/>
      </p:nvGrpSpPr>
      <p:grpSpPr>
        <a:xfrm>
          <a:off x="0" y="0"/>
          <a:ext cx="0" cy="0"/>
          <a:chOff x="0" y="0"/>
          <a:chExt cx="0" cy="0"/>
        </a:xfrm>
      </p:grpSpPr>
      <p:sp>
        <p:nvSpPr>
          <p:cNvPr id="422" name="PlaceHolder 1"/>
          <p:cNvSpPr>
            <a:spLocks noGrp="1"/>
          </p:cNvSpPr>
          <p:nvPr>
            <p:ph type="title"/>
          </p:nvPr>
        </p:nvSpPr>
        <p:spPr>
          <a:xfrm>
            <a:off x="2593080" y="624240"/>
            <a:ext cx="8911080" cy="128016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 name="PlaceHolder 2"/>
          <p:cNvSpPr>
            <a:spLocks noGrp="1"/>
          </p:cNvSpPr>
          <p:nvPr>
            <p:ph type="ftr" idx="37"/>
          </p:nvPr>
        </p:nvSpPr>
        <p:spPr/>
        <p:txBody>
          <a:bodyPr/>
          <a:p>
            <a:r>
              <a:t>Footer</a:t>
            </a:r>
          </a:p>
        </p:txBody>
      </p:sp>
      <p:sp>
        <p:nvSpPr>
          <p:cNvPr id="4" name="PlaceHolder 3"/>
          <p:cNvSpPr>
            <a:spLocks noGrp="1"/>
          </p:cNvSpPr>
          <p:nvPr>
            <p:ph type="sldNum" idx="38"/>
          </p:nvPr>
        </p:nvSpPr>
        <p:spPr/>
        <p:txBody>
          <a:bodyPr/>
          <a:p>
            <a:fld id="{9F1105FC-F882-4030-8CA1-BE0281825113}" type="slidenum">
              <a:t>&lt;#&gt;</a:t>
            </a:fld>
          </a:p>
        </p:txBody>
      </p:sp>
      <p:sp>
        <p:nvSpPr>
          <p:cNvPr id="5" name="PlaceHolder 4"/>
          <p:cNvSpPr>
            <a:spLocks noGrp="1"/>
          </p:cNvSpPr>
          <p:nvPr>
            <p:ph type="dt" idx="39"/>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m branco">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p>
            <a:r>
              <a:t>Footer</a:t>
            </a:r>
          </a:p>
        </p:txBody>
      </p:sp>
      <p:sp>
        <p:nvSpPr>
          <p:cNvPr id="3" name="PlaceHolder 2"/>
          <p:cNvSpPr>
            <a:spLocks noGrp="1"/>
          </p:cNvSpPr>
          <p:nvPr>
            <p:ph type="sldNum" idx="41"/>
          </p:nvPr>
        </p:nvSpPr>
        <p:spPr/>
        <p:txBody>
          <a:bodyPr/>
          <a:p>
            <a:fld id="{8FA3F776-FE5E-41FF-A4FB-E75C749CC2C8}" type="slidenum">
              <a:t>&lt;#&gt;</a:t>
            </a:fld>
          </a:p>
        </p:txBody>
      </p:sp>
      <p:sp>
        <p:nvSpPr>
          <p:cNvPr id="4" name="PlaceHolder 3"/>
          <p:cNvSpPr>
            <a:spLocks noGrp="1"/>
          </p:cNvSpPr>
          <p:nvPr>
            <p:ph type="dt" idx="42"/>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údo com Legenda">
    <p:spTree>
      <p:nvGrpSpPr>
        <p:cNvPr id="1" name=""/>
        <p:cNvGrpSpPr/>
        <p:nvPr/>
      </p:nvGrpSpPr>
      <p:grpSpPr>
        <a:xfrm>
          <a:off x="0" y="0"/>
          <a:ext cx="0" cy="0"/>
          <a:chOff x="0" y="0"/>
          <a:chExt cx="0" cy="0"/>
        </a:xfrm>
      </p:grpSpPr>
      <p:sp>
        <p:nvSpPr>
          <p:cNvPr id="2" name="PlaceHolder 1"/>
          <p:cNvSpPr>
            <a:spLocks noGrp="1"/>
          </p:cNvSpPr>
          <p:nvPr>
            <p:ph type="ftr" idx="43"/>
          </p:nvPr>
        </p:nvSpPr>
        <p:spPr/>
        <p:txBody>
          <a:bodyPr/>
          <a:p>
            <a:r>
              <a:t>Footer</a:t>
            </a:r>
          </a:p>
        </p:txBody>
      </p:sp>
      <p:sp>
        <p:nvSpPr>
          <p:cNvPr id="3" name="PlaceHolder 2"/>
          <p:cNvSpPr>
            <a:spLocks noGrp="1"/>
          </p:cNvSpPr>
          <p:nvPr>
            <p:ph type="sldNum" idx="44"/>
          </p:nvPr>
        </p:nvSpPr>
        <p:spPr/>
        <p:txBody>
          <a:bodyPr/>
          <a:p>
            <a:fld id="{00AB9B3E-49E9-4D8F-A77D-3644406A87B0}" type="slidenum">
              <a:t>&lt;#&gt;</a:t>
            </a:fld>
          </a:p>
        </p:txBody>
      </p:sp>
      <p:sp>
        <p:nvSpPr>
          <p:cNvPr id="4" name="PlaceHolder 3"/>
          <p:cNvSpPr>
            <a:spLocks noGrp="1"/>
          </p:cNvSpPr>
          <p:nvPr>
            <p:ph type="dt" idx="45"/>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m com Legenda">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1266FFEE-6BB6-4F28-8D37-C2611646A0ED}" type="slidenum">
              <a:t>&lt;#&gt;</a:t>
            </a:fld>
          </a:p>
        </p:txBody>
      </p:sp>
      <p:sp>
        <p:nvSpPr>
          <p:cNvPr id="4" name="PlaceHolder 3"/>
          <p:cNvSpPr>
            <a:spLocks noGrp="1"/>
          </p:cNvSpPr>
          <p:nvPr>
            <p:ph type="dt" idx="48"/>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e conteúdo_">
    <p:spTree>
      <p:nvGrpSpPr>
        <p:cNvPr id="1" name=""/>
        <p:cNvGrpSpPr/>
        <p:nvPr/>
      </p:nvGrpSpPr>
      <p:grpSpPr>
        <a:xfrm>
          <a:off x="0" y="0"/>
          <a:ext cx="0" cy="0"/>
          <a:chOff x="0" y="0"/>
          <a:chExt cx="0" cy="0"/>
        </a:xfrm>
      </p:grpSpPr>
      <p:sp>
        <p:nvSpPr>
          <p:cNvPr id="549" name="PlaceHolder 1"/>
          <p:cNvSpPr>
            <a:spLocks noGrp="1"/>
          </p:cNvSpPr>
          <p:nvPr>
            <p:ph type="title"/>
          </p:nvPr>
        </p:nvSpPr>
        <p:spPr>
          <a:xfrm>
            <a:off x="2593080" y="624240"/>
            <a:ext cx="8911080" cy="128016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550" name="PlaceHolder 2"/>
          <p:cNvSpPr>
            <a:spLocks noGrp="1"/>
          </p:cNvSpPr>
          <p:nvPr>
            <p:ph/>
          </p:nvPr>
        </p:nvSpPr>
        <p:spPr>
          <a:xfrm>
            <a:off x="2589120" y="2133720"/>
            <a:ext cx="8914680" cy="377676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 name="PlaceHolder 3"/>
          <p:cNvSpPr>
            <a:spLocks noGrp="1"/>
          </p:cNvSpPr>
          <p:nvPr>
            <p:ph type="ftr" idx="49"/>
          </p:nvPr>
        </p:nvSpPr>
        <p:spPr/>
        <p:txBody>
          <a:bodyPr/>
          <a:p>
            <a:r>
              <a:t>Footer</a:t>
            </a:r>
          </a:p>
        </p:txBody>
      </p:sp>
      <p:sp>
        <p:nvSpPr>
          <p:cNvPr id="5" name="PlaceHolder 4"/>
          <p:cNvSpPr>
            <a:spLocks noGrp="1"/>
          </p:cNvSpPr>
          <p:nvPr>
            <p:ph type="sldNum" idx="50"/>
          </p:nvPr>
        </p:nvSpPr>
        <p:spPr/>
        <p:txBody>
          <a:bodyPr/>
          <a:p>
            <a:fld id="{0415C271-C3EE-43B4-AF99-D4A4526CE685}" type="slidenum">
              <a:t>&lt;#&gt;</a:t>
            </a:fld>
          </a:p>
        </p:txBody>
      </p:sp>
      <p:sp>
        <p:nvSpPr>
          <p:cNvPr id="6" name="PlaceHolder 5"/>
          <p:cNvSpPr>
            <a:spLocks noGrp="1"/>
          </p:cNvSpPr>
          <p:nvPr>
            <p:ph type="dt" idx="51"/>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ítulo e Legenda">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932E2CC-21E7-4707-B786-EB310C9071EC}" type="slidenum">
              <a:t>&lt;#&gt;</a:t>
            </a:fld>
          </a:p>
        </p:txBody>
      </p:sp>
      <p:sp>
        <p:nvSpPr>
          <p:cNvPr id="4" name="PlaceHolder 3"/>
          <p:cNvSpPr>
            <a:spLocks noGrp="1"/>
          </p:cNvSpPr>
          <p:nvPr>
            <p:ph type="dt" idx="6"/>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itação com Legenda">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E703C435-F665-430E-9857-F045CA84D0B6}" type="slidenum">
              <a:t>&lt;#&gt;</a:t>
            </a:fld>
          </a:p>
        </p:txBody>
      </p:sp>
      <p:sp>
        <p:nvSpPr>
          <p:cNvPr id="4" name="PlaceHolder 3"/>
          <p:cNvSpPr>
            <a:spLocks noGrp="1"/>
          </p:cNvSpPr>
          <p:nvPr>
            <p:ph type="dt" idx="9"/>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rtão de Nom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8F4E74CC-0C90-4E90-8280-C78FC45B91F9}" type="slidenum">
              <a:t>&lt;#&gt;</a:t>
            </a:fld>
          </a:p>
        </p:txBody>
      </p:sp>
      <p:sp>
        <p:nvSpPr>
          <p:cNvPr id="4" name="PlaceHolder 3"/>
          <p:cNvSpPr>
            <a:spLocks noGrp="1"/>
          </p:cNvSpPr>
          <p:nvPr>
            <p:ph type="dt" idx="12"/>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itar o Cartão de Nom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FF9E2F14-8466-4261-801A-2F6588FD56E3}" type="slidenum">
              <a:t>&lt;#&gt;</a:t>
            </a:fld>
          </a:p>
        </p:txBody>
      </p:sp>
      <p:sp>
        <p:nvSpPr>
          <p:cNvPr id="4" name="PlaceHolder 3"/>
          <p:cNvSpPr>
            <a:spLocks noGrp="1"/>
          </p:cNvSpPr>
          <p:nvPr>
            <p:ph type="dt" idx="15"/>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erdadeiro ou Falso">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2965AAF5-A671-4CD6-AA48-A9B11AE49CEF}" type="slidenum">
              <a:t>&lt;#&gt;</a:t>
            </a:fld>
          </a:p>
        </p:txBody>
      </p:sp>
      <p:sp>
        <p:nvSpPr>
          <p:cNvPr id="4" name="PlaceHolder 3"/>
          <p:cNvSpPr>
            <a:spLocks noGrp="1"/>
          </p:cNvSpPr>
          <p:nvPr>
            <p:ph type="dt" idx="18"/>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e texto vertical">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A45FE8DA-1844-4055-8753-52F209A86237}" type="slidenum">
              <a:t>&lt;#&gt;</a:t>
            </a:fld>
          </a:p>
        </p:txBody>
      </p:sp>
      <p:sp>
        <p:nvSpPr>
          <p:cNvPr id="4" name="PlaceHolder 3"/>
          <p:cNvSpPr>
            <a:spLocks noGrp="1"/>
          </p:cNvSpPr>
          <p:nvPr>
            <p:ph type="dt" idx="21"/>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e texto verticais">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C2F27405-051B-4831-8260-7DBFE4FD7F4E}" type="slidenum">
              <a:t>&lt;#&gt;</a:t>
            </a:fld>
          </a:p>
        </p:txBody>
      </p:sp>
      <p:sp>
        <p:nvSpPr>
          <p:cNvPr id="4" name="PlaceHolder 3"/>
          <p:cNvSpPr>
            <a:spLocks noGrp="1"/>
          </p:cNvSpPr>
          <p:nvPr>
            <p:ph type="dt" idx="24"/>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e conteúdo">
    <p:spTree>
      <p:nvGrpSpPr>
        <p:cNvPr id="1" name=""/>
        <p:cNvGrpSpPr/>
        <p:nvPr/>
      </p:nvGrpSpPr>
      <p:grpSpPr>
        <a:xfrm>
          <a:off x="0" y="0"/>
          <a:ext cx="0" cy="0"/>
          <a:chOff x="0" y="0"/>
          <a:chExt cx="0" cy="0"/>
        </a:xfrm>
      </p:grpSpPr>
      <p:sp>
        <p:nvSpPr>
          <p:cNvPr id="289" name="PlaceHolder 1"/>
          <p:cNvSpPr>
            <a:spLocks noGrp="1"/>
          </p:cNvSpPr>
          <p:nvPr>
            <p:ph type="title"/>
          </p:nvPr>
        </p:nvSpPr>
        <p:spPr>
          <a:xfrm>
            <a:off x="2593080" y="624240"/>
            <a:ext cx="8911080" cy="128016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90" name="PlaceHolder 2"/>
          <p:cNvSpPr>
            <a:spLocks noGrp="1"/>
          </p:cNvSpPr>
          <p:nvPr>
            <p:ph/>
          </p:nvPr>
        </p:nvSpPr>
        <p:spPr>
          <a:xfrm>
            <a:off x="2589120" y="2133720"/>
            <a:ext cx="8914680" cy="377676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81FE8FB1-3681-4FC0-91AC-ECAFFE7C13AE}" type="slidenum">
              <a:t>&lt;#&gt;</a:t>
            </a:fld>
          </a:p>
        </p:txBody>
      </p:sp>
      <p:sp>
        <p:nvSpPr>
          <p:cNvPr id="6" name="PlaceHolder 5"/>
          <p:cNvSpPr>
            <a:spLocks noGrp="1"/>
          </p:cNvSpPr>
          <p:nvPr>
            <p:ph type="dt" idx="27"/>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0" name="Group 22"/>
          <p:cNvGrpSpPr/>
          <p:nvPr/>
        </p:nvGrpSpPr>
        <p:grpSpPr>
          <a:xfrm>
            <a:off x="0" y="228600"/>
            <a:ext cx="2850840" cy="6638040"/>
            <a:chOff x="0" y="228600"/>
            <a:chExt cx="2850840" cy="6638040"/>
          </a:xfrm>
        </p:grpSpPr>
        <p:sp>
          <p:nvSpPr>
            <p:cNvPr id="1"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6"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9"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13" name="Group 9"/>
          <p:cNvGrpSpPr/>
          <p:nvPr/>
        </p:nvGrpSpPr>
        <p:grpSpPr>
          <a:xfrm>
            <a:off x="27360" y="-720"/>
            <a:ext cx="2355840" cy="6853320"/>
            <a:chOff x="27360" y="-720"/>
            <a:chExt cx="2355840" cy="6853320"/>
          </a:xfrm>
        </p:grpSpPr>
        <p:sp>
          <p:nvSpPr>
            <p:cNvPr id="14"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6"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2"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5"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26"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 name="Freeform 6"/>
          <p:cNvSpPr/>
          <p:nvPr/>
        </p:nvSpPr>
        <p:spPr>
          <a:xfrm>
            <a:off x="0" y="4323960"/>
            <a:ext cx="1743840" cy="777960"/>
          </a:xfrm>
          <a:custGeom>
            <a:avLst/>
            <a:gdLst>
              <a:gd name="textAreaLeft" fmla="*/ 0 w 1743840"/>
              <a:gd name="textAreaRight" fmla="*/ 1744560 w 1743840"/>
              <a:gd name="textAreaTop" fmla="*/ 0 h 777960"/>
              <a:gd name="textAreaBottom" fmla="*/ 778680 h 777960"/>
            </a:gdLst>
            <a:ahLst/>
            <a:rect l="textAreaLeft" t="textAreaTop" r="textAreaRight" b="textAreaBottom"/>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8" name="PlaceHolder 1"/>
          <p:cNvSpPr>
            <a:spLocks noGrp="1"/>
          </p:cNvSpPr>
          <p:nvPr>
            <p:ph type="title"/>
          </p:nvPr>
        </p:nvSpPr>
        <p:spPr>
          <a:xfrm>
            <a:off x="2593080" y="624240"/>
            <a:ext cx="8911080" cy="128016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29" name="PlaceHolder 2"/>
          <p:cNvSpPr>
            <a:spLocks noGrp="1"/>
          </p:cNvSpPr>
          <p:nvPr>
            <p:ph type="ftr" idx="1"/>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30" name="PlaceHolder 3"/>
          <p:cNvSpPr>
            <a:spLocks noGrp="1"/>
          </p:cNvSpPr>
          <p:nvPr>
            <p:ph type="sldNum" idx="2"/>
          </p:nvPr>
        </p:nvSpPr>
        <p:spPr>
          <a:xfrm>
            <a:off x="531720" y="452952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96603706-F335-440A-B7D8-4ADAD4E90D56}"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31" name="PlaceHolder 4"/>
          <p:cNvSpPr>
            <a:spLocks noGrp="1"/>
          </p:cNvSpPr>
          <p:nvPr>
            <p:ph type="dt" idx="3"/>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
        <p:nvSpPr>
          <p:cNvPr id="3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Click to edit the outline text format</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Second Outline Level</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Third Outline Level</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Fourth Outline Level</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Fifth Outline Level</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Sixth Outline Level</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Seventh Outline Level</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291" name="Group 22"/>
          <p:cNvGrpSpPr/>
          <p:nvPr/>
        </p:nvGrpSpPr>
        <p:grpSpPr>
          <a:xfrm>
            <a:off x="0" y="228600"/>
            <a:ext cx="2850840" cy="6638040"/>
            <a:chOff x="0" y="228600"/>
            <a:chExt cx="2850840" cy="6638040"/>
          </a:xfrm>
        </p:grpSpPr>
        <p:sp>
          <p:nvSpPr>
            <p:cNvPr id="292"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3"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4"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5"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6"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7"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8"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99"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0"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1"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2"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3"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304" name="Group 9"/>
          <p:cNvGrpSpPr/>
          <p:nvPr/>
        </p:nvGrpSpPr>
        <p:grpSpPr>
          <a:xfrm>
            <a:off x="27360" y="-720"/>
            <a:ext cx="2355840" cy="6853320"/>
            <a:chOff x="27360" y="-720"/>
            <a:chExt cx="2355840" cy="6853320"/>
          </a:xfrm>
        </p:grpSpPr>
        <p:sp>
          <p:nvSpPr>
            <p:cNvPr id="305"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6"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7"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8"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09"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0"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1"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2"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3"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4"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5"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6"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317"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8" name="Freeform 11"/>
          <p:cNvSpPr/>
          <p:nvPr/>
        </p:nvSpPr>
        <p:spPr>
          <a:xfrm flipV="1">
            <a:off x="-3600" y="317736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19" name="PlaceHolder 1"/>
          <p:cNvSpPr>
            <a:spLocks noGrp="1"/>
          </p:cNvSpPr>
          <p:nvPr>
            <p:ph type="ftr" idx="28"/>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320" name="PlaceHolder 2"/>
          <p:cNvSpPr>
            <a:spLocks noGrp="1"/>
          </p:cNvSpPr>
          <p:nvPr>
            <p:ph type="sldNum" idx="29"/>
          </p:nvPr>
        </p:nvSpPr>
        <p:spPr>
          <a:xfrm>
            <a:off x="531720" y="324396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C2CFA655-360E-434B-A9FA-638EF7F55DB8}"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321" name="PlaceHolder 3"/>
          <p:cNvSpPr>
            <a:spLocks noGrp="1"/>
          </p:cNvSpPr>
          <p:nvPr>
            <p:ph type="dt" idx="30"/>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322" name="Group 22"/>
          <p:cNvGrpSpPr/>
          <p:nvPr/>
        </p:nvGrpSpPr>
        <p:grpSpPr>
          <a:xfrm>
            <a:off x="0" y="228600"/>
            <a:ext cx="2850840" cy="6638040"/>
            <a:chOff x="0" y="228600"/>
            <a:chExt cx="2850840" cy="6638040"/>
          </a:xfrm>
        </p:grpSpPr>
        <p:sp>
          <p:nvSpPr>
            <p:cNvPr id="323"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24"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25"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26"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27"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28"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29"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0"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1"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2"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3"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4"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335" name="Group 9"/>
          <p:cNvGrpSpPr/>
          <p:nvPr/>
        </p:nvGrpSpPr>
        <p:grpSpPr>
          <a:xfrm>
            <a:off x="27360" y="-720"/>
            <a:ext cx="2355840" cy="6853320"/>
            <a:chOff x="27360" y="-720"/>
            <a:chExt cx="2355840" cy="6853320"/>
          </a:xfrm>
        </p:grpSpPr>
        <p:sp>
          <p:nvSpPr>
            <p:cNvPr id="336"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7"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8"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39"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0"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1"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2"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3"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4"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5"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6"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7"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348"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49" name="Freeform 11"/>
          <p:cNvSpPr/>
          <p:nvPr/>
        </p:nvSpPr>
        <p:spPr>
          <a:xfrm flipV="1">
            <a:off x="-3600" y="71280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50" name="PlaceHolder 1"/>
          <p:cNvSpPr>
            <a:spLocks noGrp="1"/>
          </p:cNvSpPr>
          <p:nvPr>
            <p:ph type="title"/>
          </p:nvPr>
        </p:nvSpPr>
        <p:spPr>
          <a:xfrm>
            <a:off x="2593080" y="624240"/>
            <a:ext cx="8911080" cy="128016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351" name="PlaceHolder 2"/>
          <p:cNvSpPr>
            <a:spLocks noGrp="1"/>
          </p:cNvSpPr>
          <p:nvPr>
            <p:ph type="body"/>
          </p:nvPr>
        </p:nvSpPr>
        <p:spPr>
          <a:xfrm>
            <a:off x="2589120" y="2133720"/>
            <a:ext cx="4349880" cy="37767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352" name="PlaceHolder 3"/>
          <p:cNvSpPr>
            <a:spLocks noGrp="1"/>
          </p:cNvSpPr>
          <p:nvPr>
            <p:ph type="body"/>
          </p:nvPr>
        </p:nvSpPr>
        <p:spPr>
          <a:xfrm>
            <a:off x="7157160" y="2133720"/>
            <a:ext cx="4349880" cy="37767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353" name="PlaceHolder 4"/>
          <p:cNvSpPr>
            <a:spLocks noGrp="1"/>
          </p:cNvSpPr>
          <p:nvPr>
            <p:ph type="ftr" idx="31"/>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354" name="PlaceHolder 5"/>
          <p:cNvSpPr>
            <a:spLocks noGrp="1"/>
          </p:cNvSpPr>
          <p:nvPr>
            <p:ph type="sldNum" idx="32"/>
          </p:nvPr>
        </p:nvSpPr>
        <p:spPr>
          <a:xfrm>
            <a:off x="531720" y="78768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D065A965-56EA-4837-9D50-3064DE0A975B}"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355" name="PlaceHolder 6"/>
          <p:cNvSpPr>
            <a:spLocks noGrp="1"/>
          </p:cNvSpPr>
          <p:nvPr>
            <p:ph type="dt" idx="33"/>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359" name="Group 22"/>
          <p:cNvGrpSpPr/>
          <p:nvPr/>
        </p:nvGrpSpPr>
        <p:grpSpPr>
          <a:xfrm>
            <a:off x="0" y="228600"/>
            <a:ext cx="2850840" cy="6638040"/>
            <a:chOff x="0" y="228600"/>
            <a:chExt cx="2850840" cy="6638040"/>
          </a:xfrm>
        </p:grpSpPr>
        <p:sp>
          <p:nvSpPr>
            <p:cNvPr id="360"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1"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2"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3"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4"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5"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6"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7"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8"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69"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0"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1"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372" name="Group 9"/>
          <p:cNvGrpSpPr/>
          <p:nvPr/>
        </p:nvGrpSpPr>
        <p:grpSpPr>
          <a:xfrm>
            <a:off x="27360" y="-720"/>
            <a:ext cx="2355840" cy="6853320"/>
            <a:chOff x="27360" y="-720"/>
            <a:chExt cx="2355840" cy="6853320"/>
          </a:xfrm>
        </p:grpSpPr>
        <p:sp>
          <p:nvSpPr>
            <p:cNvPr id="373"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4"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5"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6"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7"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8"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9"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0"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1"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2"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3"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4"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385"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6" name="Freeform 11"/>
          <p:cNvSpPr/>
          <p:nvPr/>
        </p:nvSpPr>
        <p:spPr>
          <a:xfrm flipV="1">
            <a:off x="-3600" y="71280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7" name="PlaceHolder 1"/>
          <p:cNvSpPr>
            <a:spLocks noGrp="1"/>
          </p:cNvSpPr>
          <p:nvPr>
            <p:ph type="ftr" idx="34"/>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388" name="PlaceHolder 2"/>
          <p:cNvSpPr>
            <a:spLocks noGrp="1"/>
          </p:cNvSpPr>
          <p:nvPr>
            <p:ph type="sldNum" idx="35"/>
          </p:nvPr>
        </p:nvSpPr>
        <p:spPr>
          <a:xfrm>
            <a:off x="531720" y="78768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DDBA8345-AA74-465A-AA85-E57AF8BE33E4}"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389" name="PlaceHolder 3"/>
          <p:cNvSpPr>
            <a:spLocks noGrp="1"/>
          </p:cNvSpPr>
          <p:nvPr>
            <p:ph type="dt" idx="36"/>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390" name="Group 22"/>
          <p:cNvGrpSpPr/>
          <p:nvPr/>
        </p:nvGrpSpPr>
        <p:grpSpPr>
          <a:xfrm>
            <a:off x="0" y="228600"/>
            <a:ext cx="2850840" cy="6638040"/>
            <a:chOff x="0" y="228600"/>
            <a:chExt cx="2850840" cy="6638040"/>
          </a:xfrm>
        </p:grpSpPr>
        <p:sp>
          <p:nvSpPr>
            <p:cNvPr id="391"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2"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3"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4"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5"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6"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7"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8"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9"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0"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1"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2"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403" name="Group 9"/>
          <p:cNvGrpSpPr/>
          <p:nvPr/>
        </p:nvGrpSpPr>
        <p:grpSpPr>
          <a:xfrm>
            <a:off x="27360" y="-720"/>
            <a:ext cx="2355840" cy="6853320"/>
            <a:chOff x="27360" y="-720"/>
            <a:chExt cx="2355840" cy="6853320"/>
          </a:xfrm>
        </p:grpSpPr>
        <p:sp>
          <p:nvSpPr>
            <p:cNvPr id="404"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5"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6"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7"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8"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9"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0"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1"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2"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3"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4"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5"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416"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7" name="Freeform 11"/>
          <p:cNvSpPr/>
          <p:nvPr/>
        </p:nvSpPr>
        <p:spPr>
          <a:xfrm flipV="1">
            <a:off x="-3600" y="71280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8" name="PlaceHolder 1"/>
          <p:cNvSpPr>
            <a:spLocks noGrp="1"/>
          </p:cNvSpPr>
          <p:nvPr>
            <p:ph type="title"/>
          </p:nvPr>
        </p:nvSpPr>
        <p:spPr>
          <a:xfrm>
            <a:off x="2593080" y="624240"/>
            <a:ext cx="8911080" cy="128016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419" name="PlaceHolder 2"/>
          <p:cNvSpPr>
            <a:spLocks noGrp="1"/>
          </p:cNvSpPr>
          <p:nvPr>
            <p:ph type="ftr" idx="37"/>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20" name="PlaceHolder 3"/>
          <p:cNvSpPr>
            <a:spLocks noGrp="1"/>
          </p:cNvSpPr>
          <p:nvPr>
            <p:ph type="sldNum" idx="38"/>
          </p:nvPr>
        </p:nvSpPr>
        <p:spPr>
          <a:xfrm>
            <a:off x="531720" y="78768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9B342D7F-6694-4BB2-BC7F-D6A7C1F9221A}"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421" name="PlaceHolder 4"/>
          <p:cNvSpPr>
            <a:spLocks noGrp="1"/>
          </p:cNvSpPr>
          <p:nvPr>
            <p:ph type="dt" idx="39"/>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423" name="Group 22"/>
          <p:cNvGrpSpPr/>
          <p:nvPr/>
        </p:nvGrpSpPr>
        <p:grpSpPr>
          <a:xfrm>
            <a:off x="0" y="228600"/>
            <a:ext cx="2850840" cy="6638040"/>
            <a:chOff x="0" y="228600"/>
            <a:chExt cx="2850840" cy="6638040"/>
          </a:xfrm>
        </p:grpSpPr>
        <p:sp>
          <p:nvSpPr>
            <p:cNvPr id="424"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25"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26"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27"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28"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29"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0"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1"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2"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3"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4"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5"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436" name="Group 9"/>
          <p:cNvGrpSpPr/>
          <p:nvPr/>
        </p:nvGrpSpPr>
        <p:grpSpPr>
          <a:xfrm>
            <a:off x="27360" y="-720"/>
            <a:ext cx="2355840" cy="6853320"/>
            <a:chOff x="27360" y="-720"/>
            <a:chExt cx="2355840" cy="6853320"/>
          </a:xfrm>
        </p:grpSpPr>
        <p:sp>
          <p:nvSpPr>
            <p:cNvPr id="437"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8"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9"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0"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1"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2"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3"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4"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5"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6"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7"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8"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449"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0" name="Freeform 11"/>
          <p:cNvSpPr/>
          <p:nvPr/>
        </p:nvSpPr>
        <p:spPr>
          <a:xfrm flipV="1">
            <a:off x="-3600" y="71280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1" name="PlaceHolder 1"/>
          <p:cNvSpPr>
            <a:spLocks noGrp="1"/>
          </p:cNvSpPr>
          <p:nvPr>
            <p:ph type="ftr" idx="40"/>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52" name="PlaceHolder 2"/>
          <p:cNvSpPr>
            <a:spLocks noGrp="1"/>
          </p:cNvSpPr>
          <p:nvPr>
            <p:ph type="sldNum" idx="41"/>
          </p:nvPr>
        </p:nvSpPr>
        <p:spPr>
          <a:xfrm>
            <a:off x="531720" y="78768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6B4654AC-4462-4FE0-BEE0-AD8A41D8021B}"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453" name="PlaceHolder 3"/>
          <p:cNvSpPr>
            <a:spLocks noGrp="1"/>
          </p:cNvSpPr>
          <p:nvPr>
            <p:ph type="dt" idx="42"/>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454" name="Group 22"/>
          <p:cNvGrpSpPr/>
          <p:nvPr/>
        </p:nvGrpSpPr>
        <p:grpSpPr>
          <a:xfrm>
            <a:off x="0" y="228600"/>
            <a:ext cx="2850840" cy="6638040"/>
            <a:chOff x="0" y="228600"/>
            <a:chExt cx="2850840" cy="6638040"/>
          </a:xfrm>
        </p:grpSpPr>
        <p:sp>
          <p:nvSpPr>
            <p:cNvPr id="455"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6"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7"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8"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9"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0"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1"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2"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3"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4"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5"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6"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467" name="Group 9"/>
          <p:cNvGrpSpPr/>
          <p:nvPr/>
        </p:nvGrpSpPr>
        <p:grpSpPr>
          <a:xfrm>
            <a:off x="27360" y="-720"/>
            <a:ext cx="2355840" cy="6853320"/>
            <a:chOff x="27360" y="-720"/>
            <a:chExt cx="2355840" cy="6853320"/>
          </a:xfrm>
        </p:grpSpPr>
        <p:sp>
          <p:nvSpPr>
            <p:cNvPr id="468"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9"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0"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1"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2"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3"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4"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5"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6"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7"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8"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9"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480"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81" name="Freeform 11"/>
          <p:cNvSpPr/>
          <p:nvPr/>
        </p:nvSpPr>
        <p:spPr>
          <a:xfrm flipV="1">
            <a:off x="-3600" y="71280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82" name="PlaceHolder 1"/>
          <p:cNvSpPr>
            <a:spLocks noGrp="1"/>
          </p:cNvSpPr>
          <p:nvPr>
            <p:ph type="ftr" idx="43"/>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83" name="PlaceHolder 2"/>
          <p:cNvSpPr>
            <a:spLocks noGrp="1"/>
          </p:cNvSpPr>
          <p:nvPr>
            <p:ph type="sldNum" idx="44"/>
          </p:nvPr>
        </p:nvSpPr>
        <p:spPr>
          <a:xfrm>
            <a:off x="531720" y="78768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70CFD949-1132-4254-9E88-B05990F1EBFD}"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484" name="PlaceHolder 3"/>
          <p:cNvSpPr>
            <a:spLocks noGrp="1"/>
          </p:cNvSpPr>
          <p:nvPr>
            <p:ph type="dt" idx="45"/>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485" name="Group 22"/>
          <p:cNvGrpSpPr/>
          <p:nvPr/>
        </p:nvGrpSpPr>
        <p:grpSpPr>
          <a:xfrm>
            <a:off x="0" y="228600"/>
            <a:ext cx="2850840" cy="6638040"/>
            <a:chOff x="0" y="228600"/>
            <a:chExt cx="2850840" cy="6638040"/>
          </a:xfrm>
        </p:grpSpPr>
        <p:sp>
          <p:nvSpPr>
            <p:cNvPr id="486"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87"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88"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89"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0"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1"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2"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3"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4"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5"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6"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97"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498" name="Group 9"/>
          <p:cNvGrpSpPr/>
          <p:nvPr/>
        </p:nvGrpSpPr>
        <p:grpSpPr>
          <a:xfrm>
            <a:off x="27360" y="-720"/>
            <a:ext cx="2355840" cy="6853320"/>
            <a:chOff x="27360" y="-720"/>
            <a:chExt cx="2355840" cy="6853320"/>
          </a:xfrm>
        </p:grpSpPr>
        <p:sp>
          <p:nvSpPr>
            <p:cNvPr id="499"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0"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1"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2"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3"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4"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5"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6"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7"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8"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9"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10"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511"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12" name="Freeform 11"/>
          <p:cNvSpPr/>
          <p:nvPr/>
        </p:nvSpPr>
        <p:spPr>
          <a:xfrm flipV="1">
            <a:off x="-3600" y="491112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13" name="PlaceHolder 1"/>
          <p:cNvSpPr>
            <a:spLocks noGrp="1"/>
          </p:cNvSpPr>
          <p:nvPr>
            <p:ph type="ftr" idx="46"/>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514" name="PlaceHolder 2"/>
          <p:cNvSpPr>
            <a:spLocks noGrp="1"/>
          </p:cNvSpPr>
          <p:nvPr>
            <p:ph type="sldNum" idx="47"/>
          </p:nvPr>
        </p:nvSpPr>
        <p:spPr>
          <a:xfrm>
            <a:off x="531720" y="498312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F70A30BC-8A1D-4054-A611-9B268C069541}"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515" name="PlaceHolder 3"/>
          <p:cNvSpPr>
            <a:spLocks noGrp="1"/>
          </p:cNvSpPr>
          <p:nvPr>
            <p:ph type="dt" idx="48"/>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516" name="Group 22"/>
          <p:cNvGrpSpPr/>
          <p:nvPr/>
        </p:nvGrpSpPr>
        <p:grpSpPr>
          <a:xfrm>
            <a:off x="0" y="228600"/>
            <a:ext cx="2850840" cy="6638040"/>
            <a:chOff x="0" y="228600"/>
            <a:chExt cx="2850840" cy="6638040"/>
          </a:xfrm>
        </p:grpSpPr>
        <p:sp>
          <p:nvSpPr>
            <p:cNvPr id="517"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18"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19"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20"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21"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22"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23"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24"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25"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26"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27"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28"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grpSp>
      <p:grpSp>
        <p:nvGrpSpPr>
          <p:cNvPr id="529" name="Group 9"/>
          <p:cNvGrpSpPr/>
          <p:nvPr/>
        </p:nvGrpSpPr>
        <p:grpSpPr>
          <a:xfrm>
            <a:off x="27360" y="-720"/>
            <a:ext cx="2355840" cy="6853320"/>
            <a:chOff x="27360" y="-720"/>
            <a:chExt cx="2355840" cy="6853320"/>
          </a:xfrm>
        </p:grpSpPr>
        <p:sp>
          <p:nvSpPr>
            <p:cNvPr id="530"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31"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32"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33"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34"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35"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36"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37"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38"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39"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40"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41"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grpSp>
      <p:sp>
        <p:nvSpPr>
          <p:cNvPr id="542"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pt-BR" sz="1800" spc="-1" strike="noStrike">
              <a:solidFill>
                <a:srgbClr val="ffffff"/>
              </a:solidFill>
              <a:latin typeface="Arial"/>
            </a:endParaRPr>
          </a:p>
        </p:txBody>
      </p:sp>
      <p:sp>
        <p:nvSpPr>
          <p:cNvPr id="543" name="Freeform 11"/>
          <p:cNvSpPr/>
          <p:nvPr/>
        </p:nvSpPr>
        <p:spPr>
          <a:xfrm flipV="1">
            <a:off x="-3600" y="71280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pt-BR" sz="1800" spc="-1" strike="noStrike">
              <a:solidFill>
                <a:srgbClr val="ffffff"/>
              </a:solidFill>
              <a:latin typeface="Arial"/>
            </a:endParaRPr>
          </a:p>
        </p:txBody>
      </p:sp>
      <p:sp>
        <p:nvSpPr>
          <p:cNvPr id="544" name="PlaceHolder 1"/>
          <p:cNvSpPr>
            <a:spLocks noGrp="1"/>
          </p:cNvSpPr>
          <p:nvPr>
            <p:ph type="title"/>
          </p:nvPr>
        </p:nvSpPr>
        <p:spPr>
          <a:xfrm>
            <a:off x="2593080" y="624240"/>
            <a:ext cx="8911080" cy="128016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545" name="PlaceHolder 2"/>
          <p:cNvSpPr>
            <a:spLocks noGrp="1"/>
          </p:cNvSpPr>
          <p:nvPr>
            <p:ph type="body"/>
          </p:nvPr>
        </p:nvSpPr>
        <p:spPr>
          <a:xfrm>
            <a:off x="2589120" y="2133720"/>
            <a:ext cx="8914680" cy="37767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546" name="PlaceHolder 3"/>
          <p:cNvSpPr>
            <a:spLocks noGrp="1"/>
          </p:cNvSpPr>
          <p:nvPr>
            <p:ph type="ftr" idx="49"/>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547" name="PlaceHolder 4"/>
          <p:cNvSpPr>
            <a:spLocks noGrp="1"/>
          </p:cNvSpPr>
          <p:nvPr>
            <p:ph type="sldNum" idx="50"/>
          </p:nvPr>
        </p:nvSpPr>
        <p:spPr>
          <a:xfrm>
            <a:off x="531720" y="78768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CA8E9173-A534-431E-A09C-7D7EBA5EF3FD}"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548" name="PlaceHolder 5"/>
          <p:cNvSpPr>
            <a:spLocks noGrp="1"/>
          </p:cNvSpPr>
          <p:nvPr>
            <p:ph type="dt" idx="51"/>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35" name="Group 22"/>
          <p:cNvGrpSpPr/>
          <p:nvPr/>
        </p:nvGrpSpPr>
        <p:grpSpPr>
          <a:xfrm>
            <a:off x="0" y="228600"/>
            <a:ext cx="2850840" cy="6638040"/>
            <a:chOff x="0" y="228600"/>
            <a:chExt cx="2850840" cy="6638040"/>
          </a:xfrm>
        </p:grpSpPr>
        <p:sp>
          <p:nvSpPr>
            <p:cNvPr id="36"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7"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8"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39"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0"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1"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2"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3"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4"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5"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6"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47"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48" name="Group 9"/>
          <p:cNvGrpSpPr/>
          <p:nvPr/>
        </p:nvGrpSpPr>
        <p:grpSpPr>
          <a:xfrm>
            <a:off x="27360" y="-720"/>
            <a:ext cx="2355840" cy="6853320"/>
            <a:chOff x="27360" y="-720"/>
            <a:chExt cx="2355840" cy="6853320"/>
          </a:xfrm>
        </p:grpSpPr>
        <p:sp>
          <p:nvSpPr>
            <p:cNvPr id="49"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0"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1"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2"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3"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4"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5"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6"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7"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8"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59"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60"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61"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62" name="Freeform 11"/>
          <p:cNvSpPr/>
          <p:nvPr/>
        </p:nvSpPr>
        <p:spPr>
          <a:xfrm flipV="1">
            <a:off x="-3600" y="317736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63" name="PlaceHolder 1"/>
          <p:cNvSpPr>
            <a:spLocks noGrp="1"/>
          </p:cNvSpPr>
          <p:nvPr>
            <p:ph type="ftr" idx="4"/>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64" name="PlaceHolder 2"/>
          <p:cNvSpPr>
            <a:spLocks noGrp="1"/>
          </p:cNvSpPr>
          <p:nvPr>
            <p:ph type="sldNum" idx="5"/>
          </p:nvPr>
        </p:nvSpPr>
        <p:spPr>
          <a:xfrm>
            <a:off x="531720" y="324396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450E2A98-5298-4627-9A5D-6538DB4AADDB}"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65" name="PlaceHolder 3"/>
          <p:cNvSpPr>
            <a:spLocks noGrp="1"/>
          </p:cNvSpPr>
          <p:nvPr>
            <p:ph type="dt" idx="6"/>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66" name="Group 22"/>
          <p:cNvGrpSpPr/>
          <p:nvPr/>
        </p:nvGrpSpPr>
        <p:grpSpPr>
          <a:xfrm>
            <a:off x="0" y="228600"/>
            <a:ext cx="2850840" cy="6638040"/>
            <a:chOff x="0" y="228600"/>
            <a:chExt cx="2850840" cy="6638040"/>
          </a:xfrm>
        </p:grpSpPr>
        <p:sp>
          <p:nvSpPr>
            <p:cNvPr id="67"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68"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69"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0"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1"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2"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3"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4"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5"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6"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7"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78"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79" name="Group 9"/>
          <p:cNvGrpSpPr/>
          <p:nvPr/>
        </p:nvGrpSpPr>
        <p:grpSpPr>
          <a:xfrm>
            <a:off x="27360" y="-720"/>
            <a:ext cx="2355840" cy="6853320"/>
            <a:chOff x="27360" y="-720"/>
            <a:chExt cx="2355840" cy="6853320"/>
          </a:xfrm>
        </p:grpSpPr>
        <p:sp>
          <p:nvSpPr>
            <p:cNvPr id="80"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1"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2"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3"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4"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5"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6"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7"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8"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89"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90"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91"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92"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93" name="Freeform 11"/>
          <p:cNvSpPr/>
          <p:nvPr/>
        </p:nvSpPr>
        <p:spPr>
          <a:xfrm flipV="1">
            <a:off x="-3600" y="317736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94" name="TextBox 13"/>
          <p:cNvSpPr/>
          <p:nvPr/>
        </p:nvSpPr>
        <p:spPr>
          <a:xfrm>
            <a:off x="2467800" y="648000"/>
            <a:ext cx="608760" cy="5839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8000" spc="-1" strike="noStrike">
                <a:solidFill>
                  <a:schemeClr val="accent1"/>
                </a:solidFill>
                <a:latin typeface="Arial"/>
              </a:rPr>
              <a:t>“</a:t>
            </a:r>
            <a:endParaRPr b="0" lang="pt-BR" sz="8000" spc="-1" strike="noStrike">
              <a:solidFill>
                <a:srgbClr val="000000"/>
              </a:solidFill>
              <a:latin typeface="Arial"/>
            </a:endParaRPr>
          </a:p>
        </p:txBody>
      </p:sp>
      <p:sp>
        <p:nvSpPr>
          <p:cNvPr id="95" name="TextBox 14"/>
          <p:cNvSpPr/>
          <p:nvPr/>
        </p:nvSpPr>
        <p:spPr>
          <a:xfrm>
            <a:off x="11115000" y="2905200"/>
            <a:ext cx="608760" cy="5839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8000" spc="-1" strike="noStrike">
                <a:solidFill>
                  <a:schemeClr val="accent1"/>
                </a:solidFill>
                <a:latin typeface="Arial"/>
              </a:rPr>
              <a:t>”</a:t>
            </a:r>
            <a:endParaRPr b="0" lang="pt-BR" sz="8000" spc="-1" strike="noStrike">
              <a:solidFill>
                <a:srgbClr val="000000"/>
              </a:solidFill>
              <a:latin typeface="Arial"/>
            </a:endParaRPr>
          </a:p>
        </p:txBody>
      </p:sp>
      <p:sp>
        <p:nvSpPr>
          <p:cNvPr id="96" name="PlaceHolder 1"/>
          <p:cNvSpPr>
            <a:spLocks noGrp="1"/>
          </p:cNvSpPr>
          <p:nvPr>
            <p:ph type="ftr" idx="7"/>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97" name="PlaceHolder 2"/>
          <p:cNvSpPr>
            <a:spLocks noGrp="1"/>
          </p:cNvSpPr>
          <p:nvPr>
            <p:ph type="sldNum" idx="8"/>
          </p:nvPr>
        </p:nvSpPr>
        <p:spPr>
          <a:xfrm>
            <a:off x="531720" y="324396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21048BFA-9314-4208-930D-C96461F6B10E}"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98" name="PlaceHolder 3"/>
          <p:cNvSpPr>
            <a:spLocks noGrp="1"/>
          </p:cNvSpPr>
          <p:nvPr>
            <p:ph type="dt" idx="9"/>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99" name="Group 22"/>
          <p:cNvGrpSpPr/>
          <p:nvPr/>
        </p:nvGrpSpPr>
        <p:grpSpPr>
          <a:xfrm>
            <a:off x="0" y="228600"/>
            <a:ext cx="2850840" cy="6638040"/>
            <a:chOff x="0" y="228600"/>
            <a:chExt cx="2850840" cy="6638040"/>
          </a:xfrm>
        </p:grpSpPr>
        <p:sp>
          <p:nvSpPr>
            <p:cNvPr id="100"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1"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2"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3"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4"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5"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6"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7"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8"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09"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0"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1"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112" name="Group 9"/>
          <p:cNvGrpSpPr/>
          <p:nvPr/>
        </p:nvGrpSpPr>
        <p:grpSpPr>
          <a:xfrm>
            <a:off x="27360" y="-720"/>
            <a:ext cx="2355840" cy="6853320"/>
            <a:chOff x="27360" y="-720"/>
            <a:chExt cx="2355840" cy="6853320"/>
          </a:xfrm>
        </p:grpSpPr>
        <p:sp>
          <p:nvSpPr>
            <p:cNvPr id="113"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4"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5"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6"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7"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8"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19"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0"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1"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2"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3"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4"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125"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6" name="Freeform 11"/>
          <p:cNvSpPr/>
          <p:nvPr/>
        </p:nvSpPr>
        <p:spPr>
          <a:xfrm flipV="1">
            <a:off x="-3600" y="491112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27" name="PlaceHolder 1"/>
          <p:cNvSpPr>
            <a:spLocks noGrp="1"/>
          </p:cNvSpPr>
          <p:nvPr>
            <p:ph type="ftr" idx="10"/>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28" name="PlaceHolder 2"/>
          <p:cNvSpPr>
            <a:spLocks noGrp="1"/>
          </p:cNvSpPr>
          <p:nvPr>
            <p:ph type="sldNum" idx="11"/>
          </p:nvPr>
        </p:nvSpPr>
        <p:spPr>
          <a:xfrm>
            <a:off x="531720" y="498312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D8F6ED23-244F-4102-B9A2-2DC4EA59A5B2}"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129" name="PlaceHolder 3"/>
          <p:cNvSpPr>
            <a:spLocks noGrp="1"/>
          </p:cNvSpPr>
          <p:nvPr>
            <p:ph type="dt" idx="12"/>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130" name="Group 22"/>
          <p:cNvGrpSpPr/>
          <p:nvPr/>
        </p:nvGrpSpPr>
        <p:grpSpPr>
          <a:xfrm>
            <a:off x="0" y="228600"/>
            <a:ext cx="2850840" cy="6638040"/>
            <a:chOff x="0" y="228600"/>
            <a:chExt cx="2850840" cy="6638040"/>
          </a:xfrm>
        </p:grpSpPr>
        <p:sp>
          <p:nvSpPr>
            <p:cNvPr id="131"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2"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3"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4"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5"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6"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7"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8"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39"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0"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1"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2"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143" name="Group 9"/>
          <p:cNvGrpSpPr/>
          <p:nvPr/>
        </p:nvGrpSpPr>
        <p:grpSpPr>
          <a:xfrm>
            <a:off x="27360" y="-720"/>
            <a:ext cx="2355840" cy="6853320"/>
            <a:chOff x="27360" y="-720"/>
            <a:chExt cx="2355840" cy="6853320"/>
          </a:xfrm>
        </p:grpSpPr>
        <p:sp>
          <p:nvSpPr>
            <p:cNvPr id="144"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5"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6"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7"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8"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49"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0"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1"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2"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3"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4"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5"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156"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7" name="Freeform 11"/>
          <p:cNvSpPr/>
          <p:nvPr/>
        </p:nvSpPr>
        <p:spPr>
          <a:xfrm flipV="1">
            <a:off x="-3600" y="491112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58" name="TextBox 16"/>
          <p:cNvSpPr/>
          <p:nvPr/>
        </p:nvSpPr>
        <p:spPr>
          <a:xfrm>
            <a:off x="2467800" y="648000"/>
            <a:ext cx="608760" cy="5839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8000" spc="-1" strike="noStrike">
                <a:solidFill>
                  <a:schemeClr val="accent1"/>
                </a:solidFill>
                <a:latin typeface="Arial"/>
              </a:rPr>
              <a:t>“</a:t>
            </a:r>
            <a:endParaRPr b="0" lang="pt-BR" sz="8000" spc="-1" strike="noStrike">
              <a:solidFill>
                <a:srgbClr val="000000"/>
              </a:solidFill>
              <a:latin typeface="Arial"/>
            </a:endParaRPr>
          </a:p>
        </p:txBody>
      </p:sp>
      <p:sp>
        <p:nvSpPr>
          <p:cNvPr id="159" name="TextBox 17"/>
          <p:cNvSpPr/>
          <p:nvPr/>
        </p:nvSpPr>
        <p:spPr>
          <a:xfrm>
            <a:off x="11115000" y="2905200"/>
            <a:ext cx="608760" cy="5839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0" lang="en-US" sz="8000" spc="-1" strike="noStrike">
                <a:solidFill>
                  <a:schemeClr val="accent1"/>
                </a:solidFill>
                <a:latin typeface="Arial"/>
              </a:rPr>
              <a:t>”</a:t>
            </a:r>
            <a:endParaRPr b="0" lang="pt-BR" sz="8000" spc="-1" strike="noStrike">
              <a:solidFill>
                <a:srgbClr val="000000"/>
              </a:solidFill>
              <a:latin typeface="Arial"/>
            </a:endParaRPr>
          </a:p>
        </p:txBody>
      </p:sp>
      <p:sp>
        <p:nvSpPr>
          <p:cNvPr id="160" name="PlaceHolder 1"/>
          <p:cNvSpPr>
            <a:spLocks noGrp="1"/>
          </p:cNvSpPr>
          <p:nvPr>
            <p:ph type="ftr" idx="13"/>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61" name="PlaceHolder 2"/>
          <p:cNvSpPr>
            <a:spLocks noGrp="1"/>
          </p:cNvSpPr>
          <p:nvPr>
            <p:ph type="sldNum" idx="14"/>
          </p:nvPr>
        </p:nvSpPr>
        <p:spPr>
          <a:xfrm>
            <a:off x="531720" y="498312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76A24F49-B13F-4C26-AF94-2FE820A6E316}"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162" name="PlaceHolder 3"/>
          <p:cNvSpPr>
            <a:spLocks noGrp="1"/>
          </p:cNvSpPr>
          <p:nvPr>
            <p:ph type="dt" idx="15"/>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163" name="Group 22"/>
          <p:cNvGrpSpPr/>
          <p:nvPr/>
        </p:nvGrpSpPr>
        <p:grpSpPr>
          <a:xfrm>
            <a:off x="0" y="228600"/>
            <a:ext cx="2850840" cy="6638040"/>
            <a:chOff x="0" y="228600"/>
            <a:chExt cx="2850840" cy="6638040"/>
          </a:xfrm>
        </p:grpSpPr>
        <p:sp>
          <p:nvSpPr>
            <p:cNvPr id="164"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65"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66"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67"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68"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69"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0"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1"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2"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3"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4"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5"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176" name="Group 9"/>
          <p:cNvGrpSpPr/>
          <p:nvPr/>
        </p:nvGrpSpPr>
        <p:grpSpPr>
          <a:xfrm>
            <a:off x="27360" y="-720"/>
            <a:ext cx="2355840" cy="6853320"/>
            <a:chOff x="27360" y="-720"/>
            <a:chExt cx="2355840" cy="6853320"/>
          </a:xfrm>
        </p:grpSpPr>
        <p:sp>
          <p:nvSpPr>
            <p:cNvPr id="177"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8"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79"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0"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1"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2"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3"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4"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5"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6"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7"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88"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189"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0" name="Freeform 11"/>
          <p:cNvSpPr/>
          <p:nvPr/>
        </p:nvSpPr>
        <p:spPr>
          <a:xfrm flipV="1">
            <a:off x="-3600" y="491112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1" name="PlaceHolder 1"/>
          <p:cNvSpPr>
            <a:spLocks noGrp="1"/>
          </p:cNvSpPr>
          <p:nvPr>
            <p:ph type="ftr" idx="16"/>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92" name="PlaceHolder 2"/>
          <p:cNvSpPr>
            <a:spLocks noGrp="1"/>
          </p:cNvSpPr>
          <p:nvPr>
            <p:ph type="sldNum" idx="17"/>
          </p:nvPr>
        </p:nvSpPr>
        <p:spPr>
          <a:xfrm>
            <a:off x="531720" y="498312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E33D38B5-C7B2-4BED-BD85-E1D6AB462275}"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193" name="PlaceHolder 3"/>
          <p:cNvSpPr>
            <a:spLocks noGrp="1"/>
          </p:cNvSpPr>
          <p:nvPr>
            <p:ph type="dt" idx="18"/>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194" name="Group 22"/>
          <p:cNvGrpSpPr/>
          <p:nvPr/>
        </p:nvGrpSpPr>
        <p:grpSpPr>
          <a:xfrm>
            <a:off x="0" y="228600"/>
            <a:ext cx="2850840" cy="6638040"/>
            <a:chOff x="0" y="228600"/>
            <a:chExt cx="2850840" cy="6638040"/>
          </a:xfrm>
        </p:grpSpPr>
        <p:sp>
          <p:nvSpPr>
            <p:cNvPr id="195"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6"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7"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8"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199"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0"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1"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2"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3"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4"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5"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6"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207" name="Group 9"/>
          <p:cNvGrpSpPr/>
          <p:nvPr/>
        </p:nvGrpSpPr>
        <p:grpSpPr>
          <a:xfrm>
            <a:off x="27360" y="-720"/>
            <a:ext cx="2355840" cy="6853320"/>
            <a:chOff x="27360" y="-720"/>
            <a:chExt cx="2355840" cy="6853320"/>
          </a:xfrm>
        </p:grpSpPr>
        <p:sp>
          <p:nvSpPr>
            <p:cNvPr id="208"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09"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0"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1"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2"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3"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4"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5"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6"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7"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8"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19"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220"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21" name="Freeform 11"/>
          <p:cNvSpPr/>
          <p:nvPr/>
        </p:nvSpPr>
        <p:spPr>
          <a:xfrm flipV="1">
            <a:off x="-3600" y="71280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22" name="PlaceHolder 1"/>
          <p:cNvSpPr>
            <a:spLocks noGrp="1"/>
          </p:cNvSpPr>
          <p:nvPr>
            <p:ph type="ftr" idx="19"/>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223" name="PlaceHolder 2"/>
          <p:cNvSpPr>
            <a:spLocks noGrp="1"/>
          </p:cNvSpPr>
          <p:nvPr>
            <p:ph type="sldNum" idx="20"/>
          </p:nvPr>
        </p:nvSpPr>
        <p:spPr>
          <a:xfrm>
            <a:off x="531720" y="78768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3FA617C4-5082-4E63-B865-35C27D0D81C2}"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224" name="PlaceHolder 3"/>
          <p:cNvSpPr>
            <a:spLocks noGrp="1"/>
          </p:cNvSpPr>
          <p:nvPr>
            <p:ph type="dt" idx="21"/>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225" name="Group 22"/>
          <p:cNvGrpSpPr/>
          <p:nvPr/>
        </p:nvGrpSpPr>
        <p:grpSpPr>
          <a:xfrm>
            <a:off x="0" y="228600"/>
            <a:ext cx="2850840" cy="6638040"/>
            <a:chOff x="0" y="228600"/>
            <a:chExt cx="2850840" cy="6638040"/>
          </a:xfrm>
        </p:grpSpPr>
        <p:sp>
          <p:nvSpPr>
            <p:cNvPr id="226"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27"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28"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29"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0"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1"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2"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3"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4"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5"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6"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37"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238" name="Group 9"/>
          <p:cNvGrpSpPr/>
          <p:nvPr/>
        </p:nvGrpSpPr>
        <p:grpSpPr>
          <a:xfrm>
            <a:off x="27360" y="-720"/>
            <a:ext cx="2355840" cy="6853320"/>
            <a:chOff x="27360" y="-720"/>
            <a:chExt cx="2355840" cy="6853320"/>
          </a:xfrm>
        </p:grpSpPr>
        <p:sp>
          <p:nvSpPr>
            <p:cNvPr id="239"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0"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1"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2"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3"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4"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5"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6"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7"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8"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49"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50"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251"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52" name="Freeform 11"/>
          <p:cNvSpPr/>
          <p:nvPr/>
        </p:nvSpPr>
        <p:spPr>
          <a:xfrm flipV="1">
            <a:off x="-3600" y="71280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53" name="PlaceHolder 1"/>
          <p:cNvSpPr>
            <a:spLocks noGrp="1"/>
          </p:cNvSpPr>
          <p:nvPr>
            <p:ph type="ftr" idx="22"/>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254" name="PlaceHolder 2"/>
          <p:cNvSpPr>
            <a:spLocks noGrp="1"/>
          </p:cNvSpPr>
          <p:nvPr>
            <p:ph type="sldNum" idx="23"/>
          </p:nvPr>
        </p:nvSpPr>
        <p:spPr>
          <a:xfrm>
            <a:off x="531720" y="78768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4C662E6F-A5D0-4E3C-8DBE-D0B2DDD980F4}"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255" name="PlaceHolder 3"/>
          <p:cNvSpPr>
            <a:spLocks noGrp="1"/>
          </p:cNvSpPr>
          <p:nvPr>
            <p:ph type="dt" idx="24"/>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256" name="Group 22"/>
          <p:cNvGrpSpPr/>
          <p:nvPr/>
        </p:nvGrpSpPr>
        <p:grpSpPr>
          <a:xfrm>
            <a:off x="0" y="228600"/>
            <a:ext cx="2850840" cy="6638040"/>
            <a:chOff x="0" y="228600"/>
            <a:chExt cx="2850840" cy="6638040"/>
          </a:xfrm>
        </p:grpSpPr>
        <p:sp>
          <p:nvSpPr>
            <p:cNvPr id="257" name="Freeform 11"/>
            <p:cNvSpPr/>
            <p:nvPr/>
          </p:nvSpPr>
          <p:spPr>
            <a:xfrm>
              <a:off x="0" y="2575080"/>
              <a:ext cx="100080" cy="625320"/>
            </a:xfrm>
            <a:custGeom>
              <a:avLst/>
              <a:gdLst>
                <a:gd name="textAreaLeft" fmla="*/ 0 w 100080"/>
                <a:gd name="textAreaRight" fmla="*/ 100800 w 100080"/>
                <a:gd name="textAreaTop" fmla="*/ 0 h 625320"/>
                <a:gd name="textAreaBottom" fmla="*/ 626040 h 62532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58" name="Freeform 12"/>
            <p:cNvSpPr/>
            <p:nvPr/>
          </p:nvSpPr>
          <p:spPr>
            <a:xfrm>
              <a:off x="128520" y="3156480"/>
              <a:ext cx="645840" cy="2321640"/>
            </a:xfrm>
            <a:custGeom>
              <a:avLst/>
              <a:gdLst>
                <a:gd name="textAreaLeft" fmla="*/ 0 w 645840"/>
                <a:gd name="textAreaRight" fmla="*/ 646560 w 645840"/>
                <a:gd name="textAreaTop" fmla="*/ 0 h 2321640"/>
                <a:gd name="textAreaBottom" fmla="*/ 2322360 h 232164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59" name="Freeform 13"/>
            <p:cNvSpPr/>
            <p:nvPr/>
          </p:nvSpPr>
          <p:spPr>
            <a:xfrm>
              <a:off x="807120" y="5447160"/>
              <a:ext cx="608760" cy="1419480"/>
            </a:xfrm>
            <a:custGeom>
              <a:avLst/>
              <a:gdLst>
                <a:gd name="textAreaLeft" fmla="*/ 0 w 608760"/>
                <a:gd name="textAreaRight" fmla="*/ 609480 w 608760"/>
                <a:gd name="textAreaTop" fmla="*/ 0 h 1419480"/>
                <a:gd name="textAreaBottom" fmla="*/ 1420200 h 141948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0" name="Freeform 14"/>
            <p:cNvSpPr/>
            <p:nvPr/>
          </p:nvSpPr>
          <p:spPr>
            <a:xfrm>
              <a:off x="959760" y="6503760"/>
              <a:ext cx="170640" cy="362880"/>
            </a:xfrm>
            <a:custGeom>
              <a:avLst/>
              <a:gdLst>
                <a:gd name="textAreaLeft" fmla="*/ 0 w 170640"/>
                <a:gd name="textAreaRight" fmla="*/ 171360 w 170640"/>
                <a:gd name="textAreaTop" fmla="*/ 0 h 362880"/>
                <a:gd name="textAreaBottom" fmla="*/ 363600 h 36288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1" name="Freeform 15"/>
            <p:cNvSpPr/>
            <p:nvPr/>
          </p:nvSpPr>
          <p:spPr>
            <a:xfrm>
              <a:off x="100800" y="3201120"/>
              <a:ext cx="821160" cy="3327840"/>
            </a:xfrm>
            <a:custGeom>
              <a:avLst/>
              <a:gdLst>
                <a:gd name="textAreaLeft" fmla="*/ 0 w 821160"/>
                <a:gd name="textAreaRight" fmla="*/ 821880 w 821160"/>
                <a:gd name="textAreaTop" fmla="*/ 0 h 3327840"/>
                <a:gd name="textAreaBottom" fmla="*/ 3328560 h 332784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2" name="Freeform 16"/>
            <p:cNvSpPr/>
            <p:nvPr/>
          </p:nvSpPr>
          <p:spPr>
            <a:xfrm>
              <a:off x="22320" y="228600"/>
              <a:ext cx="105480" cy="2927160"/>
            </a:xfrm>
            <a:custGeom>
              <a:avLst/>
              <a:gdLst>
                <a:gd name="textAreaLeft" fmla="*/ 0 w 105480"/>
                <a:gd name="textAreaRight" fmla="*/ 106200 w 105480"/>
                <a:gd name="textAreaTop" fmla="*/ 0 h 2927160"/>
                <a:gd name="textAreaBottom" fmla="*/ 2927880 h 292716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3" name="Freeform 17"/>
            <p:cNvSpPr/>
            <p:nvPr/>
          </p:nvSpPr>
          <p:spPr>
            <a:xfrm>
              <a:off x="78120" y="2944080"/>
              <a:ext cx="77400" cy="493200"/>
            </a:xfrm>
            <a:custGeom>
              <a:avLst/>
              <a:gdLst>
                <a:gd name="textAreaLeft" fmla="*/ 0 w 77400"/>
                <a:gd name="textAreaRight" fmla="*/ 78120 w 77400"/>
                <a:gd name="textAreaTop" fmla="*/ 0 h 493200"/>
                <a:gd name="textAreaBottom" fmla="*/ 493920 h 49320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4" name="Freeform 18"/>
            <p:cNvSpPr/>
            <p:nvPr/>
          </p:nvSpPr>
          <p:spPr>
            <a:xfrm>
              <a:off x="769680" y="5478840"/>
              <a:ext cx="189360" cy="1024200"/>
            </a:xfrm>
            <a:custGeom>
              <a:avLst/>
              <a:gdLst>
                <a:gd name="textAreaLeft" fmla="*/ 0 w 189360"/>
                <a:gd name="textAreaRight" fmla="*/ 190080 w 189360"/>
                <a:gd name="textAreaTop" fmla="*/ 0 h 1024200"/>
                <a:gd name="textAreaBottom" fmla="*/ 1024920 h 102420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5" name="Freeform 19"/>
            <p:cNvSpPr/>
            <p:nvPr/>
          </p:nvSpPr>
          <p:spPr>
            <a:xfrm>
              <a:off x="775440" y="1398960"/>
              <a:ext cx="2075400" cy="4047480"/>
            </a:xfrm>
            <a:custGeom>
              <a:avLst/>
              <a:gdLst>
                <a:gd name="textAreaLeft" fmla="*/ 0 w 2075400"/>
                <a:gd name="textAreaRight" fmla="*/ 2076120 w 2075400"/>
                <a:gd name="textAreaTop" fmla="*/ 0 h 4047480"/>
                <a:gd name="textAreaBottom" fmla="*/ 4048200 h 404748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6" name="Freeform 20"/>
            <p:cNvSpPr/>
            <p:nvPr/>
          </p:nvSpPr>
          <p:spPr>
            <a:xfrm>
              <a:off x="922680" y="6530040"/>
              <a:ext cx="161280" cy="336600"/>
            </a:xfrm>
            <a:custGeom>
              <a:avLst/>
              <a:gdLst>
                <a:gd name="textAreaLeft" fmla="*/ 0 w 161280"/>
                <a:gd name="textAreaRight" fmla="*/ 162000 w 161280"/>
                <a:gd name="textAreaTop" fmla="*/ 0 h 336600"/>
                <a:gd name="textAreaBottom" fmla="*/ 337320 h 33660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7" name="Freeform 21"/>
            <p:cNvSpPr/>
            <p:nvPr/>
          </p:nvSpPr>
          <p:spPr>
            <a:xfrm>
              <a:off x="769680" y="5359320"/>
              <a:ext cx="36720" cy="221040"/>
            </a:xfrm>
            <a:custGeom>
              <a:avLst/>
              <a:gdLst>
                <a:gd name="textAreaLeft" fmla="*/ 0 w 36720"/>
                <a:gd name="textAreaRight" fmla="*/ 37440 w 36720"/>
                <a:gd name="textAreaTop" fmla="*/ 0 h 221040"/>
                <a:gd name="textAreaBottom" fmla="*/ 221760 h 22104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68" name="Freeform 22"/>
            <p:cNvSpPr/>
            <p:nvPr/>
          </p:nvSpPr>
          <p:spPr>
            <a:xfrm>
              <a:off x="849960" y="6244560"/>
              <a:ext cx="237960" cy="621720"/>
            </a:xfrm>
            <a:custGeom>
              <a:avLst/>
              <a:gdLst>
                <a:gd name="textAreaLeft" fmla="*/ 0 w 237960"/>
                <a:gd name="textAreaRight" fmla="*/ 238680 w 237960"/>
                <a:gd name="textAreaTop" fmla="*/ 0 h 621720"/>
                <a:gd name="textAreaBottom" fmla="*/ 622440 h 62172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grpSp>
        <p:nvGrpSpPr>
          <p:cNvPr id="269" name="Group 9"/>
          <p:cNvGrpSpPr/>
          <p:nvPr/>
        </p:nvGrpSpPr>
        <p:grpSpPr>
          <a:xfrm>
            <a:off x="27360" y="-720"/>
            <a:ext cx="2355840" cy="6853320"/>
            <a:chOff x="27360" y="-720"/>
            <a:chExt cx="2355840" cy="6853320"/>
          </a:xfrm>
        </p:grpSpPr>
        <p:sp>
          <p:nvSpPr>
            <p:cNvPr id="270" name="Freeform 27"/>
            <p:cNvSpPr/>
            <p:nvPr/>
          </p:nvSpPr>
          <p:spPr>
            <a:xfrm>
              <a:off x="27360" y="-720"/>
              <a:ext cx="493560" cy="4400280"/>
            </a:xfrm>
            <a:custGeom>
              <a:avLst/>
              <a:gdLst>
                <a:gd name="textAreaLeft" fmla="*/ 0 w 493560"/>
                <a:gd name="textAreaRight" fmla="*/ 494280 w 493560"/>
                <a:gd name="textAreaTop" fmla="*/ 0 h 4400280"/>
                <a:gd name="textAreaBottom" fmla="*/ 4401000 h 440028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1" name="Freeform 28"/>
            <p:cNvSpPr/>
            <p:nvPr/>
          </p:nvSpPr>
          <p:spPr>
            <a:xfrm>
              <a:off x="550440" y="4316400"/>
              <a:ext cx="422640" cy="1580040"/>
            </a:xfrm>
            <a:custGeom>
              <a:avLst/>
              <a:gdLst>
                <a:gd name="textAreaLeft" fmla="*/ 0 w 422640"/>
                <a:gd name="textAreaRight" fmla="*/ 423360 w 422640"/>
                <a:gd name="textAreaTop" fmla="*/ 0 h 1580040"/>
                <a:gd name="textAreaBottom" fmla="*/ 1580760 h 158004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2" name="Freeform 29"/>
            <p:cNvSpPr/>
            <p:nvPr/>
          </p:nvSpPr>
          <p:spPr>
            <a:xfrm>
              <a:off x="1006200" y="5862600"/>
              <a:ext cx="430200" cy="990000"/>
            </a:xfrm>
            <a:custGeom>
              <a:avLst/>
              <a:gdLst>
                <a:gd name="textAreaLeft" fmla="*/ 0 w 430200"/>
                <a:gd name="textAreaRight" fmla="*/ 430920 w 430200"/>
                <a:gd name="textAreaTop" fmla="*/ 0 h 990000"/>
                <a:gd name="textAreaBottom" fmla="*/ 990720 h 99000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3" name="Freeform 30"/>
            <p:cNvSpPr/>
            <p:nvPr/>
          </p:nvSpPr>
          <p:spPr>
            <a:xfrm>
              <a:off x="521640" y="4364280"/>
              <a:ext cx="551160" cy="2235240"/>
            </a:xfrm>
            <a:custGeom>
              <a:avLst/>
              <a:gdLst>
                <a:gd name="textAreaLeft" fmla="*/ 0 w 551160"/>
                <a:gd name="textAreaRight" fmla="*/ 551880 w 551160"/>
                <a:gd name="textAreaTop" fmla="*/ 0 h 2235240"/>
                <a:gd name="textAreaBottom" fmla="*/ 2235960 h 223524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4" name="Freeform 31"/>
            <p:cNvSpPr/>
            <p:nvPr/>
          </p:nvSpPr>
          <p:spPr>
            <a:xfrm>
              <a:off x="468000" y="1289160"/>
              <a:ext cx="173520" cy="3026520"/>
            </a:xfrm>
            <a:custGeom>
              <a:avLst/>
              <a:gdLst>
                <a:gd name="textAreaLeft" fmla="*/ 0 w 173520"/>
                <a:gd name="textAreaRight" fmla="*/ 174240 w 173520"/>
                <a:gd name="textAreaTop" fmla="*/ 0 h 3026520"/>
                <a:gd name="textAreaBottom" fmla="*/ 3027240 h 302652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5" name="Freeform 32"/>
            <p:cNvSpPr/>
            <p:nvPr/>
          </p:nvSpPr>
          <p:spPr>
            <a:xfrm>
              <a:off x="1111680" y="6571440"/>
              <a:ext cx="133560" cy="280800"/>
            </a:xfrm>
            <a:custGeom>
              <a:avLst/>
              <a:gdLst>
                <a:gd name="textAreaLeft" fmla="*/ 0 w 133560"/>
                <a:gd name="textAreaRight" fmla="*/ 134280 w 133560"/>
                <a:gd name="textAreaTop" fmla="*/ 0 h 280800"/>
                <a:gd name="textAreaBottom" fmla="*/ 281520 h 28080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6" name="Freeform 33"/>
            <p:cNvSpPr/>
            <p:nvPr/>
          </p:nvSpPr>
          <p:spPr>
            <a:xfrm>
              <a:off x="502560" y="4107600"/>
              <a:ext cx="81720" cy="510840"/>
            </a:xfrm>
            <a:custGeom>
              <a:avLst/>
              <a:gdLst>
                <a:gd name="textAreaLeft" fmla="*/ 0 w 81720"/>
                <a:gd name="textAreaRight" fmla="*/ 82440 w 81720"/>
                <a:gd name="textAreaTop" fmla="*/ 0 h 510840"/>
                <a:gd name="textAreaBottom" fmla="*/ 511560 h 51084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7" name="Freeform 34"/>
            <p:cNvSpPr/>
            <p:nvPr/>
          </p:nvSpPr>
          <p:spPr>
            <a:xfrm>
              <a:off x="973800" y="3145680"/>
              <a:ext cx="1409400" cy="2716200"/>
            </a:xfrm>
            <a:custGeom>
              <a:avLst/>
              <a:gdLst>
                <a:gd name="textAreaLeft" fmla="*/ 0 w 1409400"/>
                <a:gd name="textAreaRight" fmla="*/ 1410120 w 1409400"/>
                <a:gd name="textAreaTop" fmla="*/ 0 h 2716200"/>
                <a:gd name="textAreaBottom" fmla="*/ 2716920 h 271620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8" name="Freeform 35"/>
            <p:cNvSpPr/>
            <p:nvPr/>
          </p:nvSpPr>
          <p:spPr>
            <a:xfrm>
              <a:off x="1073520" y="6600240"/>
              <a:ext cx="119880" cy="252360"/>
            </a:xfrm>
            <a:custGeom>
              <a:avLst/>
              <a:gdLst>
                <a:gd name="textAreaLeft" fmla="*/ 0 w 119880"/>
                <a:gd name="textAreaRight" fmla="*/ 120600 w 119880"/>
                <a:gd name="textAreaTop" fmla="*/ 0 h 252360"/>
                <a:gd name="textAreaBottom" fmla="*/ 253080 h 25236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79" name="Freeform 36"/>
            <p:cNvSpPr/>
            <p:nvPr/>
          </p:nvSpPr>
          <p:spPr>
            <a:xfrm>
              <a:off x="973800" y="5897160"/>
              <a:ext cx="137160" cy="673560"/>
            </a:xfrm>
            <a:custGeom>
              <a:avLst/>
              <a:gdLst>
                <a:gd name="textAreaLeft" fmla="*/ 0 w 137160"/>
                <a:gd name="textAreaRight" fmla="*/ 137880 w 137160"/>
                <a:gd name="textAreaTop" fmla="*/ 0 h 673560"/>
                <a:gd name="textAreaBottom" fmla="*/ 674280 h 67356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80" name="Freeform 37"/>
            <p:cNvSpPr/>
            <p:nvPr/>
          </p:nvSpPr>
          <p:spPr>
            <a:xfrm>
              <a:off x="973800" y="5772600"/>
              <a:ext cx="37440" cy="227160"/>
            </a:xfrm>
            <a:custGeom>
              <a:avLst/>
              <a:gdLst>
                <a:gd name="textAreaLeft" fmla="*/ 0 w 37440"/>
                <a:gd name="textAreaRight" fmla="*/ 38160 w 37440"/>
                <a:gd name="textAreaTop" fmla="*/ 0 h 227160"/>
                <a:gd name="textAreaBottom" fmla="*/ 227880 h 22716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81" name="Freeform 38"/>
            <p:cNvSpPr/>
            <p:nvPr/>
          </p:nvSpPr>
          <p:spPr>
            <a:xfrm>
              <a:off x="1006200" y="6322680"/>
              <a:ext cx="209880" cy="529920"/>
            </a:xfrm>
            <a:custGeom>
              <a:avLst/>
              <a:gdLst>
                <a:gd name="textAreaLeft" fmla="*/ 0 w 209880"/>
                <a:gd name="textAreaRight" fmla="*/ 210600 w 209880"/>
                <a:gd name="textAreaTop" fmla="*/ 0 h 529920"/>
                <a:gd name="textAreaBottom" fmla="*/ 530640 h 52992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grpSp>
      <p:sp>
        <p:nvSpPr>
          <p:cNvPr id="282" name="Rectangle 6"/>
          <p:cNvSpPr/>
          <p:nvPr/>
        </p:nvSpPr>
        <p:spPr>
          <a:xfrm>
            <a:off x="0" y="0"/>
            <a:ext cx="182160" cy="685728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83" name="Freeform 11"/>
          <p:cNvSpPr/>
          <p:nvPr/>
        </p:nvSpPr>
        <p:spPr>
          <a:xfrm flipV="1">
            <a:off x="-3600" y="712800"/>
            <a:ext cx="1587960" cy="506520"/>
          </a:xfrm>
          <a:custGeom>
            <a:avLst/>
            <a:gdLst>
              <a:gd name="textAreaLeft" fmla="*/ 0 w 1587960"/>
              <a:gd name="textAreaRight" fmla="*/ 1588680 w 1587960"/>
              <a:gd name="textAreaTop" fmla="*/ 360 h 506520"/>
              <a:gd name="textAreaBottom" fmla="*/ 507600 h 50652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pt-BR" sz="1800" spc="-1" strike="noStrike">
              <a:solidFill>
                <a:srgbClr val="ffffff"/>
              </a:solidFill>
              <a:latin typeface="Arial"/>
            </a:endParaRPr>
          </a:p>
        </p:txBody>
      </p:sp>
      <p:sp>
        <p:nvSpPr>
          <p:cNvPr id="284" name="PlaceHolder 1"/>
          <p:cNvSpPr>
            <a:spLocks noGrp="1"/>
          </p:cNvSpPr>
          <p:nvPr>
            <p:ph type="title"/>
          </p:nvPr>
        </p:nvSpPr>
        <p:spPr>
          <a:xfrm>
            <a:off x="2593080" y="624240"/>
            <a:ext cx="8911080" cy="128016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285" name="PlaceHolder 2"/>
          <p:cNvSpPr>
            <a:spLocks noGrp="1"/>
          </p:cNvSpPr>
          <p:nvPr>
            <p:ph type="body"/>
          </p:nvPr>
        </p:nvSpPr>
        <p:spPr>
          <a:xfrm>
            <a:off x="2589120" y="2133720"/>
            <a:ext cx="8914680" cy="37767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286" name="PlaceHolder 3"/>
          <p:cNvSpPr>
            <a:spLocks noGrp="1"/>
          </p:cNvSpPr>
          <p:nvPr>
            <p:ph type="ftr" idx="25"/>
          </p:nvPr>
        </p:nvSpPr>
        <p:spPr>
          <a:xfrm>
            <a:off x="2589120" y="6135840"/>
            <a:ext cx="761940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287" name="PlaceHolder 4"/>
          <p:cNvSpPr>
            <a:spLocks noGrp="1"/>
          </p:cNvSpPr>
          <p:nvPr>
            <p:ph type="sldNum" idx="26"/>
          </p:nvPr>
        </p:nvSpPr>
        <p:spPr>
          <a:xfrm>
            <a:off x="531720" y="787680"/>
            <a:ext cx="77904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2000" spc="-1" strike="noStrike">
                <a:solidFill>
                  <a:srgbClr val="feffff"/>
                </a:solidFill>
                <a:latin typeface="Century Gothic"/>
              </a:defRPr>
            </a:lvl1pPr>
          </a:lstStyle>
          <a:p>
            <a:pPr indent="0" algn="r" defTabSz="914400">
              <a:lnSpc>
                <a:spcPct val="100000"/>
              </a:lnSpc>
              <a:buNone/>
              <a:tabLst>
                <a:tab algn="l" pos="0"/>
              </a:tabLst>
            </a:pPr>
            <a:fld id="{C96D2AF6-2DAD-4FEE-B9BC-32B550B813EE}" type="slidenum">
              <a:rPr b="0" lang="pt-BR" sz="2000" spc="-1" strike="noStrike">
                <a:solidFill>
                  <a:srgbClr val="feffff"/>
                </a:solidFill>
                <a:latin typeface="Century Gothic"/>
              </a:rPr>
              <a:t>&lt;number&gt;</a:t>
            </a:fld>
            <a:endParaRPr b="0" lang="pt-BR" sz="2000" spc="-1" strike="noStrike">
              <a:solidFill>
                <a:srgbClr val="000000"/>
              </a:solidFill>
              <a:latin typeface="Times New Roman"/>
            </a:endParaRPr>
          </a:p>
        </p:txBody>
      </p:sp>
      <p:sp>
        <p:nvSpPr>
          <p:cNvPr id="288" name="PlaceHolder 5"/>
          <p:cNvSpPr>
            <a:spLocks noGrp="1"/>
          </p:cNvSpPr>
          <p:nvPr>
            <p:ph type="dt" idx="27"/>
          </p:nvPr>
        </p:nvSpPr>
        <p:spPr>
          <a:xfrm>
            <a:off x="10361520" y="6130440"/>
            <a:ext cx="1145520" cy="3697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hyperlink" Target="https://www.linkedin.com/in/flavio-de-andrade/" TargetMode="External"/><Relationship Id="rId2" Type="http://schemas.openxmlformats.org/officeDocument/2006/relationships/hyperlink" Target="https://www.github.com/fllavioandrade" TargetMode="External"/><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7.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3.png"/><Relationship Id="rId3" Type="http://schemas.openxmlformats.org/officeDocument/2006/relationships/slideLayout" Target="../slideLayouts/slideLayout17.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maxwell.sze.hu/~ungert/Radiorendszerek_satlab/Segedanyagok/Ajanlott_irodalom/Cambridge.LTE.For.4G.Mobile.Broadband.Apr..pdf" TargetMode="External"/><Relationship Id="rId3" Type="http://schemas.openxmlformats.org/officeDocument/2006/relationships/slideLayout" Target="../slideLayouts/slideLayout9.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maxwell.sze.hu/~ungert/Radiorendszerek_satlab/Segedanyagok/Ajanlott_irodalom/Cambridge.LTE.For.4G.Mobile.Broadband.Apr..pdf" TargetMode="External"/><Relationship Id="rId3" Type="http://schemas.openxmlformats.org/officeDocument/2006/relationships/slideLayout" Target="../slideLayouts/slideLayout9.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slideLayout" Target="../slideLayouts/slideLayout9.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9.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9.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9.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792720" y="971280"/>
            <a:ext cx="8026920" cy="1728360"/>
          </a:xfrm>
          <a:prstGeom prst="rect">
            <a:avLst/>
          </a:prstGeom>
          <a:noFill/>
          <a:ln w="0">
            <a:noFill/>
          </a:ln>
        </p:spPr>
        <p:txBody>
          <a:bodyPr lIns="91440" rIns="91440" tIns="45720" bIns="45720" anchor="b">
            <a:normAutofit fontScale="94444"/>
          </a:bodyPr>
          <a:p>
            <a:pPr indent="0" defTabSz="457200">
              <a:lnSpc>
                <a:spcPct val="100000"/>
              </a:lnSpc>
              <a:buNone/>
              <a:tabLst>
                <a:tab algn="l" pos="0"/>
              </a:tabLst>
            </a:pPr>
            <a:r>
              <a:rPr b="0" lang="pt-BR" sz="5400" spc="-1" strike="noStrike">
                <a:solidFill>
                  <a:schemeClr val="dk1">
                    <a:lumMod val="85000"/>
                    <a:lumOff val="15000"/>
                  </a:schemeClr>
                </a:solidFill>
                <a:latin typeface="Century Gothic"/>
              </a:rPr>
              <a:t>Data call setup – Lifecycle do 4G LTE e 4G NR</a:t>
            </a:r>
            <a:endParaRPr b="0" lang="pt-BR" sz="5400" spc="-1" strike="noStrike">
              <a:solidFill>
                <a:srgbClr val="000000"/>
              </a:solidFill>
              <a:latin typeface="Arial"/>
            </a:endParaRPr>
          </a:p>
        </p:txBody>
      </p:sp>
      <p:sp>
        <p:nvSpPr>
          <p:cNvPr id="558" name="PlaceHolder 2"/>
          <p:cNvSpPr>
            <a:spLocks noGrp="1"/>
          </p:cNvSpPr>
          <p:nvPr>
            <p:ph type="subTitle"/>
          </p:nvPr>
        </p:nvSpPr>
        <p:spPr>
          <a:xfrm>
            <a:off x="6837480" y="4101480"/>
            <a:ext cx="5429880" cy="193104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1" lang="pt-BR" sz="1600" spc="-1" strike="noStrike">
                <a:solidFill>
                  <a:schemeClr val="dk1">
                    <a:lumMod val="65000"/>
                    <a:lumOff val="35000"/>
                  </a:schemeClr>
                </a:solidFill>
                <a:latin typeface="Century Gothic"/>
              </a:rPr>
              <a:t>Discente: Flavio de Andrade Silva</a:t>
            </a:r>
            <a:endParaRPr b="0" lang="pt-BR" sz="1600" spc="-1" strike="noStrike">
              <a:solidFill>
                <a:srgbClr val="000000"/>
              </a:solidFill>
              <a:latin typeface="Arial"/>
            </a:endParaRPr>
          </a:p>
          <a:p>
            <a:pPr indent="0" defTabSz="457200">
              <a:lnSpc>
                <a:spcPct val="100000"/>
              </a:lnSpc>
              <a:spcBef>
                <a:spcPts val="1001"/>
              </a:spcBef>
              <a:buNone/>
              <a:tabLst>
                <a:tab algn="l" pos="0"/>
              </a:tabLst>
            </a:pPr>
            <a:r>
              <a:rPr b="1" lang="pt-BR" sz="1600" spc="-1" strike="noStrike">
                <a:solidFill>
                  <a:schemeClr val="dk1">
                    <a:lumMod val="65000"/>
                    <a:lumOff val="35000"/>
                  </a:schemeClr>
                </a:solidFill>
                <a:latin typeface="Century Gothic"/>
              </a:rPr>
              <a:t>Bacharel em Ciências e Tecnologia – UFRN</a:t>
            </a:r>
            <a:endParaRPr b="0" lang="pt-BR" sz="1600" spc="-1" strike="noStrike">
              <a:solidFill>
                <a:srgbClr val="000000"/>
              </a:solidFill>
              <a:latin typeface="Arial"/>
            </a:endParaRPr>
          </a:p>
          <a:p>
            <a:pPr indent="0" defTabSz="457200">
              <a:lnSpc>
                <a:spcPct val="100000"/>
              </a:lnSpc>
              <a:spcBef>
                <a:spcPts val="1001"/>
              </a:spcBef>
              <a:buNone/>
              <a:tabLst>
                <a:tab algn="l" pos="0"/>
              </a:tabLst>
            </a:pPr>
            <a:r>
              <a:rPr b="1" lang="pt-BR" sz="1600" spc="-1" strike="noStrike">
                <a:solidFill>
                  <a:schemeClr val="dk1">
                    <a:lumMod val="65000"/>
                    <a:lumOff val="35000"/>
                  </a:schemeClr>
                </a:solidFill>
                <a:latin typeface="Century Gothic"/>
              </a:rPr>
              <a:t>Bacharelando em Engenharia de Telecomunicações</a:t>
            </a:r>
            <a:endParaRPr b="0" lang="pt-BR" sz="1600" spc="-1" strike="noStrike">
              <a:solidFill>
                <a:srgbClr val="000000"/>
              </a:solidFill>
              <a:latin typeface="Arial"/>
            </a:endParaRPr>
          </a:p>
          <a:p>
            <a:pPr indent="0" defTabSz="457200">
              <a:lnSpc>
                <a:spcPct val="100000"/>
              </a:lnSpc>
              <a:spcBef>
                <a:spcPts val="1001"/>
              </a:spcBef>
              <a:buNone/>
              <a:tabLst>
                <a:tab algn="l" pos="0"/>
              </a:tabLst>
            </a:pPr>
            <a:r>
              <a:rPr b="1" lang="pt-BR" sz="1600" spc="-1" strike="noStrike">
                <a:solidFill>
                  <a:schemeClr val="dk1">
                    <a:lumMod val="65000"/>
                    <a:lumOff val="35000"/>
                  </a:schemeClr>
                </a:solidFill>
                <a:latin typeface="Century Gothic"/>
              </a:rPr>
              <a:t>Certificações: HCIA R&amp;S, AWS CP, Cybersecurity Certificate ISC2, CyberOps Cisco</a:t>
            </a:r>
            <a:endParaRPr b="0" lang="pt-BR" sz="1600" spc="-1" strike="noStrike">
              <a:solidFill>
                <a:srgbClr val="000000"/>
              </a:solidFill>
              <a:latin typeface="Arial"/>
            </a:endParaRPr>
          </a:p>
          <a:p>
            <a:pPr indent="0" defTabSz="457200">
              <a:lnSpc>
                <a:spcPct val="100000"/>
              </a:lnSpc>
              <a:spcBef>
                <a:spcPts val="1001"/>
              </a:spcBef>
              <a:buNone/>
              <a:tabLst>
                <a:tab algn="l" pos="0"/>
              </a:tabLst>
            </a:pPr>
            <a:r>
              <a:rPr b="1" lang="pt-BR" sz="1600" spc="-1" strike="noStrike">
                <a:solidFill>
                  <a:schemeClr val="dk1">
                    <a:lumMod val="65000"/>
                    <a:lumOff val="35000"/>
                  </a:schemeClr>
                </a:solidFill>
                <a:latin typeface="Century Gothic"/>
              </a:rPr>
              <a:t>Linkedin: </a:t>
            </a:r>
            <a:r>
              <a:rPr b="1" lang="pt-BR" sz="1600" spc="-1" strike="noStrike" u="sng">
                <a:solidFill>
                  <a:schemeClr val="dk1">
                    <a:lumMod val="65000"/>
                    <a:lumOff val="35000"/>
                  </a:schemeClr>
                </a:solidFill>
                <a:uFillTx/>
                <a:latin typeface="Century Gothic"/>
                <a:hlinkClick r:id="rId1"/>
              </a:rPr>
              <a:t>https://www.linkedin.com/in/flavio-de-andrade/</a:t>
            </a:r>
            <a:endParaRPr b="0" lang="pt-BR" sz="1600" spc="-1" strike="noStrike">
              <a:solidFill>
                <a:srgbClr val="000000"/>
              </a:solidFill>
              <a:latin typeface="Arial"/>
            </a:endParaRPr>
          </a:p>
          <a:p>
            <a:pPr indent="0" defTabSz="457200">
              <a:lnSpc>
                <a:spcPct val="100000"/>
              </a:lnSpc>
              <a:spcBef>
                <a:spcPts val="1001"/>
              </a:spcBef>
              <a:buNone/>
              <a:tabLst>
                <a:tab algn="l" pos="0"/>
              </a:tabLst>
            </a:pPr>
            <a:r>
              <a:rPr b="1" lang="pt-BR" sz="1600" spc="-1" strike="noStrike">
                <a:solidFill>
                  <a:schemeClr val="dk1">
                    <a:lumMod val="65000"/>
                    <a:lumOff val="35000"/>
                  </a:schemeClr>
                </a:solidFill>
                <a:latin typeface="Century Gothic"/>
              </a:rPr>
              <a:t>Github: </a:t>
            </a:r>
            <a:r>
              <a:rPr b="1" lang="pt-BR" sz="1600" spc="-1" strike="noStrike" u="sng">
                <a:solidFill>
                  <a:schemeClr val="dk1">
                    <a:lumMod val="65000"/>
                    <a:lumOff val="35000"/>
                  </a:schemeClr>
                </a:solidFill>
                <a:uFillTx/>
                <a:latin typeface="Century Gothic"/>
                <a:hlinkClick r:id="rId2"/>
              </a:rPr>
              <a:t>https://www.github.com/fllavioandrade</a:t>
            </a:r>
            <a:endParaRPr b="0" lang="pt-BR" sz="1600" spc="-1" strike="noStrike">
              <a:solidFill>
                <a:srgbClr val="000000"/>
              </a:solidFill>
              <a:latin typeface="Arial"/>
            </a:endParaRPr>
          </a:p>
          <a:p>
            <a:pPr indent="0" defTabSz="457200">
              <a:lnSpc>
                <a:spcPct val="100000"/>
              </a:lnSpc>
              <a:spcBef>
                <a:spcPts val="1001"/>
              </a:spcBef>
              <a:buNone/>
              <a:tabLst>
                <a:tab algn="l" pos="0"/>
              </a:tabLst>
            </a:pPr>
            <a:endParaRPr b="0" lang="pt-BR" sz="1400" spc="-1" strike="noStrike">
              <a:solidFill>
                <a:srgbClr val="000000"/>
              </a:solidFill>
              <a:latin typeface="Arial"/>
            </a:endParaRPr>
          </a:p>
          <a:p>
            <a:pPr indent="0" defTabSz="457200">
              <a:lnSpc>
                <a:spcPct val="100000"/>
              </a:lnSpc>
              <a:spcBef>
                <a:spcPts val="1001"/>
              </a:spcBef>
              <a:buNone/>
              <a:tabLst>
                <a:tab algn="l" pos="0"/>
              </a:tabLst>
            </a:pPr>
            <a:endParaRPr b="0" lang="pt-BR" sz="1400" spc="-1" strike="noStrike">
              <a:solidFill>
                <a:srgbClr val="000000"/>
              </a:solidFill>
              <a:latin typeface="Arial"/>
            </a:endParaRPr>
          </a:p>
          <a:p>
            <a:pPr indent="0" defTabSz="457200">
              <a:lnSpc>
                <a:spcPct val="100000"/>
              </a:lnSpc>
              <a:spcBef>
                <a:spcPts val="1001"/>
              </a:spcBef>
              <a:buNone/>
              <a:tabLst>
                <a:tab algn="l" pos="0"/>
              </a:tabLst>
            </a:pPr>
            <a:endParaRPr b="0" lang="pt-BR" sz="1400" spc="-1" strike="noStrike">
              <a:solidFill>
                <a:srgbClr val="000000"/>
              </a:solidFill>
              <a:latin typeface="Arial"/>
            </a:endParaRPr>
          </a:p>
        </p:txBody>
      </p:sp>
      <p:sp>
        <p:nvSpPr>
          <p:cNvPr id="559" name="Subtítulo 2"/>
          <p:cNvSpPr/>
          <p:nvPr/>
        </p:nvSpPr>
        <p:spPr>
          <a:xfrm>
            <a:off x="1186920" y="0"/>
            <a:ext cx="9143280" cy="4500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spcBef>
                <a:spcPts val="1001"/>
              </a:spcBef>
              <a:tabLst>
                <a:tab algn="l" pos="0"/>
              </a:tabLst>
            </a:pPr>
            <a:r>
              <a:rPr b="0" lang="pt-BR" sz="2800" spc="-1" strike="noStrike">
                <a:solidFill>
                  <a:schemeClr val="dk1"/>
                </a:solidFill>
                <a:latin typeface="Century Gothic"/>
              </a:rPr>
              <a:t>Comunicações móveis</a:t>
            </a:r>
            <a:br>
              <a:rPr sz="2800"/>
            </a:br>
            <a:r>
              <a:rPr b="0" lang="pt-BR" sz="2800" spc="-1" strike="noStrike">
                <a:solidFill>
                  <a:schemeClr val="dk1"/>
                </a:solidFill>
                <a:latin typeface="Century Gothic"/>
              </a:rPr>
              <a:t>Docente: Prof. Dr. Vicente Angelo de Sousa Junior</a:t>
            </a:r>
            <a:endParaRPr b="0" lang="pt-BR" sz="2800" spc="-1" strike="noStrike">
              <a:solidFill>
                <a:srgbClr val="000000"/>
              </a:solidFill>
              <a:latin typeface="Arial"/>
            </a:endParaRPr>
          </a:p>
        </p:txBody>
      </p:sp>
      <p:sp>
        <p:nvSpPr>
          <p:cNvPr id="560" name="Subtítulo 2"/>
          <p:cNvSpPr/>
          <p:nvPr/>
        </p:nvSpPr>
        <p:spPr>
          <a:xfrm>
            <a:off x="1374480" y="2903760"/>
            <a:ext cx="9143280" cy="4500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spcBef>
                <a:spcPts val="1001"/>
              </a:spcBef>
              <a:tabLst>
                <a:tab algn="l" pos="0"/>
              </a:tabLst>
            </a:pPr>
            <a:r>
              <a:rPr b="1" lang="pt-BR" sz="2800" spc="-1" strike="noStrike">
                <a:solidFill>
                  <a:schemeClr val="dk1"/>
                </a:solidFill>
                <a:latin typeface="Century Gothic"/>
              </a:rPr>
              <a:t>Signaling connection - RRC connection establishment</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7" name="" descr=""/>
          <p:cNvPicPr/>
          <p:nvPr/>
        </p:nvPicPr>
        <p:blipFill>
          <a:blip r:embed="rId1"/>
          <a:stretch/>
        </p:blipFill>
        <p:spPr>
          <a:xfrm>
            <a:off x="1620000" y="4680000"/>
            <a:ext cx="9353520" cy="1991880"/>
          </a:xfrm>
          <a:prstGeom prst="rect">
            <a:avLst/>
          </a:prstGeom>
          <a:ln w="0">
            <a:noFill/>
          </a:ln>
        </p:spPr>
      </p:pic>
      <p:pic>
        <p:nvPicPr>
          <p:cNvPr id="598" name="" descr=""/>
          <p:cNvPicPr/>
          <p:nvPr/>
        </p:nvPicPr>
        <p:blipFill>
          <a:blip r:embed="rId2"/>
          <a:srcRect l="0" t="0" r="53449" b="0"/>
          <a:stretch/>
        </p:blipFill>
        <p:spPr>
          <a:xfrm>
            <a:off x="2060640" y="3420000"/>
            <a:ext cx="8019360" cy="1080000"/>
          </a:xfrm>
          <a:prstGeom prst="rect">
            <a:avLst/>
          </a:prstGeom>
          <a:ln w="0">
            <a:noFill/>
          </a:ln>
        </p:spPr>
      </p:pic>
      <p:pic>
        <p:nvPicPr>
          <p:cNvPr id="599" name="" descr=""/>
          <p:cNvPicPr/>
          <p:nvPr/>
        </p:nvPicPr>
        <p:blipFill>
          <a:blip r:embed="rId3"/>
          <a:stretch/>
        </p:blipFill>
        <p:spPr>
          <a:xfrm>
            <a:off x="360000" y="1800000"/>
            <a:ext cx="11500920" cy="1076760"/>
          </a:xfrm>
          <a:prstGeom prst="rect">
            <a:avLst/>
          </a:prstGeom>
          <a:ln w="0">
            <a:noFill/>
          </a:ln>
        </p:spPr>
      </p:pic>
      <p:sp>
        <p:nvSpPr>
          <p:cNvPr id="600" name="PlaceHolder 4"/>
          <p:cNvSpPr txBox="1"/>
          <p:nvPr/>
        </p:nvSpPr>
        <p:spPr>
          <a:xfrm>
            <a:off x="2340000" y="180000"/>
            <a:ext cx="8820000" cy="720000"/>
          </a:xfrm>
          <a:prstGeom prst="rect">
            <a:avLst/>
          </a:prstGeom>
          <a:noFill/>
          <a:ln w="0">
            <a:noFill/>
          </a:ln>
        </p:spPr>
        <p:txBody>
          <a:bodyPr anchor="t">
            <a:normAutofit/>
          </a:bodyPr>
          <a:p>
            <a:pPr defTabSz="457200">
              <a:lnSpc>
                <a:spcPct val="100000"/>
              </a:lnSpc>
              <a:tabLst>
                <a:tab algn="l" pos="0"/>
              </a:tabLst>
            </a:pPr>
            <a:r>
              <a:rPr b="0" lang="pt-BR" sz="3600" spc="-1" strike="noStrike">
                <a:solidFill>
                  <a:schemeClr val="dk1">
                    <a:lumMod val="85000"/>
                    <a:lumOff val="15000"/>
                  </a:schemeClr>
                </a:solidFill>
                <a:latin typeface="Century Gothic"/>
              </a:rPr>
              <a:t>• </a:t>
            </a:r>
            <a:r>
              <a:rPr b="0" lang="pt-BR" sz="3600" spc="-1" strike="noStrike">
                <a:solidFill>
                  <a:schemeClr val="dk1">
                    <a:lumMod val="85000"/>
                    <a:lumOff val="15000"/>
                  </a:schemeClr>
                </a:solidFill>
                <a:latin typeface="Century Gothic"/>
              </a:rPr>
              <a:t>Fluxo de mensagem no Log</a:t>
            </a:r>
            <a:endParaRPr b="0" lang="pt-BR"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1" name="" descr=""/>
          <p:cNvPicPr/>
          <p:nvPr/>
        </p:nvPicPr>
        <p:blipFill>
          <a:blip r:embed="rId1"/>
          <a:srcRect l="0" t="0" r="9563" b="43287"/>
          <a:stretch/>
        </p:blipFill>
        <p:spPr>
          <a:xfrm>
            <a:off x="396000" y="91440"/>
            <a:ext cx="11588400" cy="4768560"/>
          </a:xfrm>
          <a:prstGeom prst="rect">
            <a:avLst/>
          </a:prstGeom>
          <a:ln w="0">
            <a:noFill/>
          </a:ln>
        </p:spPr>
      </p:pic>
      <p:pic>
        <p:nvPicPr>
          <p:cNvPr id="602" name="Imagem 1" descr=""/>
          <p:cNvPicPr/>
          <p:nvPr/>
        </p:nvPicPr>
        <p:blipFill>
          <a:blip r:embed="rId2"/>
          <a:srcRect l="4343" t="37730" r="3692" b="13635"/>
          <a:stretch/>
        </p:blipFill>
        <p:spPr>
          <a:xfrm>
            <a:off x="2880000" y="5058360"/>
            <a:ext cx="5818320" cy="1799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3" name="" descr=""/>
          <p:cNvPicPr/>
          <p:nvPr/>
        </p:nvPicPr>
        <p:blipFill>
          <a:blip r:embed="rId1"/>
          <a:stretch/>
        </p:blipFill>
        <p:spPr>
          <a:xfrm>
            <a:off x="360000" y="3243240"/>
            <a:ext cx="11500920" cy="1076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title"/>
          </p:nvPr>
        </p:nvSpPr>
        <p:spPr>
          <a:xfrm>
            <a:off x="825480" y="403920"/>
            <a:ext cx="10514880" cy="909000"/>
          </a:xfrm>
          <a:prstGeom prst="rect">
            <a:avLst/>
          </a:prstGeom>
          <a:noFill/>
          <a:ln w="0">
            <a:noFill/>
          </a:ln>
        </p:spPr>
        <p:txBody>
          <a:bodyPr lIns="91440" rIns="91440" tIns="45720" bIns="45720" anchor="t">
            <a:normAutofit fontScale="75000"/>
          </a:bodyPr>
          <a:p>
            <a:pPr indent="0" algn="ctr" defTabSz="457200">
              <a:lnSpc>
                <a:spcPct val="100000"/>
              </a:lnSpc>
              <a:buNone/>
              <a:tabLst>
                <a:tab algn="l" pos="0"/>
              </a:tabLst>
            </a:pPr>
            <a:r>
              <a:rPr b="0" lang="pt-BR" sz="3600" spc="-1" strike="noStrike">
                <a:solidFill>
                  <a:schemeClr val="dk1">
                    <a:lumMod val="85000"/>
                    <a:lumOff val="15000"/>
                  </a:schemeClr>
                </a:solidFill>
                <a:latin typeface="Century Gothic"/>
              </a:rPr>
              <a:t>Signaling connection - RRC connection establishment</a:t>
            </a:r>
            <a:br>
              <a:rPr sz="3600"/>
            </a:br>
            <a:endParaRPr b="0" lang="pt-BR" sz="3600" spc="-1" strike="noStrike">
              <a:solidFill>
                <a:srgbClr val="000000"/>
              </a:solidFill>
              <a:latin typeface="Arial"/>
            </a:endParaRPr>
          </a:p>
        </p:txBody>
      </p:sp>
      <p:pic>
        <p:nvPicPr>
          <p:cNvPr id="562" name="Espaço Reservado para Conteúdo 3" descr=""/>
          <p:cNvPicPr/>
          <p:nvPr/>
        </p:nvPicPr>
        <p:blipFill>
          <a:blip r:embed="rId1"/>
          <a:stretch/>
        </p:blipFill>
        <p:spPr>
          <a:xfrm>
            <a:off x="430560" y="1629000"/>
            <a:ext cx="5473800" cy="3167640"/>
          </a:xfrm>
          <a:prstGeom prst="rect">
            <a:avLst/>
          </a:prstGeom>
          <a:ln w="0">
            <a:noFill/>
          </a:ln>
        </p:spPr>
      </p:pic>
      <p:sp>
        <p:nvSpPr>
          <p:cNvPr id="563" name="Retângulo 4"/>
          <p:cNvSpPr/>
          <p:nvPr/>
        </p:nvSpPr>
        <p:spPr>
          <a:xfrm>
            <a:off x="368280" y="4806720"/>
            <a:ext cx="5749200" cy="675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800" spc="-1" strike="noStrike" u="sng">
                <a:solidFill>
                  <a:schemeClr val="dk1"/>
                </a:solidFill>
                <a:uFillTx/>
                <a:latin typeface="Century Gothic"/>
                <a:hlinkClick r:id="rId2"/>
              </a:rPr>
              <a:t>https://maxwell.sze.hu/~ungert/Radiorendszerek_satlab/Segedanyagok/Ajanlott_irodalom/Cambridge.LTE.For.4G.Mobile.Broadband.Apr..pdf</a:t>
            </a:r>
            <a:r>
              <a:rPr b="0" lang="pt-BR" sz="1800" spc="-1" strike="noStrike">
                <a:solidFill>
                  <a:schemeClr val="dk1"/>
                </a:solidFill>
                <a:latin typeface="Century Gothic"/>
              </a:rPr>
              <a:t> - pg 7</a:t>
            </a:r>
            <a:endParaRPr b="0" lang="pt-BR" sz="1800" spc="-1" strike="noStrike">
              <a:solidFill>
                <a:srgbClr val="000000"/>
              </a:solidFill>
              <a:latin typeface="Arial"/>
            </a:endParaRPr>
          </a:p>
        </p:txBody>
      </p:sp>
      <p:sp>
        <p:nvSpPr>
          <p:cNvPr id="564" name="Retângulo 5"/>
          <p:cNvSpPr/>
          <p:nvPr/>
        </p:nvSpPr>
        <p:spPr>
          <a:xfrm>
            <a:off x="7055280" y="3620880"/>
            <a:ext cx="4522680" cy="252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2000" spc="-1" strike="noStrike">
                <a:solidFill>
                  <a:schemeClr val="dk1"/>
                </a:solidFill>
                <a:latin typeface="Century Gothic"/>
              </a:rPr>
              <a:t>- Transmissão de informações do sistema;</a:t>
            </a:r>
            <a:endParaRPr b="0" lang="pt-BR" sz="2000" spc="-1" strike="noStrike">
              <a:solidFill>
                <a:srgbClr val="000000"/>
              </a:solidFill>
              <a:latin typeface="Arial"/>
            </a:endParaRPr>
          </a:p>
          <a:p>
            <a:pPr defTabSz="914400">
              <a:lnSpc>
                <a:spcPct val="100000"/>
              </a:lnSpc>
            </a:pPr>
            <a:r>
              <a:rPr b="0" lang="pt-BR" sz="2000" spc="-1" strike="noStrike">
                <a:solidFill>
                  <a:schemeClr val="dk1"/>
                </a:solidFill>
                <a:latin typeface="Century Gothic"/>
              </a:rPr>
              <a:t>- Gerenciamento de segurança;</a:t>
            </a:r>
            <a:br>
              <a:rPr sz="2000"/>
            </a:br>
            <a:r>
              <a:rPr b="0" lang="pt-BR" sz="2000" spc="-1" strike="noStrike">
                <a:solidFill>
                  <a:schemeClr val="dk1"/>
                </a:solidFill>
                <a:latin typeface="Century Gothic"/>
              </a:rPr>
              <a:t>- Gerenciamento de Mobilidade</a:t>
            </a:r>
            <a:endParaRPr b="0" lang="pt-BR" sz="2000" spc="-1" strike="noStrike">
              <a:solidFill>
                <a:srgbClr val="000000"/>
              </a:solidFill>
              <a:latin typeface="Arial"/>
            </a:endParaRPr>
          </a:p>
          <a:p>
            <a:pPr defTabSz="914400">
              <a:lnSpc>
                <a:spcPct val="100000"/>
              </a:lnSpc>
            </a:pPr>
            <a:r>
              <a:rPr b="0" lang="pt-BR" sz="2000" spc="-1" strike="noStrike">
                <a:solidFill>
                  <a:schemeClr val="dk1"/>
                </a:solidFill>
                <a:latin typeface="Century Gothic"/>
              </a:rPr>
              <a:t>- Controle de portadora de rádio;</a:t>
            </a:r>
            <a:endParaRPr b="0" lang="pt-BR" sz="2000" spc="-1" strike="noStrike">
              <a:solidFill>
                <a:srgbClr val="000000"/>
              </a:solidFill>
              <a:latin typeface="Arial"/>
            </a:endParaRPr>
          </a:p>
          <a:p>
            <a:pPr defTabSz="914400">
              <a:lnSpc>
                <a:spcPct val="100000"/>
              </a:lnSpc>
            </a:pPr>
            <a:r>
              <a:rPr b="1" lang="pt-BR" sz="2000" spc="-1" strike="noStrike">
                <a:solidFill>
                  <a:schemeClr val="dk1"/>
                </a:solidFill>
                <a:latin typeface="Century Gothic"/>
              </a:rPr>
              <a:t>- Gerenciamento de conexão RRC;</a:t>
            </a:r>
            <a:r>
              <a:rPr b="0" lang="pt-BR" sz="2000" spc="-1" strike="noStrike">
                <a:solidFill>
                  <a:schemeClr val="dk1"/>
                </a:solidFill>
                <a:latin typeface="Century Gothic"/>
              </a:rPr>
              <a:t> </a:t>
            </a:r>
            <a:endParaRPr b="0" lang="pt-BR" sz="2000" spc="-1" strike="noStrike">
              <a:solidFill>
                <a:srgbClr val="000000"/>
              </a:solidFill>
              <a:latin typeface="Arial"/>
            </a:endParaRPr>
          </a:p>
          <a:p>
            <a:pPr defTabSz="914400">
              <a:lnSpc>
                <a:spcPct val="100000"/>
              </a:lnSpc>
            </a:pPr>
            <a:r>
              <a:rPr b="0" lang="pt-BR" sz="2000" spc="-1" strike="noStrike">
                <a:solidFill>
                  <a:schemeClr val="dk1"/>
                </a:solidFill>
                <a:latin typeface="Century Gothic"/>
              </a:rPr>
              <a:t>-  Relatórios e controle de medição do EU;</a:t>
            </a:r>
            <a:endParaRPr b="0" lang="pt-BR" sz="2000" spc="-1" strike="noStrike">
              <a:solidFill>
                <a:srgbClr val="000000"/>
              </a:solidFill>
              <a:latin typeface="Arial"/>
            </a:endParaRPr>
          </a:p>
        </p:txBody>
      </p:sp>
      <p:sp>
        <p:nvSpPr>
          <p:cNvPr id="565" name="Retângulo 7"/>
          <p:cNvSpPr/>
          <p:nvPr/>
        </p:nvSpPr>
        <p:spPr>
          <a:xfrm>
            <a:off x="6625800" y="3210840"/>
            <a:ext cx="4522680" cy="45540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pt-BR" sz="2400" spc="-1" strike="noStrike">
                <a:solidFill>
                  <a:schemeClr val="dk1"/>
                </a:solidFill>
                <a:latin typeface="Century Gothic"/>
              </a:rPr>
              <a:t>Funções</a:t>
            </a:r>
            <a:endParaRPr b="0" lang="pt-BR" sz="2400" spc="-1" strike="noStrike">
              <a:solidFill>
                <a:srgbClr val="000000"/>
              </a:solidFill>
              <a:latin typeface="Arial"/>
            </a:endParaRPr>
          </a:p>
        </p:txBody>
      </p:sp>
      <p:sp>
        <p:nvSpPr>
          <p:cNvPr id="566" name="Retângulo 9"/>
          <p:cNvSpPr/>
          <p:nvPr/>
        </p:nvSpPr>
        <p:spPr>
          <a:xfrm>
            <a:off x="6625800" y="1644840"/>
            <a:ext cx="4952160" cy="82116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pt-BR" sz="2400" spc="-1" strike="noStrike">
                <a:solidFill>
                  <a:schemeClr val="dk1"/>
                </a:solidFill>
                <a:latin typeface="Century Gothic"/>
              </a:rPr>
              <a:t>Camadas da pilha envolvidas</a:t>
            </a:r>
            <a:endParaRPr b="0" lang="pt-BR" sz="2400" spc="-1" strike="noStrike">
              <a:solidFill>
                <a:srgbClr val="000000"/>
              </a:solidFill>
              <a:latin typeface="Arial"/>
            </a:endParaRPr>
          </a:p>
          <a:p>
            <a:pPr marL="285840" indent="-285840" defTabSz="914400">
              <a:lnSpc>
                <a:spcPct val="100000"/>
              </a:lnSpc>
              <a:buClr>
                <a:srgbClr val="000000"/>
              </a:buClr>
              <a:buFont typeface="Arial"/>
              <a:buChar char="•"/>
            </a:pPr>
            <a:r>
              <a:rPr b="0" lang="pt-BR" sz="2400" spc="-1" strike="noStrike">
                <a:solidFill>
                  <a:schemeClr val="dk1"/>
                </a:solidFill>
                <a:latin typeface="Century Gothic"/>
              </a:rPr>
              <a:t>Entidades envolvidas</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title"/>
          </p:nvPr>
        </p:nvSpPr>
        <p:spPr>
          <a:xfrm>
            <a:off x="168840" y="-8640"/>
            <a:ext cx="8533800" cy="1506240"/>
          </a:xfrm>
          <a:prstGeom prst="rect">
            <a:avLst/>
          </a:prstGeom>
          <a:noFill/>
          <a:ln w="0">
            <a:noFill/>
          </a:ln>
        </p:spPr>
        <p:txBody>
          <a:bodyPr lIns="91440" rIns="91440" tIns="45720" bIns="45720" anchor="t">
            <a:no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 </a:t>
            </a:r>
            <a:r>
              <a:rPr b="0" lang="pt-BR" sz="3600" spc="-1" strike="noStrike">
                <a:solidFill>
                  <a:schemeClr val="dk1">
                    <a:lumMod val="85000"/>
                    <a:lumOff val="15000"/>
                  </a:schemeClr>
                </a:solidFill>
                <a:latin typeface="Century Gothic"/>
              </a:rPr>
              <a:t>Definição do procedimento </a:t>
            </a:r>
            <a:endParaRPr b="0" lang="pt-BR" sz="3600" spc="-1" strike="noStrike">
              <a:solidFill>
                <a:srgbClr val="000000"/>
              </a:solidFill>
              <a:latin typeface="Arial"/>
            </a:endParaRPr>
          </a:p>
        </p:txBody>
      </p:sp>
      <p:pic>
        <p:nvPicPr>
          <p:cNvPr id="568" name="Imagem 3" descr=""/>
          <p:cNvPicPr/>
          <p:nvPr/>
        </p:nvPicPr>
        <p:blipFill>
          <a:blip r:embed="rId1"/>
          <a:srcRect l="6368" t="0" r="10938" b="0"/>
          <a:stretch/>
        </p:blipFill>
        <p:spPr>
          <a:xfrm>
            <a:off x="439200" y="1498680"/>
            <a:ext cx="6449760" cy="3260880"/>
          </a:xfrm>
          <a:prstGeom prst="rect">
            <a:avLst/>
          </a:prstGeom>
          <a:ln w="0">
            <a:noFill/>
          </a:ln>
        </p:spPr>
      </p:pic>
      <p:sp>
        <p:nvSpPr>
          <p:cNvPr id="569" name="Retângulo 9"/>
          <p:cNvSpPr/>
          <p:nvPr/>
        </p:nvSpPr>
        <p:spPr>
          <a:xfrm>
            <a:off x="7038000" y="1690560"/>
            <a:ext cx="4997880" cy="16142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pt-BR" sz="2000" spc="-1" strike="noStrike">
                <a:solidFill>
                  <a:schemeClr val="dk1"/>
                </a:solidFill>
                <a:latin typeface="Century Gothic"/>
              </a:rPr>
              <a:t>Essa transição é necessária antes que o UE (Equipamento do Usuário) possa transferir qualquer dado de aplicação ou completar qualquer procedimento de sinalização.</a:t>
            </a:r>
            <a:endParaRPr b="0" lang="pt-BR" sz="2000" spc="-1" strike="noStrike">
              <a:solidFill>
                <a:srgbClr val="000000"/>
              </a:solidFill>
              <a:latin typeface="Arial"/>
            </a:endParaRPr>
          </a:p>
        </p:txBody>
      </p:sp>
      <p:sp>
        <p:nvSpPr>
          <p:cNvPr id="570" name="Retângulo 10"/>
          <p:cNvSpPr/>
          <p:nvPr/>
        </p:nvSpPr>
        <p:spPr>
          <a:xfrm>
            <a:off x="6958800" y="3416040"/>
            <a:ext cx="43812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pt-BR" sz="1800" spc="-1" strike="noStrike">
                <a:solidFill>
                  <a:schemeClr val="dk1"/>
                </a:solidFill>
                <a:latin typeface="Century Gothic"/>
              </a:rPr>
              <a:t>- Estabelecimento de Recursos de Rede</a:t>
            </a:r>
            <a:endParaRPr b="0" lang="pt-BR" sz="1800" spc="-1" strike="noStrike">
              <a:solidFill>
                <a:srgbClr val="000000"/>
              </a:solidFill>
              <a:latin typeface="Arial"/>
            </a:endParaRPr>
          </a:p>
        </p:txBody>
      </p:sp>
      <p:sp>
        <p:nvSpPr>
          <p:cNvPr id="571" name="Retângulo 11"/>
          <p:cNvSpPr/>
          <p:nvPr/>
        </p:nvSpPr>
        <p:spPr>
          <a:xfrm>
            <a:off x="6991200" y="3960000"/>
            <a:ext cx="30888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pt-BR" sz="1800" spc="-1" strike="noStrike">
                <a:solidFill>
                  <a:schemeClr val="dk1"/>
                </a:solidFill>
                <a:latin typeface="Century Gothic"/>
              </a:rPr>
              <a:t>- Segurança e Autenticação</a:t>
            </a:r>
            <a:endParaRPr b="0" lang="pt-BR" sz="1800" spc="-1" strike="noStrike">
              <a:solidFill>
                <a:srgbClr val="000000"/>
              </a:solidFill>
              <a:latin typeface="Arial"/>
            </a:endParaRPr>
          </a:p>
        </p:txBody>
      </p:sp>
      <p:sp>
        <p:nvSpPr>
          <p:cNvPr id="572" name="Retângulo 12"/>
          <p:cNvSpPr/>
          <p:nvPr/>
        </p:nvSpPr>
        <p:spPr>
          <a:xfrm>
            <a:off x="439200" y="4952520"/>
            <a:ext cx="6276600" cy="675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800" spc="-1" strike="noStrike" u="sng">
                <a:solidFill>
                  <a:schemeClr val="dk1"/>
                </a:solidFill>
                <a:uFillTx/>
                <a:latin typeface="Century Gothic"/>
                <a:hlinkClick r:id="rId2"/>
              </a:rPr>
              <a:t>https://maxwell.sze.hu/~ungert/Radiorendszerek_satlab/Segedanyagok/Ajanlott_irodalom/Cambridge.LTE.For.4G.Mobile.Broadband.Apr..pdf</a:t>
            </a:r>
            <a:r>
              <a:rPr b="0" lang="pt-BR" sz="1800" spc="-1" strike="noStrike">
                <a:solidFill>
                  <a:schemeClr val="dk1"/>
                </a:solidFill>
                <a:latin typeface="Century Gothic"/>
              </a:rPr>
              <a:t> - PG 13</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PlaceHolder 1"/>
          <p:cNvSpPr>
            <a:spLocks noGrp="1"/>
          </p:cNvSpPr>
          <p:nvPr>
            <p:ph type="title"/>
          </p:nvPr>
        </p:nvSpPr>
        <p:spPr>
          <a:xfrm>
            <a:off x="1475640" y="-121320"/>
            <a:ext cx="8533800" cy="1506240"/>
          </a:xfrm>
          <a:prstGeom prst="rect">
            <a:avLst/>
          </a:prstGeom>
          <a:noFill/>
          <a:ln w="0">
            <a:noFill/>
          </a:ln>
        </p:spPr>
        <p:txBody>
          <a:bodyPr lIns="91440" rIns="91440" tIns="45720" bIns="45720" anchor="t">
            <a:no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Descrição do procedimento mensagem: RRC CR</a:t>
            </a:r>
            <a:endParaRPr b="0" lang="pt-BR" sz="3600" spc="-1" strike="noStrike">
              <a:solidFill>
                <a:srgbClr val="000000"/>
              </a:solidFill>
              <a:latin typeface="Arial"/>
            </a:endParaRPr>
          </a:p>
        </p:txBody>
      </p:sp>
      <p:pic>
        <p:nvPicPr>
          <p:cNvPr id="574" name="Imagem 5" descr=""/>
          <p:cNvPicPr/>
          <p:nvPr/>
        </p:nvPicPr>
        <p:blipFill>
          <a:blip r:embed="rId1"/>
          <a:srcRect l="4343" t="-1161" r="3692" b="1161"/>
          <a:stretch/>
        </p:blipFill>
        <p:spPr>
          <a:xfrm>
            <a:off x="182880" y="2425320"/>
            <a:ext cx="5818320" cy="3701520"/>
          </a:xfrm>
          <a:prstGeom prst="rect">
            <a:avLst/>
          </a:prstGeom>
          <a:ln w="0">
            <a:noFill/>
          </a:ln>
        </p:spPr>
      </p:pic>
      <p:sp>
        <p:nvSpPr>
          <p:cNvPr id="575" name="Retângulo 6"/>
          <p:cNvSpPr/>
          <p:nvPr/>
        </p:nvSpPr>
        <p:spPr>
          <a:xfrm>
            <a:off x="455400" y="1252800"/>
            <a:ext cx="856728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pt-BR" sz="2400" spc="-1" strike="noStrike">
                <a:solidFill>
                  <a:schemeClr val="dk1"/>
                </a:solidFill>
                <a:latin typeface="Century Gothic"/>
              </a:rPr>
              <a:t>TSMI + Motivo da conexão (definido pela camada superior)</a:t>
            </a:r>
            <a:endParaRPr b="0" lang="pt-BR" sz="2400" spc="-1" strike="noStrike">
              <a:solidFill>
                <a:srgbClr val="000000"/>
              </a:solidFill>
              <a:latin typeface="Arial"/>
            </a:endParaRPr>
          </a:p>
        </p:txBody>
      </p:sp>
      <p:pic>
        <p:nvPicPr>
          <p:cNvPr id="576" name="Imagem 8" descr=""/>
          <p:cNvPicPr/>
          <p:nvPr/>
        </p:nvPicPr>
        <p:blipFill>
          <a:blip r:embed="rId2"/>
          <a:stretch/>
        </p:blipFill>
        <p:spPr>
          <a:xfrm>
            <a:off x="5888520" y="1861920"/>
            <a:ext cx="6302880" cy="4303080"/>
          </a:xfrm>
          <a:prstGeom prst="rect">
            <a:avLst/>
          </a:prstGeom>
          <a:ln w="0">
            <a:noFill/>
          </a:ln>
        </p:spPr>
      </p:pic>
      <p:sp>
        <p:nvSpPr>
          <p:cNvPr id="577" name="Retângulo 9"/>
          <p:cNvSpPr/>
          <p:nvPr/>
        </p:nvSpPr>
        <p:spPr>
          <a:xfrm>
            <a:off x="1862280" y="6225120"/>
            <a:ext cx="8843760" cy="303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400" spc="-1" strike="noStrike">
                <a:solidFill>
                  <a:schemeClr val="dk1"/>
                </a:solidFill>
                <a:latin typeface="Century Gothic"/>
              </a:rPr>
              <a:t>http://www.lte-bullets.com/LTE%20in%20Bullets%20-%20RRC%20Connection%20Establishment.pdf</a:t>
            </a:r>
            <a:endParaRPr b="0" lang="pt-B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title"/>
          </p:nvPr>
        </p:nvSpPr>
        <p:spPr>
          <a:xfrm>
            <a:off x="565200" y="151200"/>
            <a:ext cx="8533800" cy="1506240"/>
          </a:xfrm>
          <a:prstGeom prst="rect">
            <a:avLst/>
          </a:prstGeom>
          <a:noFill/>
          <a:ln w="0">
            <a:noFill/>
          </a:ln>
        </p:spPr>
        <p:txBody>
          <a:bodyPr lIns="91440" rIns="91440" tIns="45720" bIns="45720" anchor="t">
            <a:no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Descrição do procedimento mensagem: RRC CS</a:t>
            </a:r>
            <a:endParaRPr b="0" lang="pt-BR" sz="3600" spc="-1" strike="noStrike">
              <a:solidFill>
                <a:srgbClr val="000000"/>
              </a:solidFill>
              <a:latin typeface="Arial"/>
            </a:endParaRPr>
          </a:p>
        </p:txBody>
      </p:sp>
      <p:pic>
        <p:nvPicPr>
          <p:cNvPr id="579" name="Imagem 5" descr=""/>
          <p:cNvPicPr/>
          <p:nvPr/>
        </p:nvPicPr>
        <p:blipFill>
          <a:blip r:embed="rId1"/>
          <a:srcRect l="4343" t="-1161" r="3692" b="1161"/>
          <a:stretch/>
        </p:blipFill>
        <p:spPr>
          <a:xfrm>
            <a:off x="156960" y="2644920"/>
            <a:ext cx="5818320" cy="3701520"/>
          </a:xfrm>
          <a:prstGeom prst="rect">
            <a:avLst/>
          </a:prstGeom>
          <a:ln w="0">
            <a:noFill/>
          </a:ln>
        </p:spPr>
      </p:pic>
      <p:sp>
        <p:nvSpPr>
          <p:cNvPr id="580" name="Retângulo 6"/>
          <p:cNvSpPr/>
          <p:nvPr/>
        </p:nvSpPr>
        <p:spPr>
          <a:xfrm>
            <a:off x="270000" y="2132640"/>
            <a:ext cx="437832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pt-BR" sz="2400" spc="-1" strike="noStrike">
                <a:solidFill>
                  <a:schemeClr val="dk1"/>
                </a:solidFill>
                <a:latin typeface="Century Gothic"/>
              </a:rPr>
              <a:t>Informações de configuração</a:t>
            </a:r>
            <a:endParaRPr b="0" lang="pt-BR" sz="2400" spc="-1" strike="noStrike">
              <a:solidFill>
                <a:srgbClr val="000000"/>
              </a:solidFill>
              <a:latin typeface="Arial"/>
            </a:endParaRPr>
          </a:p>
        </p:txBody>
      </p:sp>
      <p:pic>
        <p:nvPicPr>
          <p:cNvPr id="581" name="Imagem 3" descr=""/>
          <p:cNvPicPr/>
          <p:nvPr/>
        </p:nvPicPr>
        <p:blipFill>
          <a:blip r:embed="rId2"/>
          <a:stretch/>
        </p:blipFill>
        <p:spPr>
          <a:xfrm>
            <a:off x="5970960" y="2926080"/>
            <a:ext cx="6203520" cy="3158280"/>
          </a:xfrm>
          <a:prstGeom prst="rect">
            <a:avLst/>
          </a:prstGeom>
          <a:ln w="0">
            <a:noFill/>
          </a:ln>
        </p:spPr>
      </p:pic>
      <p:sp>
        <p:nvSpPr>
          <p:cNvPr id="582" name="Retângulo 8"/>
          <p:cNvSpPr/>
          <p:nvPr/>
        </p:nvSpPr>
        <p:spPr>
          <a:xfrm>
            <a:off x="1862280" y="6391080"/>
            <a:ext cx="8843760" cy="303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400" spc="-1" strike="noStrike">
                <a:solidFill>
                  <a:schemeClr val="dk1"/>
                </a:solidFill>
                <a:latin typeface="Century Gothic"/>
              </a:rPr>
              <a:t>http://www.lte-bullets.com/LTE%20in%20Bullets%20-%20RRC%20Connection%20Establishment.pdf</a:t>
            </a:r>
            <a:endParaRPr b="0" lang="pt-B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title"/>
          </p:nvPr>
        </p:nvSpPr>
        <p:spPr>
          <a:xfrm>
            <a:off x="182880" y="-137880"/>
            <a:ext cx="8533800" cy="1506240"/>
          </a:xfrm>
          <a:prstGeom prst="rect">
            <a:avLst/>
          </a:prstGeom>
          <a:noFill/>
          <a:ln w="0">
            <a:noFill/>
          </a:ln>
        </p:spPr>
        <p:txBody>
          <a:bodyPr lIns="91440" rIns="91440" tIns="45720" bIns="45720" anchor="t">
            <a:no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Descrição do procedimento  mensagem:  RRC CSC</a:t>
            </a:r>
            <a:endParaRPr b="0" lang="pt-BR" sz="3600" spc="-1" strike="noStrike">
              <a:solidFill>
                <a:srgbClr val="000000"/>
              </a:solidFill>
              <a:latin typeface="Arial"/>
            </a:endParaRPr>
          </a:p>
        </p:txBody>
      </p:sp>
      <p:pic>
        <p:nvPicPr>
          <p:cNvPr id="584" name="Imagem 5" descr=""/>
          <p:cNvPicPr/>
          <p:nvPr/>
        </p:nvPicPr>
        <p:blipFill>
          <a:blip r:embed="rId1"/>
          <a:srcRect l="4343" t="-1161" r="3692" b="1161"/>
          <a:stretch/>
        </p:blipFill>
        <p:spPr>
          <a:xfrm>
            <a:off x="131400" y="2346840"/>
            <a:ext cx="5818320" cy="3701520"/>
          </a:xfrm>
          <a:prstGeom prst="rect">
            <a:avLst/>
          </a:prstGeom>
          <a:ln w="0">
            <a:noFill/>
          </a:ln>
        </p:spPr>
      </p:pic>
      <p:sp>
        <p:nvSpPr>
          <p:cNvPr id="585" name="Retângulo 6"/>
          <p:cNvSpPr/>
          <p:nvPr/>
        </p:nvSpPr>
        <p:spPr>
          <a:xfrm>
            <a:off x="360000" y="1338840"/>
            <a:ext cx="6656760" cy="8211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pt-BR" sz="2400" spc="-1" strike="noStrike">
                <a:solidFill>
                  <a:schemeClr val="dk1"/>
                </a:solidFill>
                <a:latin typeface="Century Gothic"/>
              </a:rPr>
              <a:t>mensagem de Conclusão de Configuração de</a:t>
            </a:r>
            <a:endParaRPr b="0" lang="pt-BR" sz="2400" spc="-1" strike="noStrike">
              <a:solidFill>
                <a:srgbClr val="000000"/>
              </a:solidFill>
              <a:latin typeface="Arial"/>
            </a:endParaRPr>
          </a:p>
          <a:p>
            <a:pPr defTabSz="914400">
              <a:lnSpc>
                <a:spcPct val="100000"/>
              </a:lnSpc>
            </a:pPr>
            <a:r>
              <a:rPr b="0" lang="pt-BR" sz="2400" spc="-1" strike="noStrike">
                <a:solidFill>
                  <a:schemeClr val="dk1"/>
                </a:solidFill>
                <a:latin typeface="Century Gothic"/>
              </a:rPr>
              <a:t> </a:t>
            </a:r>
            <a:r>
              <a:rPr b="0" lang="pt-BR" sz="2400" spc="-1" strike="noStrike">
                <a:solidFill>
                  <a:schemeClr val="dk1"/>
                </a:solidFill>
                <a:latin typeface="Century Gothic"/>
              </a:rPr>
              <a:t>Conexão RRC</a:t>
            </a:r>
            <a:endParaRPr b="0" lang="pt-BR" sz="2400" spc="-1" strike="noStrike">
              <a:solidFill>
                <a:srgbClr val="000000"/>
              </a:solidFill>
              <a:latin typeface="Arial"/>
            </a:endParaRPr>
          </a:p>
        </p:txBody>
      </p:sp>
      <p:pic>
        <p:nvPicPr>
          <p:cNvPr id="586" name="Imagem 4" descr=""/>
          <p:cNvPicPr/>
          <p:nvPr/>
        </p:nvPicPr>
        <p:blipFill>
          <a:blip r:embed="rId2"/>
          <a:stretch/>
        </p:blipFill>
        <p:spPr>
          <a:xfrm>
            <a:off x="5950440" y="1807200"/>
            <a:ext cx="6240960" cy="4368240"/>
          </a:xfrm>
          <a:prstGeom prst="rect">
            <a:avLst/>
          </a:prstGeom>
          <a:ln w="0">
            <a:noFill/>
          </a:ln>
        </p:spPr>
      </p:pic>
      <p:sp>
        <p:nvSpPr>
          <p:cNvPr id="587" name="Retângulo 7"/>
          <p:cNvSpPr/>
          <p:nvPr/>
        </p:nvSpPr>
        <p:spPr>
          <a:xfrm>
            <a:off x="1862280" y="6225120"/>
            <a:ext cx="8843760" cy="303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400" spc="-1" strike="noStrike">
                <a:solidFill>
                  <a:schemeClr val="dk1"/>
                </a:solidFill>
                <a:latin typeface="Century Gothic"/>
              </a:rPr>
              <a:t>http://www.lte-bullets.com/LTE%20in%20Bullets%20-%20RRC%20Connection%20Establishment.pdf</a:t>
            </a:r>
            <a:endParaRPr b="0" lang="pt-B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title"/>
          </p:nvPr>
        </p:nvSpPr>
        <p:spPr>
          <a:xfrm>
            <a:off x="318600" y="0"/>
            <a:ext cx="8533800" cy="1179720"/>
          </a:xfrm>
          <a:prstGeom prst="rect">
            <a:avLst/>
          </a:prstGeom>
          <a:noFill/>
          <a:ln w="0">
            <a:noFill/>
          </a:ln>
        </p:spPr>
        <p:txBody>
          <a:bodyPr lIns="91440" rIns="91440" tIns="45720" bIns="45720" anchor="t">
            <a:no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Conexão de RRC Rejeitada</a:t>
            </a:r>
            <a:endParaRPr b="0" lang="pt-BR" sz="3600" spc="-1" strike="noStrike">
              <a:solidFill>
                <a:srgbClr val="000000"/>
              </a:solidFill>
              <a:latin typeface="Arial"/>
            </a:endParaRPr>
          </a:p>
        </p:txBody>
      </p:sp>
      <p:pic>
        <p:nvPicPr>
          <p:cNvPr id="589" name="Espaço Reservado para Conteúdo 5" descr=""/>
          <p:cNvPicPr/>
          <p:nvPr/>
        </p:nvPicPr>
        <p:blipFill>
          <a:blip r:embed="rId1"/>
          <a:stretch/>
        </p:blipFill>
        <p:spPr>
          <a:xfrm>
            <a:off x="2024280" y="1330200"/>
            <a:ext cx="8654760" cy="4327200"/>
          </a:xfrm>
          <a:prstGeom prst="rect">
            <a:avLst/>
          </a:prstGeom>
          <a:ln w="0">
            <a:noFill/>
          </a:ln>
        </p:spPr>
      </p:pic>
      <p:sp>
        <p:nvSpPr>
          <p:cNvPr id="590" name="Retângulo 6"/>
          <p:cNvSpPr/>
          <p:nvPr/>
        </p:nvSpPr>
        <p:spPr>
          <a:xfrm>
            <a:off x="2206080" y="5761080"/>
            <a:ext cx="8843760" cy="303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400" spc="-1" strike="noStrike">
                <a:solidFill>
                  <a:schemeClr val="dk1"/>
                </a:solidFill>
                <a:latin typeface="Century Gothic"/>
              </a:rPr>
              <a:t>http://www.lte-bullets.com/LTE%20in%20Bullets%20-%20RRC%20Connection%20Establishment.pdf</a:t>
            </a:r>
            <a:endParaRPr b="0" lang="pt-B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title"/>
          </p:nvPr>
        </p:nvSpPr>
        <p:spPr>
          <a:xfrm>
            <a:off x="0" y="0"/>
            <a:ext cx="8533800" cy="1506240"/>
          </a:xfrm>
          <a:prstGeom prst="rect">
            <a:avLst/>
          </a:prstGeom>
          <a:noFill/>
          <a:ln w="0">
            <a:noFill/>
          </a:ln>
        </p:spPr>
        <p:txBody>
          <a:bodyPr lIns="91440" rIns="91440" tIns="45720" bIns="45720" anchor="t">
            <a:no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Resumo</a:t>
            </a:r>
            <a:endParaRPr b="0" lang="pt-BR" sz="3600" spc="-1" strike="noStrike">
              <a:solidFill>
                <a:srgbClr val="000000"/>
              </a:solidFill>
              <a:latin typeface="Arial"/>
            </a:endParaRPr>
          </a:p>
        </p:txBody>
      </p:sp>
      <p:sp>
        <p:nvSpPr>
          <p:cNvPr id="592" name="Retângulo 3"/>
          <p:cNvSpPr/>
          <p:nvPr/>
        </p:nvSpPr>
        <p:spPr>
          <a:xfrm>
            <a:off x="338040" y="1194120"/>
            <a:ext cx="5712840" cy="435852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OpenSymbol"/>
              <a:buChar char="-"/>
            </a:pPr>
            <a:r>
              <a:rPr b="0" lang="pt-BR" sz="2000" spc="-1" strike="noStrike">
                <a:solidFill>
                  <a:schemeClr val="dk1"/>
                </a:solidFill>
                <a:latin typeface="Century Gothic"/>
              </a:rPr>
              <a:t>Definição do procedimento:</a:t>
            </a:r>
            <a:endParaRPr b="0" lang="pt-BR" sz="2000" spc="-1" strike="noStrike">
              <a:solidFill>
                <a:srgbClr val="000000"/>
              </a:solidFill>
              <a:latin typeface="Arial"/>
            </a:endParaRPr>
          </a:p>
          <a:p>
            <a:pPr lvl="1" marL="743040" indent="-285840" defTabSz="914400">
              <a:lnSpc>
                <a:spcPct val="100000"/>
              </a:lnSpc>
              <a:buClr>
                <a:srgbClr val="000000"/>
              </a:buClr>
              <a:buFont typeface="OpenSymbol"/>
              <a:buChar char="-"/>
            </a:pPr>
            <a:r>
              <a:rPr b="0" lang="pt-BR" sz="2000" spc="-1" strike="noStrike">
                <a:solidFill>
                  <a:schemeClr val="dk1"/>
                </a:solidFill>
                <a:latin typeface="Century Gothic"/>
              </a:rPr>
              <a:t> </a:t>
            </a:r>
            <a:r>
              <a:rPr b="0" lang="pt-BR" sz="2000" spc="-1" strike="noStrike">
                <a:solidFill>
                  <a:schemeClr val="dk1"/>
                </a:solidFill>
                <a:latin typeface="Century Gothic"/>
              </a:rPr>
              <a:t>Mudar o estado do RRC de IDLE para CONNECTED</a:t>
            </a:r>
            <a:br>
              <a:rPr sz="2000"/>
            </a:br>
            <a:r>
              <a:rPr b="0" lang="pt-BR" sz="2000" spc="-1" strike="noStrike">
                <a:solidFill>
                  <a:schemeClr val="dk1"/>
                </a:solidFill>
                <a:latin typeface="Century Gothic"/>
              </a:rPr>
              <a:t> </a:t>
            </a:r>
            <a:endParaRPr b="0" lang="pt-BR" sz="2000" spc="-1" strike="noStrike">
              <a:solidFill>
                <a:srgbClr val="000000"/>
              </a:solidFill>
              <a:latin typeface="Arial"/>
            </a:endParaRPr>
          </a:p>
          <a:p>
            <a:pPr marL="285840" indent="-285840" defTabSz="914400">
              <a:lnSpc>
                <a:spcPct val="100000"/>
              </a:lnSpc>
              <a:buClr>
                <a:srgbClr val="000000"/>
              </a:buClr>
              <a:buFont typeface="OpenSymbol"/>
              <a:buChar char="-"/>
            </a:pPr>
            <a:r>
              <a:rPr b="0" lang="pt-BR" sz="2000" spc="-1" strike="noStrike">
                <a:solidFill>
                  <a:schemeClr val="dk1"/>
                </a:solidFill>
                <a:latin typeface="Century Gothic"/>
              </a:rPr>
              <a:t>Descrição de como o procedimento é feito:</a:t>
            </a:r>
            <a:br>
              <a:rPr sz="2000"/>
            </a:br>
            <a:r>
              <a:rPr b="0" lang="pt-BR" sz="2000" spc="-1" strike="noStrike">
                <a:solidFill>
                  <a:schemeClr val="dk1"/>
                </a:solidFill>
                <a:latin typeface="Century Gothic"/>
              </a:rPr>
              <a:t>	</a:t>
            </a:r>
            <a:r>
              <a:rPr b="0" lang="pt-BR" sz="2000" spc="-1" strike="noStrike">
                <a:solidFill>
                  <a:schemeClr val="dk1"/>
                </a:solidFill>
                <a:latin typeface="Century Gothic"/>
              </a:rPr>
              <a:t>Troca de mensagens  (Three-way Handshake) entre UE  e o eNodeB</a:t>
            </a:r>
            <a:br>
              <a:rPr sz="2000"/>
            </a:br>
            <a:r>
              <a:rPr b="0" lang="pt-BR" sz="2000" spc="-1" strike="noStrike">
                <a:solidFill>
                  <a:schemeClr val="dk1"/>
                </a:solidFill>
                <a:latin typeface="Century Gothic"/>
              </a:rPr>
              <a:t> </a:t>
            </a:r>
            <a:endParaRPr b="0" lang="pt-BR" sz="2000" spc="-1" strike="noStrike">
              <a:solidFill>
                <a:srgbClr val="000000"/>
              </a:solidFill>
              <a:latin typeface="Arial"/>
            </a:endParaRPr>
          </a:p>
          <a:p>
            <a:pPr marL="285840" indent="-285840" defTabSz="914400">
              <a:lnSpc>
                <a:spcPct val="100000"/>
              </a:lnSpc>
              <a:buClr>
                <a:srgbClr val="000000"/>
              </a:buClr>
              <a:buFont typeface="OpenSymbol"/>
              <a:buChar char="-"/>
            </a:pPr>
            <a:r>
              <a:rPr b="0" lang="pt-BR" sz="2000" spc="-1" strike="noStrike">
                <a:solidFill>
                  <a:schemeClr val="dk1"/>
                </a:solidFill>
                <a:latin typeface="Century Gothic"/>
              </a:rPr>
              <a:t>Canais envolvidos: </a:t>
            </a:r>
            <a:endParaRPr b="0" lang="pt-BR" sz="2000" spc="-1" strike="noStrike">
              <a:solidFill>
                <a:srgbClr val="000000"/>
              </a:solidFill>
              <a:latin typeface="Arial"/>
            </a:endParaRPr>
          </a:p>
          <a:p>
            <a:pPr marL="914400" defTabSz="914400">
              <a:lnSpc>
                <a:spcPct val="100000"/>
              </a:lnSpc>
            </a:pPr>
            <a:r>
              <a:rPr b="0" lang="pt-BR" sz="2000" spc="-1" strike="noStrike">
                <a:solidFill>
                  <a:schemeClr val="dk1"/>
                </a:solidFill>
                <a:latin typeface="Century Gothic"/>
              </a:rPr>
              <a:t>CCCH – DCCH</a:t>
            </a:r>
            <a:br>
              <a:rPr sz="2000"/>
            </a:br>
            <a:endParaRPr b="0" lang="pt-BR" sz="2000" spc="-1" strike="noStrike">
              <a:solidFill>
                <a:srgbClr val="000000"/>
              </a:solidFill>
              <a:latin typeface="Arial"/>
            </a:endParaRPr>
          </a:p>
          <a:p>
            <a:pPr marL="285840" indent="-285840" defTabSz="914400">
              <a:lnSpc>
                <a:spcPct val="100000"/>
              </a:lnSpc>
              <a:buClr>
                <a:srgbClr val="000000"/>
              </a:buClr>
              <a:buFont typeface="OpenSymbol"/>
              <a:buChar char="-"/>
            </a:pPr>
            <a:r>
              <a:rPr b="0" lang="pt-BR" sz="2000" spc="-1" strike="noStrike">
                <a:solidFill>
                  <a:schemeClr val="dk1"/>
                </a:solidFill>
                <a:latin typeface="Century Gothic"/>
              </a:rPr>
              <a:t>Entidades da arquitetura envolvidas:</a:t>
            </a:r>
            <a:endParaRPr b="0" lang="pt-BR" sz="2000" spc="-1" strike="noStrike">
              <a:solidFill>
                <a:srgbClr val="000000"/>
              </a:solidFill>
              <a:latin typeface="Arial"/>
            </a:endParaRPr>
          </a:p>
          <a:p>
            <a:pPr marL="457200" defTabSz="914400">
              <a:lnSpc>
                <a:spcPct val="100000"/>
              </a:lnSpc>
            </a:pPr>
            <a:r>
              <a:rPr b="0" lang="pt-BR" sz="2000" spc="-1" strike="noStrike">
                <a:solidFill>
                  <a:schemeClr val="dk1"/>
                </a:solidFill>
                <a:latin typeface="Century Gothic"/>
              </a:rPr>
              <a:t>	</a:t>
            </a:r>
            <a:r>
              <a:rPr b="0" lang="pt-BR" sz="2000" spc="-1" strike="noStrike">
                <a:solidFill>
                  <a:schemeClr val="dk1"/>
                </a:solidFill>
                <a:latin typeface="Century Gothic"/>
              </a:rPr>
              <a:t>UE - eNodeB  </a:t>
            </a:r>
            <a:br>
              <a:rPr sz="2000"/>
            </a:br>
            <a:endParaRPr b="0" lang="pt-BR" sz="2000" spc="-1" strike="noStrike">
              <a:solidFill>
                <a:srgbClr val="000000"/>
              </a:solidFill>
              <a:latin typeface="Arial"/>
            </a:endParaRPr>
          </a:p>
        </p:txBody>
      </p:sp>
      <p:sp>
        <p:nvSpPr>
          <p:cNvPr id="593" name="Retângulo 4"/>
          <p:cNvSpPr/>
          <p:nvPr/>
        </p:nvSpPr>
        <p:spPr>
          <a:xfrm>
            <a:off x="6051600" y="1194120"/>
            <a:ext cx="6139440" cy="280332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OpenSymbol"/>
              <a:buChar char="-"/>
            </a:pPr>
            <a:r>
              <a:rPr b="0" lang="pt-BR" sz="2000" spc="-1" strike="noStrike">
                <a:solidFill>
                  <a:schemeClr val="dk1"/>
                </a:solidFill>
                <a:latin typeface="Century Gothic"/>
              </a:rPr>
              <a:t>Camadas da pilha de protocolos envolvidas:</a:t>
            </a:r>
            <a:endParaRPr b="0" lang="pt-BR" sz="2000" spc="-1" strike="noStrike">
              <a:solidFill>
                <a:srgbClr val="000000"/>
              </a:solidFill>
              <a:latin typeface="Arial"/>
            </a:endParaRPr>
          </a:p>
          <a:p>
            <a:pPr marL="457200" defTabSz="914400">
              <a:lnSpc>
                <a:spcPct val="100000"/>
              </a:lnSpc>
            </a:pPr>
            <a:r>
              <a:rPr b="0" lang="pt-BR" sz="2000" spc="-1" strike="noStrike">
                <a:solidFill>
                  <a:schemeClr val="dk1"/>
                </a:solidFill>
                <a:latin typeface="Century Gothic"/>
              </a:rPr>
              <a:t>	</a:t>
            </a:r>
            <a:r>
              <a:rPr b="0" lang="pt-BR" sz="2000" spc="-1" strike="noStrike">
                <a:solidFill>
                  <a:schemeClr val="dk1"/>
                </a:solidFill>
                <a:latin typeface="Century Gothic"/>
              </a:rPr>
              <a:t>RRC (Camada 3) </a:t>
            </a:r>
            <a:endParaRPr b="0" lang="pt-BR" sz="2000" spc="-1" strike="noStrike">
              <a:solidFill>
                <a:srgbClr val="000000"/>
              </a:solidFill>
              <a:latin typeface="Arial"/>
            </a:endParaRPr>
          </a:p>
          <a:p>
            <a:pPr marL="457200" defTabSz="914400">
              <a:lnSpc>
                <a:spcPct val="100000"/>
              </a:lnSpc>
            </a:pPr>
            <a:endParaRPr b="0" lang="pt-BR" sz="2000" spc="-1" strike="noStrike">
              <a:solidFill>
                <a:srgbClr val="000000"/>
              </a:solidFill>
              <a:latin typeface="Arial"/>
            </a:endParaRPr>
          </a:p>
          <a:p>
            <a:pPr marL="285840" indent="-285840" defTabSz="914400">
              <a:lnSpc>
                <a:spcPct val="100000"/>
              </a:lnSpc>
              <a:buClr>
                <a:srgbClr val="000000"/>
              </a:buClr>
              <a:buFont typeface="OpenSymbol"/>
              <a:buChar char="-"/>
            </a:pPr>
            <a:r>
              <a:rPr b="0" lang="pt-BR" sz="2000" spc="-1" strike="noStrike">
                <a:solidFill>
                  <a:schemeClr val="dk1"/>
                </a:solidFill>
                <a:latin typeface="Century Gothic"/>
              </a:rPr>
              <a:t>Sinalização envolvida:  </a:t>
            </a:r>
            <a:endParaRPr b="0" lang="pt-BR" sz="2000" spc="-1" strike="noStrike">
              <a:solidFill>
                <a:srgbClr val="000000"/>
              </a:solidFill>
              <a:latin typeface="Arial"/>
            </a:endParaRPr>
          </a:p>
          <a:p>
            <a:pPr defTabSz="914400">
              <a:lnSpc>
                <a:spcPct val="100000"/>
              </a:lnSpc>
            </a:pPr>
            <a:r>
              <a:rPr b="0" lang="pt-BR" sz="2000" spc="-1" strike="noStrike">
                <a:solidFill>
                  <a:schemeClr val="dk1"/>
                </a:solidFill>
                <a:latin typeface="Century Gothic"/>
              </a:rPr>
              <a:t>	</a:t>
            </a:r>
            <a:r>
              <a:rPr b="0" lang="pt-BR" sz="2000" spc="-1" strike="noStrike">
                <a:solidFill>
                  <a:schemeClr val="dk1"/>
                </a:solidFill>
                <a:latin typeface="Century Gothic"/>
              </a:rPr>
              <a:t>UE - RRC Connection Request </a:t>
            </a:r>
            <a:r>
              <a:rPr b="0" lang="pt-BR" sz="2000" spc="-1" strike="noStrike">
                <a:solidFill>
                  <a:schemeClr val="dk1"/>
                </a:solidFill>
                <a:latin typeface="Wingdings"/>
              </a:rPr>
              <a:t></a:t>
            </a:r>
            <a:r>
              <a:rPr b="0" lang="pt-BR" sz="2000" spc="-1" strike="noStrike">
                <a:solidFill>
                  <a:schemeClr val="dk1"/>
                </a:solidFill>
                <a:latin typeface="Century Gothic"/>
              </a:rPr>
              <a:t> eNodeB</a:t>
            </a:r>
            <a:endParaRPr b="0" lang="pt-BR" sz="2000" spc="-1" strike="noStrike">
              <a:solidFill>
                <a:srgbClr val="000000"/>
              </a:solidFill>
              <a:latin typeface="Arial"/>
            </a:endParaRPr>
          </a:p>
          <a:p>
            <a:pPr defTabSz="914400">
              <a:lnSpc>
                <a:spcPct val="100000"/>
              </a:lnSpc>
            </a:pPr>
            <a:r>
              <a:rPr b="0" lang="pt-BR" sz="2000" spc="-1" strike="noStrike">
                <a:solidFill>
                  <a:schemeClr val="dk1"/>
                </a:solidFill>
                <a:latin typeface="Century Gothic"/>
              </a:rPr>
              <a:t>	</a:t>
            </a:r>
            <a:r>
              <a:rPr b="0" lang="pt-BR" sz="2000" spc="-1" strike="noStrike">
                <a:solidFill>
                  <a:schemeClr val="dk1"/>
                </a:solidFill>
                <a:latin typeface="Century Gothic"/>
              </a:rPr>
              <a:t>eNodeB -- RRC Connection Setup </a:t>
            </a:r>
            <a:r>
              <a:rPr b="0" lang="pt-BR" sz="2000" spc="-1" strike="noStrike">
                <a:solidFill>
                  <a:schemeClr val="dk1"/>
                </a:solidFill>
                <a:latin typeface="Wingdings"/>
              </a:rPr>
              <a:t></a:t>
            </a:r>
            <a:r>
              <a:rPr b="0" lang="pt-BR" sz="2000" spc="-1" strike="noStrike">
                <a:solidFill>
                  <a:schemeClr val="dk1"/>
                </a:solidFill>
                <a:latin typeface="Century Gothic"/>
              </a:rPr>
              <a:t> EU</a:t>
            </a:r>
            <a:endParaRPr b="0" lang="pt-BR" sz="2000" spc="-1" strike="noStrike">
              <a:solidFill>
                <a:srgbClr val="000000"/>
              </a:solidFill>
              <a:latin typeface="Arial"/>
            </a:endParaRPr>
          </a:p>
          <a:p>
            <a:pPr defTabSz="914400">
              <a:lnSpc>
                <a:spcPct val="100000"/>
              </a:lnSpc>
            </a:pPr>
            <a:r>
              <a:rPr b="0" lang="pt-BR" sz="2000" spc="-1" strike="noStrike">
                <a:solidFill>
                  <a:schemeClr val="dk1"/>
                </a:solidFill>
                <a:latin typeface="Century Gothic"/>
              </a:rPr>
              <a:t>	</a:t>
            </a:r>
            <a:r>
              <a:rPr b="0" lang="pt-BR" sz="2000" spc="-1" strike="noStrike">
                <a:solidFill>
                  <a:schemeClr val="dk1"/>
                </a:solidFill>
                <a:latin typeface="Century Gothic"/>
              </a:rPr>
              <a:t>UE - RRC Connection Setup Complete </a:t>
            </a:r>
            <a:r>
              <a:rPr b="0" lang="pt-BR" sz="2000" spc="-1" strike="noStrike">
                <a:solidFill>
                  <a:schemeClr val="dk1"/>
                </a:solidFill>
                <a:latin typeface="Wingdings"/>
              </a:rPr>
              <a:t></a:t>
            </a:r>
            <a:r>
              <a:rPr b="0" lang="pt-BR" sz="2000" spc="-1" strike="noStrike">
                <a:solidFill>
                  <a:schemeClr val="dk1"/>
                </a:solidFill>
                <a:latin typeface="Century Gothic"/>
              </a:rPr>
              <a:t> eNodeB</a:t>
            </a:r>
            <a:endParaRPr b="0" lang="pt-BR" sz="2000" spc="-1" strike="noStrike">
              <a:solidFill>
                <a:srgbClr val="000000"/>
              </a:solidFill>
              <a:latin typeface="Arial"/>
            </a:endParaRPr>
          </a:p>
          <a:p>
            <a:pPr defTabSz="914400">
              <a:lnSpc>
                <a:spcPct val="100000"/>
              </a:lnSpc>
            </a:pP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title"/>
          </p:nvPr>
        </p:nvSpPr>
        <p:spPr>
          <a:xfrm>
            <a:off x="241920" y="2193120"/>
            <a:ext cx="3401640" cy="2045880"/>
          </a:xfrm>
          <a:prstGeom prst="rect">
            <a:avLst/>
          </a:prstGeom>
          <a:noFill/>
          <a:ln w="0">
            <a:noFill/>
          </a:ln>
        </p:spPr>
        <p:txBody>
          <a:bodyPr lIns="91440" rIns="91440" tIns="45720" bIns="45720" anchor="t">
            <a:normAutofit/>
          </a:bodyPr>
          <a:p>
            <a:pPr indent="0" defTabSz="457200">
              <a:lnSpc>
                <a:spcPct val="100000"/>
              </a:lnSpc>
              <a:buNone/>
              <a:tabLst>
                <a:tab algn="l" pos="0"/>
              </a:tabLst>
            </a:pPr>
            <a:r>
              <a:rPr b="0" lang="pt-BR" sz="3600" spc="-1" strike="noStrike">
                <a:solidFill>
                  <a:schemeClr val="dk1">
                    <a:lumMod val="85000"/>
                    <a:lumOff val="15000"/>
                  </a:schemeClr>
                </a:solidFill>
                <a:latin typeface="Century Gothic"/>
              </a:rPr>
              <a:t>• </a:t>
            </a:r>
            <a:r>
              <a:rPr b="0" lang="pt-BR" sz="3600" spc="-1" strike="noStrike">
                <a:solidFill>
                  <a:schemeClr val="dk1">
                    <a:lumMod val="85000"/>
                    <a:lumOff val="15000"/>
                  </a:schemeClr>
                </a:solidFill>
                <a:latin typeface="Century Gothic"/>
              </a:rPr>
              <a:t>Diagrama de fluxo de mensagem</a:t>
            </a:r>
            <a:endParaRPr b="0" lang="pt-BR" sz="3600" spc="-1" strike="noStrike">
              <a:solidFill>
                <a:srgbClr val="000000"/>
              </a:solidFill>
              <a:latin typeface="Arial"/>
            </a:endParaRPr>
          </a:p>
        </p:txBody>
      </p:sp>
      <p:pic>
        <p:nvPicPr>
          <p:cNvPr id="595" name="Espaço Reservado para Conteúdo 3" descr=""/>
          <p:cNvPicPr/>
          <p:nvPr/>
        </p:nvPicPr>
        <p:blipFill>
          <a:blip r:embed="rId1"/>
          <a:stretch/>
        </p:blipFill>
        <p:spPr>
          <a:xfrm>
            <a:off x="3415680" y="339480"/>
            <a:ext cx="8466840" cy="5876640"/>
          </a:xfrm>
          <a:prstGeom prst="rect">
            <a:avLst/>
          </a:prstGeom>
          <a:ln w="0">
            <a:noFill/>
          </a:ln>
        </p:spPr>
      </p:pic>
      <p:sp>
        <p:nvSpPr>
          <p:cNvPr id="596" name="Retângulo 4"/>
          <p:cNvSpPr/>
          <p:nvPr/>
        </p:nvSpPr>
        <p:spPr>
          <a:xfrm>
            <a:off x="4372920" y="6251040"/>
            <a:ext cx="75801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1800" spc="-1" strike="noStrike">
                <a:solidFill>
                  <a:schemeClr val="dk1"/>
                </a:solidFill>
                <a:latin typeface="Century Gothic"/>
              </a:rPr>
              <a:t>https://www.sharetechnote.com/html/FullStack_LTE.html</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Cacho">
  <a:themeElements>
    <a:clrScheme name="Cacho">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2783</TotalTime>
  <Application>LibreOffice/24.2.4.2$Linux_X86_64 LibreOffice_project/420$Build-2</Application>
  <AppVersion>15.0000</AppVersion>
  <Words>688</Words>
  <Paragraphs>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2024-07-28T22:38:33Z</dcterms:created>
  <dc:creator>Flávio de Andrade Silva</dc:creator>
  <dc:description/>
  <dc:language>pt-BR</dc:language>
  <cp:lastModifiedBy/>
  <dcterms:modified xsi:type="dcterms:W3CDTF">2024-08-06T16:31:43Z</dcterms:modified>
  <cp:revision>37</cp:revision>
  <dc:subject/>
  <dc:title>Data call setup – Lifecycle do 4G LTE e 4G NR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1</vt:i4>
  </property>
  <property fmtid="{D5CDD505-2E9C-101B-9397-08002B2CF9AE}" pid="3" name="Notes">
    <vt:i4>8</vt:i4>
  </property>
  <property fmtid="{D5CDD505-2E9C-101B-9397-08002B2CF9AE}" pid="4" name="PresentationFormat">
    <vt:lpwstr>Widescreen</vt:lpwstr>
  </property>
  <property fmtid="{D5CDD505-2E9C-101B-9397-08002B2CF9AE}" pid="5" name="Slides">
    <vt:i4>10</vt:i4>
  </property>
</Properties>
</file>