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sldIdLst>
    <p:sldId id="256" r:id="rId2"/>
    <p:sldId id="277" r:id="rId3"/>
    <p:sldId id="257" r:id="rId4"/>
    <p:sldId id="260" r:id="rId5"/>
    <p:sldId id="274" r:id="rId6"/>
    <p:sldId id="276" r:id="rId7"/>
    <p:sldId id="272" r:id="rId8"/>
    <p:sldId id="268" r:id="rId9"/>
    <p:sldId id="266" r:id="rId10"/>
    <p:sldId id="267" r:id="rId11"/>
    <p:sldId id="275" r:id="rId12"/>
    <p:sldId id="278" r:id="rId13"/>
    <p:sldId id="269" r:id="rId14"/>
    <p:sldId id="271" r:id="rId15"/>
    <p:sldId id="270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F6EA-AC7E-42B9-9828-41C2E05E19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A7C886-070E-40C5-BAB4-AC096D638F59}">
      <dgm:prSet/>
      <dgm:spPr/>
      <dgm:t>
        <a:bodyPr/>
        <a:lstStyle/>
        <a:p>
          <a:r>
            <a:rPr lang="ru-RU" dirty="0"/>
            <a:t>Изучить существующие методы решения проблемы</a:t>
          </a:r>
          <a:endParaRPr lang="en-US" dirty="0"/>
        </a:p>
      </dgm:t>
    </dgm:pt>
    <dgm:pt modelId="{83B5969C-3FEE-47EE-B565-D4D7871C7CFC}" type="parTrans" cxnId="{B52F4F39-CECD-4E56-9364-32BF39C191F0}">
      <dgm:prSet/>
      <dgm:spPr/>
      <dgm:t>
        <a:bodyPr/>
        <a:lstStyle/>
        <a:p>
          <a:endParaRPr lang="en-US"/>
        </a:p>
      </dgm:t>
    </dgm:pt>
    <dgm:pt modelId="{A5232137-0F25-4583-8A9B-EFEDA622E626}" type="sibTrans" cxnId="{B52F4F39-CECD-4E56-9364-32BF39C191F0}">
      <dgm:prSet/>
      <dgm:spPr/>
      <dgm:t>
        <a:bodyPr/>
        <a:lstStyle/>
        <a:p>
          <a:endParaRPr lang="en-US"/>
        </a:p>
      </dgm:t>
    </dgm:pt>
    <dgm:pt modelId="{778442CD-E1DE-495A-8504-7F72319F7226}">
      <dgm:prSet/>
      <dgm:spPr/>
      <dgm:t>
        <a:bodyPr/>
        <a:lstStyle/>
        <a:p>
          <a:r>
            <a:rPr lang="ru-RU" dirty="0"/>
            <a:t>Разработать макет мобильного сайта для доставки</a:t>
          </a:r>
          <a:endParaRPr lang="en-US" dirty="0"/>
        </a:p>
      </dgm:t>
    </dgm:pt>
    <dgm:pt modelId="{6D3FBB3B-CBEC-4C6A-9F20-D866B30AFED0}" type="parTrans" cxnId="{1D639213-1786-4B9D-B6E1-4863E7C61E0F}">
      <dgm:prSet/>
      <dgm:spPr/>
      <dgm:t>
        <a:bodyPr/>
        <a:lstStyle/>
        <a:p>
          <a:endParaRPr lang="en-US"/>
        </a:p>
      </dgm:t>
    </dgm:pt>
    <dgm:pt modelId="{7F02E40D-DC6F-4736-9A46-8FCF1FD2B539}" type="sibTrans" cxnId="{1D639213-1786-4B9D-B6E1-4863E7C61E0F}">
      <dgm:prSet/>
      <dgm:spPr/>
      <dgm:t>
        <a:bodyPr/>
        <a:lstStyle/>
        <a:p>
          <a:endParaRPr lang="en-US"/>
        </a:p>
      </dgm:t>
    </dgm:pt>
    <dgm:pt modelId="{92A0B04C-C172-4E42-B799-8B55D1D5AF0B}">
      <dgm:prSet/>
      <dgm:spPr/>
      <dgm:t>
        <a:bodyPr/>
        <a:lstStyle/>
        <a:p>
          <a:r>
            <a:rPr lang="ru-RU"/>
            <a:t>Реализовать проект</a:t>
          </a:r>
          <a:endParaRPr lang="en-US"/>
        </a:p>
      </dgm:t>
    </dgm:pt>
    <dgm:pt modelId="{DCF9841B-B81B-42F6-8B44-FFDD18747A64}" type="parTrans" cxnId="{E1634B9A-4A8B-49D5-825F-4FD0681AD20F}">
      <dgm:prSet/>
      <dgm:spPr/>
      <dgm:t>
        <a:bodyPr/>
        <a:lstStyle/>
        <a:p>
          <a:endParaRPr lang="en-US"/>
        </a:p>
      </dgm:t>
    </dgm:pt>
    <dgm:pt modelId="{5F3C0095-9997-4448-9478-E1F9EE82BD93}" type="sibTrans" cxnId="{E1634B9A-4A8B-49D5-825F-4FD0681AD20F}">
      <dgm:prSet/>
      <dgm:spPr/>
      <dgm:t>
        <a:bodyPr/>
        <a:lstStyle/>
        <a:p>
          <a:endParaRPr lang="en-US"/>
        </a:p>
      </dgm:t>
    </dgm:pt>
    <dgm:pt modelId="{595ED270-9693-4BB8-9B35-8DC47AD94128}">
      <dgm:prSet/>
      <dgm:spPr/>
      <dgm:t>
        <a:bodyPr/>
        <a:lstStyle/>
        <a:p>
          <a:r>
            <a:rPr lang="ru-RU"/>
            <a:t>Составить отчёт по проекту</a:t>
          </a:r>
          <a:endParaRPr lang="en-US"/>
        </a:p>
      </dgm:t>
    </dgm:pt>
    <dgm:pt modelId="{DCB4BB9D-D97E-4850-9C83-84B5130FD31D}" type="parTrans" cxnId="{C5FF68A0-AD8E-4AFF-A558-C943F614CA8C}">
      <dgm:prSet/>
      <dgm:spPr/>
      <dgm:t>
        <a:bodyPr/>
        <a:lstStyle/>
        <a:p>
          <a:endParaRPr lang="en-US"/>
        </a:p>
      </dgm:t>
    </dgm:pt>
    <dgm:pt modelId="{72720097-D47E-409E-8EDB-385C63EC4E10}" type="sibTrans" cxnId="{C5FF68A0-AD8E-4AFF-A558-C943F614CA8C}">
      <dgm:prSet/>
      <dgm:spPr/>
      <dgm:t>
        <a:bodyPr/>
        <a:lstStyle/>
        <a:p>
          <a:endParaRPr lang="en-US"/>
        </a:p>
      </dgm:t>
    </dgm:pt>
    <dgm:pt modelId="{CF38D75F-338B-4FD6-9EA8-8F7830A7155B}" type="pres">
      <dgm:prSet presAssocID="{1BC1F6EA-AC7E-42B9-9828-41C2E05E199D}" presName="vert0" presStyleCnt="0">
        <dgm:presLayoutVars>
          <dgm:dir/>
          <dgm:animOne val="branch"/>
          <dgm:animLvl val="lvl"/>
        </dgm:presLayoutVars>
      </dgm:prSet>
      <dgm:spPr/>
    </dgm:pt>
    <dgm:pt modelId="{89AD76C9-A8D6-4B75-9B93-0479964762E5}" type="pres">
      <dgm:prSet presAssocID="{D7A7C886-070E-40C5-BAB4-AC096D638F59}" presName="thickLine" presStyleLbl="alignNode1" presStyleIdx="0" presStyleCnt="4"/>
      <dgm:spPr/>
    </dgm:pt>
    <dgm:pt modelId="{25DD7345-57A3-40FB-B831-68F4996A7768}" type="pres">
      <dgm:prSet presAssocID="{D7A7C886-070E-40C5-BAB4-AC096D638F59}" presName="horz1" presStyleCnt="0"/>
      <dgm:spPr/>
    </dgm:pt>
    <dgm:pt modelId="{2DADFD2E-921A-462F-A42C-F6DA93183C46}" type="pres">
      <dgm:prSet presAssocID="{D7A7C886-070E-40C5-BAB4-AC096D638F59}" presName="tx1" presStyleLbl="revTx" presStyleIdx="0" presStyleCnt="4"/>
      <dgm:spPr/>
    </dgm:pt>
    <dgm:pt modelId="{559D8AAD-66A1-47C1-9AA0-D32DFD97F4ED}" type="pres">
      <dgm:prSet presAssocID="{D7A7C886-070E-40C5-BAB4-AC096D638F59}" presName="vert1" presStyleCnt="0"/>
      <dgm:spPr/>
    </dgm:pt>
    <dgm:pt modelId="{9F90C960-C08A-4F75-9A88-B234A8762494}" type="pres">
      <dgm:prSet presAssocID="{778442CD-E1DE-495A-8504-7F72319F7226}" presName="thickLine" presStyleLbl="alignNode1" presStyleIdx="1" presStyleCnt="4"/>
      <dgm:spPr/>
    </dgm:pt>
    <dgm:pt modelId="{6F6456E1-22D7-4793-A125-9866A0C9B420}" type="pres">
      <dgm:prSet presAssocID="{778442CD-E1DE-495A-8504-7F72319F7226}" presName="horz1" presStyleCnt="0"/>
      <dgm:spPr/>
    </dgm:pt>
    <dgm:pt modelId="{A7F44860-AF95-449E-859E-432085F06C25}" type="pres">
      <dgm:prSet presAssocID="{778442CD-E1DE-495A-8504-7F72319F7226}" presName="tx1" presStyleLbl="revTx" presStyleIdx="1" presStyleCnt="4"/>
      <dgm:spPr/>
    </dgm:pt>
    <dgm:pt modelId="{51C51CD3-088B-4C0E-A9C6-E21271D24969}" type="pres">
      <dgm:prSet presAssocID="{778442CD-E1DE-495A-8504-7F72319F7226}" presName="vert1" presStyleCnt="0"/>
      <dgm:spPr/>
    </dgm:pt>
    <dgm:pt modelId="{0FB45BF0-F4C1-40FC-AF91-2B0989817CFE}" type="pres">
      <dgm:prSet presAssocID="{92A0B04C-C172-4E42-B799-8B55D1D5AF0B}" presName="thickLine" presStyleLbl="alignNode1" presStyleIdx="2" presStyleCnt="4"/>
      <dgm:spPr/>
    </dgm:pt>
    <dgm:pt modelId="{3D1653E6-F24D-422E-B423-D04C4868AD67}" type="pres">
      <dgm:prSet presAssocID="{92A0B04C-C172-4E42-B799-8B55D1D5AF0B}" presName="horz1" presStyleCnt="0"/>
      <dgm:spPr/>
    </dgm:pt>
    <dgm:pt modelId="{E79894C8-44CF-4E79-B645-E626FDBBC7D9}" type="pres">
      <dgm:prSet presAssocID="{92A0B04C-C172-4E42-B799-8B55D1D5AF0B}" presName="tx1" presStyleLbl="revTx" presStyleIdx="2" presStyleCnt="4"/>
      <dgm:spPr/>
    </dgm:pt>
    <dgm:pt modelId="{6848485F-A597-4D6C-9CAD-D707AB6ACE21}" type="pres">
      <dgm:prSet presAssocID="{92A0B04C-C172-4E42-B799-8B55D1D5AF0B}" presName="vert1" presStyleCnt="0"/>
      <dgm:spPr/>
    </dgm:pt>
    <dgm:pt modelId="{EC1040F1-177E-493D-A40C-0A3F712BA400}" type="pres">
      <dgm:prSet presAssocID="{595ED270-9693-4BB8-9B35-8DC47AD94128}" presName="thickLine" presStyleLbl="alignNode1" presStyleIdx="3" presStyleCnt="4"/>
      <dgm:spPr/>
    </dgm:pt>
    <dgm:pt modelId="{D2830531-4D7D-49AC-A629-1410CC82417B}" type="pres">
      <dgm:prSet presAssocID="{595ED270-9693-4BB8-9B35-8DC47AD94128}" presName="horz1" presStyleCnt="0"/>
      <dgm:spPr/>
    </dgm:pt>
    <dgm:pt modelId="{7F2B7482-49DB-43B9-887D-9049E237DFEB}" type="pres">
      <dgm:prSet presAssocID="{595ED270-9693-4BB8-9B35-8DC47AD94128}" presName="tx1" presStyleLbl="revTx" presStyleIdx="3" presStyleCnt="4"/>
      <dgm:spPr/>
    </dgm:pt>
    <dgm:pt modelId="{4DAC7F92-225E-4541-837D-547A7F255C7F}" type="pres">
      <dgm:prSet presAssocID="{595ED270-9693-4BB8-9B35-8DC47AD94128}" presName="vert1" presStyleCnt="0"/>
      <dgm:spPr/>
    </dgm:pt>
  </dgm:ptLst>
  <dgm:cxnLst>
    <dgm:cxn modelId="{1D639213-1786-4B9D-B6E1-4863E7C61E0F}" srcId="{1BC1F6EA-AC7E-42B9-9828-41C2E05E199D}" destId="{778442CD-E1DE-495A-8504-7F72319F7226}" srcOrd="1" destOrd="0" parTransId="{6D3FBB3B-CBEC-4C6A-9F20-D866B30AFED0}" sibTransId="{7F02E40D-DC6F-4736-9A46-8FCF1FD2B539}"/>
    <dgm:cxn modelId="{B52F4F39-CECD-4E56-9364-32BF39C191F0}" srcId="{1BC1F6EA-AC7E-42B9-9828-41C2E05E199D}" destId="{D7A7C886-070E-40C5-BAB4-AC096D638F59}" srcOrd="0" destOrd="0" parTransId="{83B5969C-3FEE-47EE-B565-D4D7871C7CFC}" sibTransId="{A5232137-0F25-4583-8A9B-EFEDA622E626}"/>
    <dgm:cxn modelId="{8A964E5D-0C64-41EB-A5C1-B8AB2B4C3F2D}" type="presOf" srcId="{92A0B04C-C172-4E42-B799-8B55D1D5AF0B}" destId="{E79894C8-44CF-4E79-B645-E626FDBBC7D9}" srcOrd="0" destOrd="0" presId="urn:microsoft.com/office/officeart/2008/layout/LinedList"/>
    <dgm:cxn modelId="{A59B606D-ABD4-4C5F-9318-032B08FC215D}" type="presOf" srcId="{778442CD-E1DE-495A-8504-7F72319F7226}" destId="{A7F44860-AF95-449E-859E-432085F06C25}" srcOrd="0" destOrd="0" presId="urn:microsoft.com/office/officeart/2008/layout/LinedList"/>
    <dgm:cxn modelId="{C1024D96-69E3-4EAC-9D65-C6EC626A0348}" type="presOf" srcId="{D7A7C886-070E-40C5-BAB4-AC096D638F59}" destId="{2DADFD2E-921A-462F-A42C-F6DA93183C46}" srcOrd="0" destOrd="0" presId="urn:microsoft.com/office/officeart/2008/layout/LinedList"/>
    <dgm:cxn modelId="{E1634B9A-4A8B-49D5-825F-4FD0681AD20F}" srcId="{1BC1F6EA-AC7E-42B9-9828-41C2E05E199D}" destId="{92A0B04C-C172-4E42-B799-8B55D1D5AF0B}" srcOrd="2" destOrd="0" parTransId="{DCF9841B-B81B-42F6-8B44-FFDD18747A64}" sibTransId="{5F3C0095-9997-4448-9478-E1F9EE82BD93}"/>
    <dgm:cxn modelId="{C5FF68A0-AD8E-4AFF-A558-C943F614CA8C}" srcId="{1BC1F6EA-AC7E-42B9-9828-41C2E05E199D}" destId="{595ED270-9693-4BB8-9B35-8DC47AD94128}" srcOrd="3" destOrd="0" parTransId="{DCB4BB9D-D97E-4850-9C83-84B5130FD31D}" sibTransId="{72720097-D47E-409E-8EDB-385C63EC4E10}"/>
    <dgm:cxn modelId="{FFEA90AA-5D9B-4FD6-A87E-0E44AB7D464F}" type="presOf" srcId="{595ED270-9693-4BB8-9B35-8DC47AD94128}" destId="{7F2B7482-49DB-43B9-887D-9049E237DFEB}" srcOrd="0" destOrd="0" presId="urn:microsoft.com/office/officeart/2008/layout/LinedList"/>
    <dgm:cxn modelId="{F5AAD3B7-5180-4B22-B455-BE72D97140E6}" type="presOf" srcId="{1BC1F6EA-AC7E-42B9-9828-41C2E05E199D}" destId="{CF38D75F-338B-4FD6-9EA8-8F7830A7155B}" srcOrd="0" destOrd="0" presId="urn:microsoft.com/office/officeart/2008/layout/LinedList"/>
    <dgm:cxn modelId="{F1440AA6-75FB-4A3A-85F8-5254D98F87B2}" type="presParOf" srcId="{CF38D75F-338B-4FD6-9EA8-8F7830A7155B}" destId="{89AD76C9-A8D6-4B75-9B93-0479964762E5}" srcOrd="0" destOrd="0" presId="urn:microsoft.com/office/officeart/2008/layout/LinedList"/>
    <dgm:cxn modelId="{B7E55490-A67A-498F-8785-D49271F6E1EB}" type="presParOf" srcId="{CF38D75F-338B-4FD6-9EA8-8F7830A7155B}" destId="{25DD7345-57A3-40FB-B831-68F4996A7768}" srcOrd="1" destOrd="0" presId="urn:microsoft.com/office/officeart/2008/layout/LinedList"/>
    <dgm:cxn modelId="{F728E999-E087-4805-8E25-1A7E32C5DE07}" type="presParOf" srcId="{25DD7345-57A3-40FB-B831-68F4996A7768}" destId="{2DADFD2E-921A-462F-A42C-F6DA93183C46}" srcOrd="0" destOrd="0" presId="urn:microsoft.com/office/officeart/2008/layout/LinedList"/>
    <dgm:cxn modelId="{6CEF0049-21C5-4785-A341-8BAB1CF1387C}" type="presParOf" srcId="{25DD7345-57A3-40FB-B831-68F4996A7768}" destId="{559D8AAD-66A1-47C1-9AA0-D32DFD97F4ED}" srcOrd="1" destOrd="0" presId="urn:microsoft.com/office/officeart/2008/layout/LinedList"/>
    <dgm:cxn modelId="{CC2DE39A-6E59-4DA8-8AA6-0109F2CF14BA}" type="presParOf" srcId="{CF38D75F-338B-4FD6-9EA8-8F7830A7155B}" destId="{9F90C960-C08A-4F75-9A88-B234A8762494}" srcOrd="2" destOrd="0" presId="urn:microsoft.com/office/officeart/2008/layout/LinedList"/>
    <dgm:cxn modelId="{D497C849-A78B-4C4E-8E5A-248BBF2890CC}" type="presParOf" srcId="{CF38D75F-338B-4FD6-9EA8-8F7830A7155B}" destId="{6F6456E1-22D7-4793-A125-9866A0C9B420}" srcOrd="3" destOrd="0" presId="urn:microsoft.com/office/officeart/2008/layout/LinedList"/>
    <dgm:cxn modelId="{496FC838-DAAF-4ECD-804C-076EBFAA79C3}" type="presParOf" srcId="{6F6456E1-22D7-4793-A125-9866A0C9B420}" destId="{A7F44860-AF95-449E-859E-432085F06C25}" srcOrd="0" destOrd="0" presId="urn:microsoft.com/office/officeart/2008/layout/LinedList"/>
    <dgm:cxn modelId="{7E795188-07B6-4524-AC66-A4DCBE68FAE9}" type="presParOf" srcId="{6F6456E1-22D7-4793-A125-9866A0C9B420}" destId="{51C51CD3-088B-4C0E-A9C6-E21271D24969}" srcOrd="1" destOrd="0" presId="urn:microsoft.com/office/officeart/2008/layout/LinedList"/>
    <dgm:cxn modelId="{249A154F-DD06-4A56-898B-0D3AF236AF12}" type="presParOf" srcId="{CF38D75F-338B-4FD6-9EA8-8F7830A7155B}" destId="{0FB45BF0-F4C1-40FC-AF91-2B0989817CFE}" srcOrd="4" destOrd="0" presId="urn:microsoft.com/office/officeart/2008/layout/LinedList"/>
    <dgm:cxn modelId="{E778741D-8F73-40BF-96B1-11DB32483637}" type="presParOf" srcId="{CF38D75F-338B-4FD6-9EA8-8F7830A7155B}" destId="{3D1653E6-F24D-422E-B423-D04C4868AD67}" srcOrd="5" destOrd="0" presId="urn:microsoft.com/office/officeart/2008/layout/LinedList"/>
    <dgm:cxn modelId="{E5382E66-61FA-4EE6-8CA4-4AC0537D89DA}" type="presParOf" srcId="{3D1653E6-F24D-422E-B423-D04C4868AD67}" destId="{E79894C8-44CF-4E79-B645-E626FDBBC7D9}" srcOrd="0" destOrd="0" presId="urn:microsoft.com/office/officeart/2008/layout/LinedList"/>
    <dgm:cxn modelId="{2E0C0ED0-0B02-44FD-BE88-1EED7A2F39B9}" type="presParOf" srcId="{3D1653E6-F24D-422E-B423-D04C4868AD67}" destId="{6848485F-A597-4D6C-9CAD-D707AB6ACE21}" srcOrd="1" destOrd="0" presId="urn:microsoft.com/office/officeart/2008/layout/LinedList"/>
    <dgm:cxn modelId="{F8E84A4D-DDF8-4170-AE63-4D3BDF384F14}" type="presParOf" srcId="{CF38D75F-338B-4FD6-9EA8-8F7830A7155B}" destId="{EC1040F1-177E-493D-A40C-0A3F712BA400}" srcOrd="6" destOrd="0" presId="urn:microsoft.com/office/officeart/2008/layout/LinedList"/>
    <dgm:cxn modelId="{F8DDBAF8-761D-4C9E-98E6-21671A10DB72}" type="presParOf" srcId="{CF38D75F-338B-4FD6-9EA8-8F7830A7155B}" destId="{D2830531-4D7D-49AC-A629-1410CC82417B}" srcOrd="7" destOrd="0" presId="urn:microsoft.com/office/officeart/2008/layout/LinedList"/>
    <dgm:cxn modelId="{EAB7DF16-3F0F-46EC-BEC6-99343D2CB6BC}" type="presParOf" srcId="{D2830531-4D7D-49AC-A629-1410CC82417B}" destId="{7F2B7482-49DB-43B9-887D-9049E237DFEB}" srcOrd="0" destOrd="0" presId="urn:microsoft.com/office/officeart/2008/layout/LinedList"/>
    <dgm:cxn modelId="{7BE6E20B-4DD1-442B-82A0-4BD4FA0F7844}" type="presParOf" srcId="{D2830531-4D7D-49AC-A629-1410CC82417B}" destId="{4DAC7F92-225E-4541-837D-547A7F255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A362-2BEF-4327-8AE4-2C3CC1C6275A}" type="doc">
      <dgm:prSet loTypeId="urn:microsoft.com/office/officeart/2005/8/layout/orgChart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C8D5ED6-0CB2-4334-80F6-A410BF60DC7C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18E1A584-2317-4847-91D2-03E2B3D289BA}" type="parTrans" cxnId="{4968B78D-0A6D-47DB-8A8A-97FC692ED57A}">
      <dgm:prSet/>
      <dgm:spPr/>
      <dgm:t>
        <a:bodyPr/>
        <a:lstStyle/>
        <a:p>
          <a:endParaRPr lang="ru-RU"/>
        </a:p>
      </dgm:t>
    </dgm:pt>
    <dgm:pt modelId="{E780B7F9-B763-4448-83E1-1EF07AFA9567}" type="sibTrans" cxnId="{4968B78D-0A6D-47DB-8A8A-97FC692ED57A}">
      <dgm:prSet/>
      <dgm:spPr/>
      <dgm:t>
        <a:bodyPr/>
        <a:lstStyle/>
        <a:p>
          <a:endParaRPr lang="ru-RU"/>
        </a:p>
      </dgm:t>
    </dgm:pt>
    <dgm:pt modelId="{4817F48F-E076-49EB-9081-061820D33AB3}" type="asst">
      <dgm:prSet phldrT="[Текст]"/>
      <dgm:spPr/>
      <dgm:t>
        <a:bodyPr/>
        <a:lstStyle/>
        <a:p>
          <a:r>
            <a:rPr lang="ru-RU" dirty="0"/>
            <a:t>Редактировать профиль</a:t>
          </a:r>
        </a:p>
      </dgm:t>
    </dgm:pt>
    <dgm:pt modelId="{A481A744-1033-47BF-80C7-48745ADEF21C}" type="parTrans" cxnId="{31806B18-8A84-4FC9-A46E-052FE05581B5}">
      <dgm:prSet/>
      <dgm:spPr/>
      <dgm:t>
        <a:bodyPr/>
        <a:lstStyle/>
        <a:p>
          <a:endParaRPr lang="ru-RU"/>
        </a:p>
      </dgm:t>
    </dgm:pt>
    <dgm:pt modelId="{9881B4E2-E9EB-45FF-BF30-C4CEB46B2587}" type="sibTrans" cxnId="{31806B18-8A84-4FC9-A46E-052FE05581B5}">
      <dgm:prSet/>
      <dgm:spPr/>
      <dgm:t>
        <a:bodyPr/>
        <a:lstStyle/>
        <a:p>
          <a:endParaRPr lang="ru-RU"/>
        </a:p>
      </dgm:t>
    </dgm:pt>
    <dgm:pt modelId="{8CC92DD1-7A0D-49B7-B7F5-8F6F9587E4F1}">
      <dgm:prSet phldrT="[Текст]"/>
      <dgm:spPr/>
      <dgm:t>
        <a:bodyPr/>
        <a:lstStyle/>
        <a:p>
          <a:r>
            <a:rPr lang="ru-RU" dirty="0"/>
            <a:t>Сделать заказ</a:t>
          </a:r>
        </a:p>
      </dgm:t>
    </dgm:pt>
    <dgm:pt modelId="{8D84278A-7D7D-4ECE-977F-B12A97B863AB}" type="parTrans" cxnId="{ABB44A41-BED1-46E4-9176-C3D5B061E76A}">
      <dgm:prSet/>
      <dgm:spPr/>
      <dgm:t>
        <a:bodyPr/>
        <a:lstStyle/>
        <a:p>
          <a:endParaRPr lang="ru-RU"/>
        </a:p>
      </dgm:t>
    </dgm:pt>
    <dgm:pt modelId="{8719F26B-7537-47BC-9EE0-0F56067A6EBF}" type="sibTrans" cxnId="{ABB44A41-BED1-46E4-9176-C3D5B061E76A}">
      <dgm:prSet/>
      <dgm:spPr/>
      <dgm:t>
        <a:bodyPr/>
        <a:lstStyle/>
        <a:p>
          <a:endParaRPr lang="ru-RU"/>
        </a:p>
      </dgm:t>
    </dgm:pt>
    <dgm:pt modelId="{478341A8-6BEA-4E78-BF8C-5C3853D3E759}">
      <dgm:prSet phldrT="[Текст]"/>
      <dgm:spPr/>
      <dgm:t>
        <a:bodyPr/>
        <a:lstStyle/>
        <a:p>
          <a:r>
            <a:rPr lang="ru-RU" dirty="0"/>
            <a:t>Посмотреть курьеров</a:t>
          </a:r>
        </a:p>
      </dgm:t>
    </dgm:pt>
    <dgm:pt modelId="{CA04AA52-9B76-4488-B607-D760AE7124C0}" type="parTrans" cxnId="{BB8A369E-670A-46A9-8BDD-FD45ACC4E8D4}">
      <dgm:prSet/>
      <dgm:spPr/>
      <dgm:t>
        <a:bodyPr/>
        <a:lstStyle/>
        <a:p>
          <a:endParaRPr lang="ru-RU"/>
        </a:p>
      </dgm:t>
    </dgm:pt>
    <dgm:pt modelId="{1E0C2E2D-8C4C-4847-B715-0361C497B2F3}" type="sibTrans" cxnId="{BB8A369E-670A-46A9-8BDD-FD45ACC4E8D4}">
      <dgm:prSet/>
      <dgm:spPr/>
      <dgm:t>
        <a:bodyPr/>
        <a:lstStyle/>
        <a:p>
          <a:endParaRPr lang="ru-RU"/>
        </a:p>
      </dgm:t>
    </dgm:pt>
    <dgm:pt modelId="{59BAFE63-984C-48B3-B113-AF6495F96291}">
      <dgm:prSet phldrT="[Текст]"/>
      <dgm:spPr/>
      <dgm:t>
        <a:bodyPr/>
        <a:lstStyle/>
        <a:p>
          <a:r>
            <a:rPr lang="ru-RU" dirty="0"/>
            <a:t>Посмотреть заказы</a:t>
          </a:r>
        </a:p>
      </dgm:t>
    </dgm:pt>
    <dgm:pt modelId="{F485444A-7548-4FD4-AA0F-ABDE5C598F0B}" type="parTrans" cxnId="{324A0264-4A27-4D4B-B914-05A2810025C3}">
      <dgm:prSet/>
      <dgm:spPr/>
      <dgm:t>
        <a:bodyPr/>
        <a:lstStyle/>
        <a:p>
          <a:endParaRPr lang="ru-RU"/>
        </a:p>
      </dgm:t>
    </dgm:pt>
    <dgm:pt modelId="{CB70311D-6EA2-48BA-A774-5BEF49FE62AE}" type="sibTrans" cxnId="{324A0264-4A27-4D4B-B914-05A2810025C3}">
      <dgm:prSet/>
      <dgm:spPr/>
      <dgm:t>
        <a:bodyPr/>
        <a:lstStyle/>
        <a:p>
          <a:endParaRPr lang="ru-RU"/>
        </a:p>
      </dgm:t>
    </dgm:pt>
    <dgm:pt modelId="{6DDBE781-D9F6-437A-B119-A56754C45101}">
      <dgm:prSet/>
      <dgm:spPr/>
      <dgm:t>
        <a:bodyPr/>
        <a:lstStyle/>
        <a:p>
          <a:r>
            <a:rPr lang="ru-RU" dirty="0"/>
            <a:t>Принять заказ</a:t>
          </a:r>
        </a:p>
      </dgm:t>
    </dgm:pt>
    <dgm:pt modelId="{F43F9BBA-3263-408E-9DC6-D0E0C8C1B4A2}" type="parTrans" cxnId="{57209338-084F-4DCC-9C54-8CC9DDF586EF}">
      <dgm:prSet/>
      <dgm:spPr/>
      <dgm:t>
        <a:bodyPr/>
        <a:lstStyle/>
        <a:p>
          <a:endParaRPr lang="ru-RU"/>
        </a:p>
      </dgm:t>
    </dgm:pt>
    <dgm:pt modelId="{0DEE3BED-4BD1-4B54-833E-57019D7DED80}" type="sibTrans" cxnId="{57209338-084F-4DCC-9C54-8CC9DDF586EF}">
      <dgm:prSet/>
      <dgm:spPr/>
      <dgm:t>
        <a:bodyPr/>
        <a:lstStyle/>
        <a:p>
          <a:endParaRPr lang="ru-RU"/>
        </a:p>
      </dgm:t>
    </dgm:pt>
    <dgm:pt modelId="{C05722BE-EBDE-4289-8DFC-72BCD7B98CAF}" type="pres">
      <dgm:prSet presAssocID="{FD84A362-2BEF-4327-8AE4-2C3CC1C627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D5C09-417A-42D2-B77F-DD89049FDC71}" type="pres">
      <dgm:prSet presAssocID="{DC8D5ED6-0CB2-4334-80F6-A410BF60DC7C}" presName="hierRoot1" presStyleCnt="0">
        <dgm:presLayoutVars>
          <dgm:hierBranch val="init"/>
        </dgm:presLayoutVars>
      </dgm:prSet>
      <dgm:spPr/>
    </dgm:pt>
    <dgm:pt modelId="{D5C40489-7514-4B51-B2FA-879787BB71CF}" type="pres">
      <dgm:prSet presAssocID="{DC8D5ED6-0CB2-4334-80F6-A410BF60DC7C}" presName="rootComposite1" presStyleCnt="0"/>
      <dgm:spPr/>
    </dgm:pt>
    <dgm:pt modelId="{2385EE16-06BE-480B-AA48-AD1A53B0F472}" type="pres">
      <dgm:prSet presAssocID="{DC8D5ED6-0CB2-4334-80F6-A410BF60DC7C}" presName="rootText1" presStyleLbl="node0" presStyleIdx="0" presStyleCnt="1" custScaleX="117214" custScaleY="111099">
        <dgm:presLayoutVars>
          <dgm:chPref val="3"/>
        </dgm:presLayoutVars>
      </dgm:prSet>
      <dgm:spPr/>
    </dgm:pt>
    <dgm:pt modelId="{153E283B-E35C-4F4C-B24B-ABA1208594FF}" type="pres">
      <dgm:prSet presAssocID="{DC8D5ED6-0CB2-4334-80F6-A410BF60DC7C}" presName="rootConnector1" presStyleLbl="node1" presStyleIdx="0" presStyleCnt="0"/>
      <dgm:spPr/>
    </dgm:pt>
    <dgm:pt modelId="{98883C32-90B6-4F4C-80C9-8F7759DE1E6A}" type="pres">
      <dgm:prSet presAssocID="{DC8D5ED6-0CB2-4334-80F6-A410BF60DC7C}" presName="hierChild2" presStyleCnt="0"/>
      <dgm:spPr/>
    </dgm:pt>
    <dgm:pt modelId="{FA7408FC-ED8D-4F08-99A2-B2AD23ABE4BD}" type="pres">
      <dgm:prSet presAssocID="{CA04AA52-9B76-4488-B607-D760AE7124C0}" presName="Name37" presStyleLbl="parChTrans1D2" presStyleIdx="0" presStyleCnt="3"/>
      <dgm:spPr/>
    </dgm:pt>
    <dgm:pt modelId="{21521232-0318-480B-BAC4-50733467C4EC}" type="pres">
      <dgm:prSet presAssocID="{478341A8-6BEA-4E78-BF8C-5C3853D3E759}" presName="hierRoot2" presStyleCnt="0">
        <dgm:presLayoutVars>
          <dgm:hierBranch val="init"/>
        </dgm:presLayoutVars>
      </dgm:prSet>
      <dgm:spPr/>
    </dgm:pt>
    <dgm:pt modelId="{81C4929F-880F-497D-875A-1BADC61E68EF}" type="pres">
      <dgm:prSet presAssocID="{478341A8-6BEA-4E78-BF8C-5C3853D3E759}" presName="rootComposite" presStyleCnt="0"/>
      <dgm:spPr/>
    </dgm:pt>
    <dgm:pt modelId="{262B9312-AC7A-49E6-AB8C-0F6C0B5D9FCD}" type="pres">
      <dgm:prSet presAssocID="{478341A8-6BEA-4E78-BF8C-5C3853D3E759}" presName="rootText" presStyleLbl="node2" presStyleIdx="0" presStyleCnt="2" custScaleX="111811" custScaleY="119259" custLinFactX="-26800" custLinFactNeighborX="-100000" custLinFactNeighborY="5123">
        <dgm:presLayoutVars>
          <dgm:chPref val="3"/>
        </dgm:presLayoutVars>
      </dgm:prSet>
      <dgm:spPr/>
    </dgm:pt>
    <dgm:pt modelId="{D739788C-8F8C-4166-8248-168E36485851}" type="pres">
      <dgm:prSet presAssocID="{478341A8-6BEA-4E78-BF8C-5C3853D3E759}" presName="rootConnector" presStyleLbl="node2" presStyleIdx="0" presStyleCnt="2"/>
      <dgm:spPr/>
    </dgm:pt>
    <dgm:pt modelId="{81A1F3B3-AA01-4F75-92C1-24C1E96CB376}" type="pres">
      <dgm:prSet presAssocID="{478341A8-6BEA-4E78-BF8C-5C3853D3E759}" presName="hierChild4" presStyleCnt="0"/>
      <dgm:spPr/>
    </dgm:pt>
    <dgm:pt modelId="{49FB6CB8-9F82-484A-9A0E-FC9AE46AA042}" type="pres">
      <dgm:prSet presAssocID="{8D84278A-7D7D-4ECE-977F-B12A97B863AB}" presName="Name37" presStyleLbl="parChTrans1D3" presStyleIdx="0" presStyleCnt="2"/>
      <dgm:spPr/>
    </dgm:pt>
    <dgm:pt modelId="{874ABA13-BFCD-4455-8839-D12A39754549}" type="pres">
      <dgm:prSet presAssocID="{8CC92DD1-7A0D-49B7-B7F5-8F6F9587E4F1}" presName="hierRoot2" presStyleCnt="0">
        <dgm:presLayoutVars>
          <dgm:hierBranch val="init"/>
        </dgm:presLayoutVars>
      </dgm:prSet>
      <dgm:spPr/>
    </dgm:pt>
    <dgm:pt modelId="{DE7E94BE-30AA-440A-96C8-0E16429366D2}" type="pres">
      <dgm:prSet presAssocID="{8CC92DD1-7A0D-49B7-B7F5-8F6F9587E4F1}" presName="rootComposite" presStyleCnt="0"/>
      <dgm:spPr/>
    </dgm:pt>
    <dgm:pt modelId="{A621022C-A469-4557-AC97-6470E5E757EE}" type="pres">
      <dgm:prSet presAssocID="{8CC92DD1-7A0D-49B7-B7F5-8F6F9587E4F1}" presName="rootText" presStyleLbl="node3" presStyleIdx="0" presStyleCnt="2" custScaleX="118629" custScaleY="120102" custLinFactNeighborX="-40151" custLinFactNeighborY="-3077">
        <dgm:presLayoutVars>
          <dgm:chPref val="3"/>
        </dgm:presLayoutVars>
      </dgm:prSet>
      <dgm:spPr/>
    </dgm:pt>
    <dgm:pt modelId="{C8A8DC3E-5C09-4E74-9D12-1221E2B23E26}" type="pres">
      <dgm:prSet presAssocID="{8CC92DD1-7A0D-49B7-B7F5-8F6F9587E4F1}" presName="rootConnector" presStyleLbl="node3" presStyleIdx="0" presStyleCnt="2"/>
      <dgm:spPr/>
    </dgm:pt>
    <dgm:pt modelId="{5A363883-107F-40AA-836A-4CBA09225D2C}" type="pres">
      <dgm:prSet presAssocID="{8CC92DD1-7A0D-49B7-B7F5-8F6F9587E4F1}" presName="hierChild4" presStyleCnt="0"/>
      <dgm:spPr/>
    </dgm:pt>
    <dgm:pt modelId="{A043C4B9-2A4E-429D-973D-4CD58AD201C0}" type="pres">
      <dgm:prSet presAssocID="{8CC92DD1-7A0D-49B7-B7F5-8F6F9587E4F1}" presName="hierChild5" presStyleCnt="0"/>
      <dgm:spPr/>
    </dgm:pt>
    <dgm:pt modelId="{8EDD7FFE-10DB-4E9A-A40E-EF374F9BB123}" type="pres">
      <dgm:prSet presAssocID="{478341A8-6BEA-4E78-BF8C-5C3853D3E759}" presName="hierChild5" presStyleCnt="0"/>
      <dgm:spPr/>
    </dgm:pt>
    <dgm:pt modelId="{5BFD7272-A9E1-4B49-AD89-7A00A719F539}" type="pres">
      <dgm:prSet presAssocID="{F485444A-7548-4FD4-AA0F-ABDE5C598F0B}" presName="Name37" presStyleLbl="parChTrans1D2" presStyleIdx="1" presStyleCnt="3"/>
      <dgm:spPr/>
    </dgm:pt>
    <dgm:pt modelId="{351102EA-A810-44D5-A6BF-93D50824BD6B}" type="pres">
      <dgm:prSet presAssocID="{59BAFE63-984C-48B3-B113-AF6495F96291}" presName="hierRoot2" presStyleCnt="0">
        <dgm:presLayoutVars>
          <dgm:hierBranch val="init"/>
        </dgm:presLayoutVars>
      </dgm:prSet>
      <dgm:spPr/>
    </dgm:pt>
    <dgm:pt modelId="{116D559E-BFA8-4D9A-9BEF-2B6A894910BB}" type="pres">
      <dgm:prSet presAssocID="{59BAFE63-984C-48B3-B113-AF6495F96291}" presName="rootComposite" presStyleCnt="0"/>
      <dgm:spPr/>
    </dgm:pt>
    <dgm:pt modelId="{D83078CD-CBF2-48B5-BA48-71A6A55E3661}" type="pres">
      <dgm:prSet presAssocID="{59BAFE63-984C-48B3-B113-AF6495F96291}" presName="rootText" presStyleLbl="node2" presStyleIdx="1" presStyleCnt="2" custScaleX="123668" custScaleY="121606" custLinFactNeighborX="41598" custLinFactNeighborY="3722">
        <dgm:presLayoutVars>
          <dgm:chPref val="3"/>
        </dgm:presLayoutVars>
      </dgm:prSet>
      <dgm:spPr/>
    </dgm:pt>
    <dgm:pt modelId="{01D77CE3-17E5-42C6-80EF-E0EA344254B1}" type="pres">
      <dgm:prSet presAssocID="{59BAFE63-984C-48B3-B113-AF6495F96291}" presName="rootConnector" presStyleLbl="node2" presStyleIdx="1" presStyleCnt="2"/>
      <dgm:spPr/>
    </dgm:pt>
    <dgm:pt modelId="{CBA0700B-62DC-41D4-B79E-D78D4FE5B6A3}" type="pres">
      <dgm:prSet presAssocID="{59BAFE63-984C-48B3-B113-AF6495F96291}" presName="hierChild4" presStyleCnt="0"/>
      <dgm:spPr/>
    </dgm:pt>
    <dgm:pt modelId="{F3B3B643-B6FB-449F-B63E-1ABBA1795FE3}" type="pres">
      <dgm:prSet presAssocID="{F43F9BBA-3263-408E-9DC6-D0E0C8C1B4A2}" presName="Name37" presStyleLbl="parChTrans1D3" presStyleIdx="1" presStyleCnt="2"/>
      <dgm:spPr/>
    </dgm:pt>
    <dgm:pt modelId="{2B33E9DE-DBDF-4F3B-9524-B05141D5851D}" type="pres">
      <dgm:prSet presAssocID="{6DDBE781-D9F6-437A-B119-A56754C45101}" presName="hierRoot2" presStyleCnt="0">
        <dgm:presLayoutVars>
          <dgm:hierBranch val="init"/>
        </dgm:presLayoutVars>
      </dgm:prSet>
      <dgm:spPr/>
    </dgm:pt>
    <dgm:pt modelId="{A6C2275E-764D-4E64-AB16-0FA4222E9C91}" type="pres">
      <dgm:prSet presAssocID="{6DDBE781-D9F6-437A-B119-A56754C45101}" presName="rootComposite" presStyleCnt="0"/>
      <dgm:spPr/>
    </dgm:pt>
    <dgm:pt modelId="{882AAFCF-E4BC-4998-9781-527AC641839B}" type="pres">
      <dgm:prSet presAssocID="{6DDBE781-D9F6-437A-B119-A56754C45101}" presName="rootText" presStyleLbl="node3" presStyleIdx="1" presStyleCnt="2" custScaleX="121673" custScaleY="120515" custLinFactX="73323" custLinFactNeighborX="100000" custLinFactNeighborY="-1129">
        <dgm:presLayoutVars>
          <dgm:chPref val="3"/>
        </dgm:presLayoutVars>
      </dgm:prSet>
      <dgm:spPr/>
    </dgm:pt>
    <dgm:pt modelId="{F2A17986-3F4E-4EC7-9406-9D26BD6DB4C3}" type="pres">
      <dgm:prSet presAssocID="{6DDBE781-D9F6-437A-B119-A56754C45101}" presName="rootConnector" presStyleLbl="node3" presStyleIdx="1" presStyleCnt="2"/>
      <dgm:spPr/>
    </dgm:pt>
    <dgm:pt modelId="{6D3EE132-3576-4A37-93B3-7141A84C966F}" type="pres">
      <dgm:prSet presAssocID="{6DDBE781-D9F6-437A-B119-A56754C45101}" presName="hierChild4" presStyleCnt="0"/>
      <dgm:spPr/>
    </dgm:pt>
    <dgm:pt modelId="{DA06A6F1-D38D-4452-AA72-B2E52B13F959}" type="pres">
      <dgm:prSet presAssocID="{6DDBE781-D9F6-437A-B119-A56754C45101}" presName="hierChild5" presStyleCnt="0"/>
      <dgm:spPr/>
    </dgm:pt>
    <dgm:pt modelId="{77730C8A-A726-4E3D-A3E7-46E8F873F763}" type="pres">
      <dgm:prSet presAssocID="{59BAFE63-984C-48B3-B113-AF6495F96291}" presName="hierChild5" presStyleCnt="0"/>
      <dgm:spPr/>
    </dgm:pt>
    <dgm:pt modelId="{69888EF2-B79C-4F94-B203-012E7B13196C}" type="pres">
      <dgm:prSet presAssocID="{DC8D5ED6-0CB2-4334-80F6-A410BF60DC7C}" presName="hierChild3" presStyleCnt="0"/>
      <dgm:spPr/>
    </dgm:pt>
    <dgm:pt modelId="{6AB652ED-D00E-48F5-B746-64337BD47867}" type="pres">
      <dgm:prSet presAssocID="{A481A744-1033-47BF-80C7-48745ADEF21C}" presName="Name111" presStyleLbl="parChTrans1D2" presStyleIdx="2" presStyleCnt="3"/>
      <dgm:spPr/>
    </dgm:pt>
    <dgm:pt modelId="{4A39EB33-EE39-4692-A740-EE733283EA34}" type="pres">
      <dgm:prSet presAssocID="{4817F48F-E076-49EB-9081-061820D33AB3}" presName="hierRoot3" presStyleCnt="0">
        <dgm:presLayoutVars>
          <dgm:hierBranch val="init"/>
        </dgm:presLayoutVars>
      </dgm:prSet>
      <dgm:spPr/>
    </dgm:pt>
    <dgm:pt modelId="{24EC4394-89EF-494D-BF05-BC48F66FCAE9}" type="pres">
      <dgm:prSet presAssocID="{4817F48F-E076-49EB-9081-061820D33AB3}" presName="rootComposite3" presStyleCnt="0"/>
      <dgm:spPr/>
    </dgm:pt>
    <dgm:pt modelId="{E6BC83B1-A738-4205-AB1E-F9DDC917E51A}" type="pres">
      <dgm:prSet presAssocID="{4817F48F-E076-49EB-9081-061820D33AB3}" presName="rootText3" presStyleLbl="asst1" presStyleIdx="0" presStyleCnt="1" custScaleX="114334" custScaleY="110932" custLinFactNeighborX="-36151" custLinFactNeighborY="-5096">
        <dgm:presLayoutVars>
          <dgm:chPref val="3"/>
        </dgm:presLayoutVars>
      </dgm:prSet>
      <dgm:spPr/>
    </dgm:pt>
    <dgm:pt modelId="{DF04D3EE-EF93-4FAA-8E0D-CF121B072E04}" type="pres">
      <dgm:prSet presAssocID="{4817F48F-E076-49EB-9081-061820D33AB3}" presName="rootConnector3" presStyleLbl="asst1" presStyleIdx="0" presStyleCnt="1"/>
      <dgm:spPr/>
    </dgm:pt>
    <dgm:pt modelId="{95717DF9-B29C-4049-B85D-EEE7D3E9C223}" type="pres">
      <dgm:prSet presAssocID="{4817F48F-E076-49EB-9081-061820D33AB3}" presName="hierChild6" presStyleCnt="0"/>
      <dgm:spPr/>
    </dgm:pt>
    <dgm:pt modelId="{AC7624DC-50D3-472A-82D9-3BDC94697CE1}" type="pres">
      <dgm:prSet presAssocID="{4817F48F-E076-49EB-9081-061820D33AB3}" presName="hierChild7" presStyleCnt="0"/>
      <dgm:spPr/>
    </dgm:pt>
  </dgm:ptLst>
  <dgm:cxnLst>
    <dgm:cxn modelId="{C3AFDD0A-C694-417A-99CB-2345ACDC02B8}" type="presOf" srcId="{4817F48F-E076-49EB-9081-061820D33AB3}" destId="{DF04D3EE-EF93-4FAA-8E0D-CF121B072E04}" srcOrd="1" destOrd="0" presId="urn:microsoft.com/office/officeart/2005/8/layout/orgChart1"/>
    <dgm:cxn modelId="{31806B18-8A84-4FC9-A46E-052FE05581B5}" srcId="{DC8D5ED6-0CB2-4334-80F6-A410BF60DC7C}" destId="{4817F48F-E076-49EB-9081-061820D33AB3}" srcOrd="0" destOrd="0" parTransId="{A481A744-1033-47BF-80C7-48745ADEF21C}" sibTransId="{9881B4E2-E9EB-45FF-BF30-C4CEB46B2587}"/>
    <dgm:cxn modelId="{395E9219-24A5-446D-B896-460DC766BFC0}" type="presOf" srcId="{4817F48F-E076-49EB-9081-061820D33AB3}" destId="{E6BC83B1-A738-4205-AB1E-F9DDC917E51A}" srcOrd="0" destOrd="0" presId="urn:microsoft.com/office/officeart/2005/8/layout/orgChart1"/>
    <dgm:cxn modelId="{5E5B2638-2FBC-4C25-9B4A-4B13FD48F43F}" type="presOf" srcId="{F43F9BBA-3263-408E-9DC6-D0E0C8C1B4A2}" destId="{F3B3B643-B6FB-449F-B63E-1ABBA1795FE3}" srcOrd="0" destOrd="0" presId="urn:microsoft.com/office/officeart/2005/8/layout/orgChart1"/>
    <dgm:cxn modelId="{57209338-084F-4DCC-9C54-8CC9DDF586EF}" srcId="{59BAFE63-984C-48B3-B113-AF6495F96291}" destId="{6DDBE781-D9F6-437A-B119-A56754C45101}" srcOrd="0" destOrd="0" parTransId="{F43F9BBA-3263-408E-9DC6-D0E0C8C1B4A2}" sibTransId="{0DEE3BED-4BD1-4B54-833E-57019D7DED80}"/>
    <dgm:cxn modelId="{ABB44A41-BED1-46E4-9176-C3D5B061E76A}" srcId="{478341A8-6BEA-4E78-BF8C-5C3853D3E759}" destId="{8CC92DD1-7A0D-49B7-B7F5-8F6F9587E4F1}" srcOrd="0" destOrd="0" parTransId="{8D84278A-7D7D-4ECE-977F-B12A97B863AB}" sibTransId="{8719F26B-7537-47BC-9EE0-0F56067A6EBF}"/>
    <dgm:cxn modelId="{324A0264-4A27-4D4B-B914-05A2810025C3}" srcId="{DC8D5ED6-0CB2-4334-80F6-A410BF60DC7C}" destId="{59BAFE63-984C-48B3-B113-AF6495F96291}" srcOrd="2" destOrd="0" parTransId="{F485444A-7548-4FD4-AA0F-ABDE5C598F0B}" sibTransId="{CB70311D-6EA2-48BA-A774-5BEF49FE62AE}"/>
    <dgm:cxn modelId="{DB9F1A67-5EBF-4984-A84F-C70767F327FD}" type="presOf" srcId="{59BAFE63-984C-48B3-B113-AF6495F96291}" destId="{01D77CE3-17E5-42C6-80EF-E0EA344254B1}" srcOrd="1" destOrd="0" presId="urn:microsoft.com/office/officeart/2005/8/layout/orgChart1"/>
    <dgm:cxn modelId="{BC72666E-24C6-4960-B693-B4695C38B7D1}" type="presOf" srcId="{6DDBE781-D9F6-437A-B119-A56754C45101}" destId="{882AAFCF-E4BC-4998-9781-527AC641839B}" srcOrd="0" destOrd="0" presId="urn:microsoft.com/office/officeart/2005/8/layout/orgChart1"/>
    <dgm:cxn modelId="{4F61AC54-A907-4F95-B8E9-1EA95107E786}" type="presOf" srcId="{478341A8-6BEA-4E78-BF8C-5C3853D3E759}" destId="{262B9312-AC7A-49E6-AB8C-0F6C0B5D9FCD}" srcOrd="0" destOrd="0" presId="urn:microsoft.com/office/officeart/2005/8/layout/orgChart1"/>
    <dgm:cxn modelId="{B7110477-0019-43AA-868B-3F8222CC1270}" type="presOf" srcId="{8CC92DD1-7A0D-49B7-B7F5-8F6F9587E4F1}" destId="{A621022C-A469-4557-AC97-6470E5E757EE}" srcOrd="0" destOrd="0" presId="urn:microsoft.com/office/officeart/2005/8/layout/orgChart1"/>
    <dgm:cxn modelId="{41307D89-6074-4BA2-8DC5-44F34F79EFDB}" type="presOf" srcId="{478341A8-6BEA-4E78-BF8C-5C3853D3E759}" destId="{D739788C-8F8C-4166-8248-168E36485851}" srcOrd="1" destOrd="0" presId="urn:microsoft.com/office/officeart/2005/8/layout/orgChart1"/>
    <dgm:cxn modelId="{139BD88B-15E2-4F95-816A-E7E3E8A376FF}" type="presOf" srcId="{8D84278A-7D7D-4ECE-977F-B12A97B863AB}" destId="{49FB6CB8-9F82-484A-9A0E-FC9AE46AA042}" srcOrd="0" destOrd="0" presId="urn:microsoft.com/office/officeart/2005/8/layout/orgChart1"/>
    <dgm:cxn modelId="{4968B78D-0A6D-47DB-8A8A-97FC692ED57A}" srcId="{FD84A362-2BEF-4327-8AE4-2C3CC1C6275A}" destId="{DC8D5ED6-0CB2-4334-80F6-A410BF60DC7C}" srcOrd="0" destOrd="0" parTransId="{18E1A584-2317-4847-91D2-03E2B3D289BA}" sibTransId="{E780B7F9-B763-4448-83E1-1EF07AFA9567}"/>
    <dgm:cxn modelId="{1B930595-6442-4F6D-895C-8FD27394EA55}" type="presOf" srcId="{8CC92DD1-7A0D-49B7-B7F5-8F6F9587E4F1}" destId="{C8A8DC3E-5C09-4E74-9D12-1221E2B23E26}" srcOrd="1" destOrd="0" presId="urn:microsoft.com/office/officeart/2005/8/layout/orgChart1"/>
    <dgm:cxn modelId="{C183CC9D-326E-4DFB-A009-96F558C625A4}" type="presOf" srcId="{F485444A-7548-4FD4-AA0F-ABDE5C598F0B}" destId="{5BFD7272-A9E1-4B49-AD89-7A00A719F539}" srcOrd="0" destOrd="0" presId="urn:microsoft.com/office/officeart/2005/8/layout/orgChart1"/>
    <dgm:cxn modelId="{BB8A369E-670A-46A9-8BDD-FD45ACC4E8D4}" srcId="{DC8D5ED6-0CB2-4334-80F6-A410BF60DC7C}" destId="{478341A8-6BEA-4E78-BF8C-5C3853D3E759}" srcOrd="1" destOrd="0" parTransId="{CA04AA52-9B76-4488-B607-D760AE7124C0}" sibTransId="{1E0C2E2D-8C4C-4847-B715-0361C497B2F3}"/>
    <dgm:cxn modelId="{D3C8F3BD-7132-4E25-BA2B-D90604764065}" type="presOf" srcId="{FD84A362-2BEF-4327-8AE4-2C3CC1C6275A}" destId="{C05722BE-EBDE-4289-8DFC-72BCD7B98CAF}" srcOrd="0" destOrd="0" presId="urn:microsoft.com/office/officeart/2005/8/layout/orgChart1"/>
    <dgm:cxn modelId="{FC9468C2-E9BE-4721-B82D-9D4F0405048E}" type="presOf" srcId="{DC8D5ED6-0CB2-4334-80F6-A410BF60DC7C}" destId="{153E283B-E35C-4F4C-B24B-ABA1208594FF}" srcOrd="1" destOrd="0" presId="urn:microsoft.com/office/officeart/2005/8/layout/orgChart1"/>
    <dgm:cxn modelId="{E80141CF-F2D5-4577-AA51-2DC943AC58D3}" type="presOf" srcId="{59BAFE63-984C-48B3-B113-AF6495F96291}" destId="{D83078CD-CBF2-48B5-BA48-71A6A55E3661}" srcOrd="0" destOrd="0" presId="urn:microsoft.com/office/officeart/2005/8/layout/orgChart1"/>
    <dgm:cxn modelId="{4F60E8D7-20B4-458F-900D-03C1408FC33C}" type="presOf" srcId="{DC8D5ED6-0CB2-4334-80F6-A410BF60DC7C}" destId="{2385EE16-06BE-480B-AA48-AD1A53B0F472}" srcOrd="0" destOrd="0" presId="urn:microsoft.com/office/officeart/2005/8/layout/orgChart1"/>
    <dgm:cxn modelId="{728BD8DA-021D-4D85-9EF1-53BC290C362B}" type="presOf" srcId="{CA04AA52-9B76-4488-B607-D760AE7124C0}" destId="{FA7408FC-ED8D-4F08-99A2-B2AD23ABE4BD}" srcOrd="0" destOrd="0" presId="urn:microsoft.com/office/officeart/2005/8/layout/orgChart1"/>
    <dgm:cxn modelId="{98EF0FE1-E2CE-46E3-AA64-9A428BFD0786}" type="presOf" srcId="{A481A744-1033-47BF-80C7-48745ADEF21C}" destId="{6AB652ED-D00E-48F5-B746-64337BD47867}" srcOrd="0" destOrd="0" presId="urn:microsoft.com/office/officeart/2005/8/layout/orgChart1"/>
    <dgm:cxn modelId="{45A1B9EC-4D9B-4068-975E-8B1D5A7AED30}" type="presOf" srcId="{6DDBE781-D9F6-437A-B119-A56754C45101}" destId="{F2A17986-3F4E-4EC7-9406-9D26BD6DB4C3}" srcOrd="1" destOrd="0" presId="urn:microsoft.com/office/officeart/2005/8/layout/orgChart1"/>
    <dgm:cxn modelId="{2DF96748-4334-457C-B7F3-33005AA2F752}" type="presParOf" srcId="{C05722BE-EBDE-4289-8DFC-72BCD7B98CAF}" destId="{1D2D5C09-417A-42D2-B77F-DD89049FDC71}" srcOrd="0" destOrd="0" presId="urn:microsoft.com/office/officeart/2005/8/layout/orgChart1"/>
    <dgm:cxn modelId="{BB36C3CD-2C22-47AE-A17C-63D8642A94D6}" type="presParOf" srcId="{1D2D5C09-417A-42D2-B77F-DD89049FDC71}" destId="{D5C40489-7514-4B51-B2FA-879787BB71CF}" srcOrd="0" destOrd="0" presId="urn:microsoft.com/office/officeart/2005/8/layout/orgChart1"/>
    <dgm:cxn modelId="{476FA839-6D16-4951-A951-CEC17FADE604}" type="presParOf" srcId="{D5C40489-7514-4B51-B2FA-879787BB71CF}" destId="{2385EE16-06BE-480B-AA48-AD1A53B0F472}" srcOrd="0" destOrd="0" presId="urn:microsoft.com/office/officeart/2005/8/layout/orgChart1"/>
    <dgm:cxn modelId="{9A4CA8F3-6676-4637-AE97-BCC6633273EC}" type="presParOf" srcId="{D5C40489-7514-4B51-B2FA-879787BB71CF}" destId="{153E283B-E35C-4F4C-B24B-ABA1208594FF}" srcOrd="1" destOrd="0" presId="urn:microsoft.com/office/officeart/2005/8/layout/orgChart1"/>
    <dgm:cxn modelId="{82075F66-0DE6-4A33-91FC-EA45240DD90B}" type="presParOf" srcId="{1D2D5C09-417A-42D2-B77F-DD89049FDC71}" destId="{98883C32-90B6-4F4C-80C9-8F7759DE1E6A}" srcOrd="1" destOrd="0" presId="urn:microsoft.com/office/officeart/2005/8/layout/orgChart1"/>
    <dgm:cxn modelId="{2E85CCA2-2E8F-4DA2-B7D7-7495F004A6C7}" type="presParOf" srcId="{98883C32-90B6-4F4C-80C9-8F7759DE1E6A}" destId="{FA7408FC-ED8D-4F08-99A2-B2AD23ABE4BD}" srcOrd="0" destOrd="0" presId="urn:microsoft.com/office/officeart/2005/8/layout/orgChart1"/>
    <dgm:cxn modelId="{F831A6C1-C763-49D1-82F0-962AFA0E5883}" type="presParOf" srcId="{98883C32-90B6-4F4C-80C9-8F7759DE1E6A}" destId="{21521232-0318-480B-BAC4-50733467C4EC}" srcOrd="1" destOrd="0" presId="urn:microsoft.com/office/officeart/2005/8/layout/orgChart1"/>
    <dgm:cxn modelId="{0FC5CCF9-650E-4E17-9BAA-17313749FCC4}" type="presParOf" srcId="{21521232-0318-480B-BAC4-50733467C4EC}" destId="{81C4929F-880F-497D-875A-1BADC61E68EF}" srcOrd="0" destOrd="0" presId="urn:microsoft.com/office/officeart/2005/8/layout/orgChart1"/>
    <dgm:cxn modelId="{452EAD21-97E2-49FE-ACA8-4B90078EE6EB}" type="presParOf" srcId="{81C4929F-880F-497D-875A-1BADC61E68EF}" destId="{262B9312-AC7A-49E6-AB8C-0F6C0B5D9FCD}" srcOrd="0" destOrd="0" presId="urn:microsoft.com/office/officeart/2005/8/layout/orgChart1"/>
    <dgm:cxn modelId="{7A3061F9-536D-42E1-B9A1-7FB0E09E771F}" type="presParOf" srcId="{81C4929F-880F-497D-875A-1BADC61E68EF}" destId="{D739788C-8F8C-4166-8248-168E36485851}" srcOrd="1" destOrd="0" presId="urn:microsoft.com/office/officeart/2005/8/layout/orgChart1"/>
    <dgm:cxn modelId="{92F64E77-201C-4915-967E-F17C5DCC87B7}" type="presParOf" srcId="{21521232-0318-480B-BAC4-50733467C4EC}" destId="{81A1F3B3-AA01-4F75-92C1-24C1E96CB376}" srcOrd="1" destOrd="0" presId="urn:microsoft.com/office/officeart/2005/8/layout/orgChart1"/>
    <dgm:cxn modelId="{923A4CCE-F01F-489B-B752-E95C208F7135}" type="presParOf" srcId="{81A1F3B3-AA01-4F75-92C1-24C1E96CB376}" destId="{49FB6CB8-9F82-484A-9A0E-FC9AE46AA042}" srcOrd="0" destOrd="0" presId="urn:microsoft.com/office/officeart/2005/8/layout/orgChart1"/>
    <dgm:cxn modelId="{AA619557-451D-4C4E-AD11-4C640C2593A6}" type="presParOf" srcId="{81A1F3B3-AA01-4F75-92C1-24C1E96CB376}" destId="{874ABA13-BFCD-4455-8839-D12A39754549}" srcOrd="1" destOrd="0" presId="urn:microsoft.com/office/officeart/2005/8/layout/orgChart1"/>
    <dgm:cxn modelId="{D36C2137-36B6-40FD-8FBE-23BC4F256BA7}" type="presParOf" srcId="{874ABA13-BFCD-4455-8839-D12A39754549}" destId="{DE7E94BE-30AA-440A-96C8-0E16429366D2}" srcOrd="0" destOrd="0" presId="urn:microsoft.com/office/officeart/2005/8/layout/orgChart1"/>
    <dgm:cxn modelId="{2B5EC1E5-E107-4307-AFD9-DC13ED442C61}" type="presParOf" srcId="{DE7E94BE-30AA-440A-96C8-0E16429366D2}" destId="{A621022C-A469-4557-AC97-6470E5E757EE}" srcOrd="0" destOrd="0" presId="urn:microsoft.com/office/officeart/2005/8/layout/orgChart1"/>
    <dgm:cxn modelId="{22794E6B-9A94-4ADB-AEF5-7078AAC8CF65}" type="presParOf" srcId="{DE7E94BE-30AA-440A-96C8-0E16429366D2}" destId="{C8A8DC3E-5C09-4E74-9D12-1221E2B23E26}" srcOrd="1" destOrd="0" presId="urn:microsoft.com/office/officeart/2005/8/layout/orgChart1"/>
    <dgm:cxn modelId="{6FFF027A-DDE6-46EA-BE5A-8736BD7CB9EC}" type="presParOf" srcId="{874ABA13-BFCD-4455-8839-D12A39754549}" destId="{5A363883-107F-40AA-836A-4CBA09225D2C}" srcOrd="1" destOrd="0" presId="urn:microsoft.com/office/officeart/2005/8/layout/orgChart1"/>
    <dgm:cxn modelId="{A1E1EFE5-FD76-4FDC-AE76-4F91E6B1A2E9}" type="presParOf" srcId="{874ABA13-BFCD-4455-8839-D12A39754549}" destId="{A043C4B9-2A4E-429D-973D-4CD58AD201C0}" srcOrd="2" destOrd="0" presId="urn:microsoft.com/office/officeart/2005/8/layout/orgChart1"/>
    <dgm:cxn modelId="{8D074247-34FA-4EB5-8F4E-40542706AE67}" type="presParOf" srcId="{21521232-0318-480B-BAC4-50733467C4EC}" destId="{8EDD7FFE-10DB-4E9A-A40E-EF374F9BB123}" srcOrd="2" destOrd="0" presId="urn:microsoft.com/office/officeart/2005/8/layout/orgChart1"/>
    <dgm:cxn modelId="{9CAEA9B3-9FBA-400F-94BD-74B8C0701BB9}" type="presParOf" srcId="{98883C32-90B6-4F4C-80C9-8F7759DE1E6A}" destId="{5BFD7272-A9E1-4B49-AD89-7A00A719F539}" srcOrd="2" destOrd="0" presId="urn:microsoft.com/office/officeart/2005/8/layout/orgChart1"/>
    <dgm:cxn modelId="{71026E3A-9EC7-49C4-AD2E-6BDCDBA488D0}" type="presParOf" srcId="{98883C32-90B6-4F4C-80C9-8F7759DE1E6A}" destId="{351102EA-A810-44D5-A6BF-93D50824BD6B}" srcOrd="3" destOrd="0" presId="urn:microsoft.com/office/officeart/2005/8/layout/orgChart1"/>
    <dgm:cxn modelId="{2EE02852-4107-43F8-957A-F04AA3F2D01F}" type="presParOf" srcId="{351102EA-A810-44D5-A6BF-93D50824BD6B}" destId="{116D559E-BFA8-4D9A-9BEF-2B6A894910BB}" srcOrd="0" destOrd="0" presId="urn:microsoft.com/office/officeart/2005/8/layout/orgChart1"/>
    <dgm:cxn modelId="{1281F1CA-3E7B-4BB0-993C-DD2C4DE169A1}" type="presParOf" srcId="{116D559E-BFA8-4D9A-9BEF-2B6A894910BB}" destId="{D83078CD-CBF2-48B5-BA48-71A6A55E3661}" srcOrd="0" destOrd="0" presId="urn:microsoft.com/office/officeart/2005/8/layout/orgChart1"/>
    <dgm:cxn modelId="{1D3DFD17-6D3D-452E-9D84-C04BE1E597DC}" type="presParOf" srcId="{116D559E-BFA8-4D9A-9BEF-2B6A894910BB}" destId="{01D77CE3-17E5-42C6-80EF-E0EA344254B1}" srcOrd="1" destOrd="0" presId="urn:microsoft.com/office/officeart/2005/8/layout/orgChart1"/>
    <dgm:cxn modelId="{43AC5360-127E-4554-A441-9E8F214684E0}" type="presParOf" srcId="{351102EA-A810-44D5-A6BF-93D50824BD6B}" destId="{CBA0700B-62DC-41D4-B79E-D78D4FE5B6A3}" srcOrd="1" destOrd="0" presId="urn:microsoft.com/office/officeart/2005/8/layout/orgChart1"/>
    <dgm:cxn modelId="{5FBA5F0F-2BF9-4740-9C0C-83A9C7193C13}" type="presParOf" srcId="{CBA0700B-62DC-41D4-B79E-D78D4FE5B6A3}" destId="{F3B3B643-B6FB-449F-B63E-1ABBA1795FE3}" srcOrd="0" destOrd="0" presId="urn:microsoft.com/office/officeart/2005/8/layout/orgChart1"/>
    <dgm:cxn modelId="{2DBBD046-5F4D-484E-988A-CC07B3663028}" type="presParOf" srcId="{CBA0700B-62DC-41D4-B79E-D78D4FE5B6A3}" destId="{2B33E9DE-DBDF-4F3B-9524-B05141D5851D}" srcOrd="1" destOrd="0" presId="urn:microsoft.com/office/officeart/2005/8/layout/orgChart1"/>
    <dgm:cxn modelId="{5476FD15-410A-46CC-B5A2-2FA02DF57D89}" type="presParOf" srcId="{2B33E9DE-DBDF-4F3B-9524-B05141D5851D}" destId="{A6C2275E-764D-4E64-AB16-0FA4222E9C91}" srcOrd="0" destOrd="0" presId="urn:microsoft.com/office/officeart/2005/8/layout/orgChart1"/>
    <dgm:cxn modelId="{C44AF526-E0C2-49E2-8DD5-B243880BCC41}" type="presParOf" srcId="{A6C2275E-764D-4E64-AB16-0FA4222E9C91}" destId="{882AAFCF-E4BC-4998-9781-527AC641839B}" srcOrd="0" destOrd="0" presId="urn:microsoft.com/office/officeart/2005/8/layout/orgChart1"/>
    <dgm:cxn modelId="{1C4EE36A-86EE-437A-A329-FF96ABDF29B5}" type="presParOf" srcId="{A6C2275E-764D-4E64-AB16-0FA4222E9C91}" destId="{F2A17986-3F4E-4EC7-9406-9D26BD6DB4C3}" srcOrd="1" destOrd="0" presId="urn:microsoft.com/office/officeart/2005/8/layout/orgChart1"/>
    <dgm:cxn modelId="{7463F5AF-888B-43D4-ACEC-D8AE4AEA3B59}" type="presParOf" srcId="{2B33E9DE-DBDF-4F3B-9524-B05141D5851D}" destId="{6D3EE132-3576-4A37-93B3-7141A84C966F}" srcOrd="1" destOrd="0" presId="urn:microsoft.com/office/officeart/2005/8/layout/orgChart1"/>
    <dgm:cxn modelId="{2427A95B-F5AF-4C1B-BF0A-1B1A81920ED4}" type="presParOf" srcId="{2B33E9DE-DBDF-4F3B-9524-B05141D5851D}" destId="{DA06A6F1-D38D-4452-AA72-B2E52B13F959}" srcOrd="2" destOrd="0" presId="urn:microsoft.com/office/officeart/2005/8/layout/orgChart1"/>
    <dgm:cxn modelId="{0C2319EE-0778-4442-94F3-DEA675493E36}" type="presParOf" srcId="{351102EA-A810-44D5-A6BF-93D50824BD6B}" destId="{77730C8A-A726-4E3D-A3E7-46E8F873F763}" srcOrd="2" destOrd="0" presId="urn:microsoft.com/office/officeart/2005/8/layout/orgChart1"/>
    <dgm:cxn modelId="{55733BCB-44C1-4333-B7B0-2C88B69BEB3B}" type="presParOf" srcId="{1D2D5C09-417A-42D2-B77F-DD89049FDC71}" destId="{69888EF2-B79C-4F94-B203-012E7B13196C}" srcOrd="2" destOrd="0" presId="urn:microsoft.com/office/officeart/2005/8/layout/orgChart1"/>
    <dgm:cxn modelId="{B476D644-8051-4D9B-A9D9-7D5BCBB4D4A2}" type="presParOf" srcId="{69888EF2-B79C-4F94-B203-012E7B13196C}" destId="{6AB652ED-D00E-48F5-B746-64337BD47867}" srcOrd="0" destOrd="0" presId="urn:microsoft.com/office/officeart/2005/8/layout/orgChart1"/>
    <dgm:cxn modelId="{17096FDF-5A0A-49A7-BE4F-93A5B7758957}" type="presParOf" srcId="{69888EF2-B79C-4F94-B203-012E7B13196C}" destId="{4A39EB33-EE39-4692-A740-EE733283EA34}" srcOrd="1" destOrd="0" presId="urn:microsoft.com/office/officeart/2005/8/layout/orgChart1"/>
    <dgm:cxn modelId="{34962AC1-ABCC-4147-99F1-34A018366AB0}" type="presParOf" srcId="{4A39EB33-EE39-4692-A740-EE733283EA34}" destId="{24EC4394-89EF-494D-BF05-BC48F66FCAE9}" srcOrd="0" destOrd="0" presId="urn:microsoft.com/office/officeart/2005/8/layout/orgChart1"/>
    <dgm:cxn modelId="{06380F49-D28B-49B6-B5CB-E8499997DB27}" type="presParOf" srcId="{24EC4394-89EF-494D-BF05-BC48F66FCAE9}" destId="{E6BC83B1-A738-4205-AB1E-F9DDC917E51A}" srcOrd="0" destOrd="0" presId="urn:microsoft.com/office/officeart/2005/8/layout/orgChart1"/>
    <dgm:cxn modelId="{1F048D6A-5FF5-4C0A-9484-6DC37FED9DE5}" type="presParOf" srcId="{24EC4394-89EF-494D-BF05-BC48F66FCAE9}" destId="{DF04D3EE-EF93-4FAA-8E0D-CF121B072E04}" srcOrd="1" destOrd="0" presId="urn:microsoft.com/office/officeart/2005/8/layout/orgChart1"/>
    <dgm:cxn modelId="{F46D49EA-DCF9-4A9F-998D-7ECABCD1AFFB}" type="presParOf" srcId="{4A39EB33-EE39-4692-A740-EE733283EA34}" destId="{95717DF9-B29C-4049-B85D-EEE7D3E9C223}" srcOrd="1" destOrd="0" presId="urn:microsoft.com/office/officeart/2005/8/layout/orgChart1"/>
    <dgm:cxn modelId="{B2E191B8-512A-436F-BEA4-E7B533DD8B5D}" type="presParOf" srcId="{4A39EB33-EE39-4692-A740-EE733283EA34}" destId="{AC7624DC-50D3-472A-82D9-3BDC94697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76C9-A8D6-4B75-9B93-0479964762E5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FD2E-921A-462F-A42C-F6DA93183C46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Изучить существующие методы решения проблемы</a:t>
          </a:r>
          <a:endParaRPr lang="en-US" sz="2800" kern="1200" dirty="0"/>
        </a:p>
      </dsp:txBody>
      <dsp:txXfrm>
        <a:off x="0" y="0"/>
        <a:ext cx="4971824" cy="1170145"/>
      </dsp:txXfrm>
    </dsp:sp>
    <dsp:sp modelId="{9F90C960-C08A-4F75-9A88-B234A8762494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4860-AF95-449E-859E-432085F06C25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Разработать макет мобильного сайта для доставки</a:t>
          </a:r>
          <a:endParaRPr lang="en-US" sz="2800" kern="1200" dirty="0"/>
        </a:p>
      </dsp:txBody>
      <dsp:txXfrm>
        <a:off x="0" y="1170145"/>
        <a:ext cx="4971824" cy="1170145"/>
      </dsp:txXfrm>
    </dsp:sp>
    <dsp:sp modelId="{0FB45BF0-F4C1-40FC-AF91-2B0989817CFE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94C8-44CF-4E79-B645-E626FDBBC7D9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Реализовать проект</a:t>
          </a:r>
          <a:endParaRPr lang="en-US" sz="2800" kern="1200"/>
        </a:p>
      </dsp:txBody>
      <dsp:txXfrm>
        <a:off x="0" y="2340291"/>
        <a:ext cx="4971824" cy="1170145"/>
      </dsp:txXfrm>
    </dsp:sp>
    <dsp:sp modelId="{EC1040F1-177E-493D-A40C-0A3F712BA400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7482-49DB-43B9-887D-9049E237DFEB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Составить отчёт по проекту</a:t>
          </a:r>
          <a:endParaRPr lang="en-US" sz="2800" kern="1200"/>
        </a:p>
      </dsp:txBody>
      <dsp:txXfrm>
        <a:off x="0" y="3510437"/>
        <a:ext cx="4971824" cy="117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652ED-D00E-48F5-B746-64337BD47867}">
      <dsp:nvSpPr>
        <dsp:cNvPr id="0" name=""/>
        <dsp:cNvSpPr/>
      </dsp:nvSpPr>
      <dsp:spPr>
        <a:xfrm>
          <a:off x="4356651" y="819220"/>
          <a:ext cx="687908" cy="681036"/>
        </a:xfrm>
        <a:custGeom>
          <a:avLst/>
          <a:gdLst/>
          <a:ahLst/>
          <a:cxnLst/>
          <a:rect l="0" t="0" r="0" b="0"/>
          <a:pathLst>
            <a:path>
              <a:moveTo>
                <a:pt x="687908" y="0"/>
              </a:moveTo>
              <a:lnTo>
                <a:pt x="687908" y="681036"/>
              </a:lnTo>
              <a:lnTo>
                <a:pt x="0" y="6810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B643-B6FB-449F-B63E-1ABBA1795FE3}">
      <dsp:nvSpPr>
        <dsp:cNvPr id="0" name=""/>
        <dsp:cNvSpPr/>
      </dsp:nvSpPr>
      <dsp:spPr>
        <a:xfrm>
          <a:off x="5936140" y="3180472"/>
          <a:ext cx="2215934" cy="7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70"/>
              </a:lnTo>
              <a:lnTo>
                <a:pt x="2215934" y="7181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D7272-A9E1-4B49-AD89-7A00A719F539}">
      <dsp:nvSpPr>
        <dsp:cNvPr id="0" name=""/>
        <dsp:cNvSpPr/>
      </dsp:nvSpPr>
      <dsp:spPr>
        <a:xfrm>
          <a:off x="5044560" y="819220"/>
          <a:ext cx="1621016" cy="146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829"/>
              </a:lnTo>
              <a:lnTo>
                <a:pt x="1621016" y="1309829"/>
              </a:lnTo>
              <a:lnTo>
                <a:pt x="1621016" y="14646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B6CB8-9F82-484A-9A0E-FC9AE46AA042}">
      <dsp:nvSpPr>
        <dsp:cNvPr id="0" name=""/>
        <dsp:cNvSpPr/>
      </dsp:nvSpPr>
      <dsp:spPr>
        <a:xfrm>
          <a:off x="1420248" y="3173498"/>
          <a:ext cx="1525024" cy="69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956"/>
              </a:lnTo>
              <a:lnTo>
                <a:pt x="1525024" y="6919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408FC-ED8D-4F08-99A2-B2AD23ABE4BD}">
      <dsp:nvSpPr>
        <dsp:cNvPr id="0" name=""/>
        <dsp:cNvSpPr/>
      </dsp:nvSpPr>
      <dsp:spPr>
        <a:xfrm>
          <a:off x="2079748" y="819220"/>
          <a:ext cx="2964812" cy="1474989"/>
        </a:xfrm>
        <a:custGeom>
          <a:avLst/>
          <a:gdLst/>
          <a:ahLst/>
          <a:cxnLst/>
          <a:rect l="0" t="0" r="0" b="0"/>
          <a:pathLst>
            <a:path>
              <a:moveTo>
                <a:pt x="2964812" y="0"/>
              </a:moveTo>
              <a:lnTo>
                <a:pt x="2964812" y="1320158"/>
              </a:lnTo>
              <a:lnTo>
                <a:pt x="0" y="1320158"/>
              </a:lnTo>
              <a:lnTo>
                <a:pt x="0" y="147498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5EE16-06BE-480B-AA48-AD1A53B0F472}">
      <dsp:nvSpPr>
        <dsp:cNvPr id="0" name=""/>
        <dsp:cNvSpPr/>
      </dsp:nvSpPr>
      <dsp:spPr>
        <a:xfrm>
          <a:off x="4180350" y="96"/>
          <a:ext cx="1728419" cy="8191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Авторизация</a:t>
          </a:r>
        </a:p>
      </dsp:txBody>
      <dsp:txXfrm>
        <a:off x="4180350" y="96"/>
        <a:ext cx="1728419" cy="819124"/>
      </dsp:txXfrm>
    </dsp:sp>
    <dsp:sp modelId="{262B9312-AC7A-49E6-AB8C-0F6C0B5D9FCD}">
      <dsp:nvSpPr>
        <dsp:cNvPr id="0" name=""/>
        <dsp:cNvSpPr/>
      </dsp:nvSpPr>
      <dsp:spPr>
        <a:xfrm>
          <a:off x="1255374" y="2294210"/>
          <a:ext cx="1648747" cy="879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курьеров</a:t>
          </a:r>
        </a:p>
      </dsp:txBody>
      <dsp:txXfrm>
        <a:off x="1255374" y="2294210"/>
        <a:ext cx="1648747" cy="879287"/>
      </dsp:txXfrm>
    </dsp:sp>
    <dsp:sp modelId="{A621022C-A469-4557-AC97-6470E5E757EE}">
      <dsp:nvSpPr>
        <dsp:cNvPr id="0" name=""/>
        <dsp:cNvSpPr/>
      </dsp:nvSpPr>
      <dsp:spPr>
        <a:xfrm>
          <a:off x="2945273" y="3422702"/>
          <a:ext cx="1749284" cy="8855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Сделать заказ</a:t>
          </a:r>
        </a:p>
      </dsp:txBody>
      <dsp:txXfrm>
        <a:off x="2945273" y="3422702"/>
        <a:ext cx="1749284" cy="885502"/>
      </dsp:txXfrm>
    </dsp:sp>
    <dsp:sp modelId="{D83078CD-CBF2-48B5-BA48-71A6A55E3661}">
      <dsp:nvSpPr>
        <dsp:cNvPr id="0" name=""/>
        <dsp:cNvSpPr/>
      </dsp:nvSpPr>
      <dsp:spPr>
        <a:xfrm>
          <a:off x="5753781" y="2283881"/>
          <a:ext cx="1823589" cy="896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заказы</a:t>
          </a:r>
        </a:p>
      </dsp:txBody>
      <dsp:txXfrm>
        <a:off x="5753781" y="2283881"/>
        <a:ext cx="1823589" cy="896591"/>
      </dsp:txXfrm>
    </dsp:sp>
    <dsp:sp modelId="{882AAFCF-E4BC-4998-9781-527AC641839B}">
      <dsp:nvSpPr>
        <dsp:cNvPr id="0" name=""/>
        <dsp:cNvSpPr/>
      </dsp:nvSpPr>
      <dsp:spPr>
        <a:xfrm>
          <a:off x="8152075" y="3454369"/>
          <a:ext cx="1794171" cy="888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Принять заказ</a:t>
          </a:r>
        </a:p>
      </dsp:txBody>
      <dsp:txXfrm>
        <a:off x="8152075" y="3454369"/>
        <a:ext cx="1794171" cy="888547"/>
      </dsp:txXfrm>
    </dsp:sp>
    <dsp:sp modelId="{E6BC83B1-A738-4205-AB1E-F9DDC917E51A}">
      <dsp:nvSpPr>
        <dsp:cNvPr id="0" name=""/>
        <dsp:cNvSpPr/>
      </dsp:nvSpPr>
      <dsp:spPr>
        <a:xfrm>
          <a:off x="2670700" y="1091311"/>
          <a:ext cx="1685951" cy="817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Редактировать профиль</a:t>
          </a:r>
        </a:p>
      </dsp:txBody>
      <dsp:txXfrm>
        <a:off x="2670700" y="1091311"/>
        <a:ext cx="1685951" cy="817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3F805-2ED8-4B05-893F-1250E0DB644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7099-1F95-4DEF-8185-C8AB92779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325-A08A-46A6-87D8-CACC6433E14C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0EF-CFB4-4992-8CF6-9E0963868456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9A27-A93F-4540-962E-8654ACD7E91B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15-A377-4A33-BC59-7E113C0073EF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3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5297-50E7-4737-8772-799A857ABE13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D6EB-ACCB-4BAD-8DBE-515EC725D1CE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2646-C8B9-40CC-93FF-B4FF1DF91FFD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B2-E25D-47D4-8768-A9FE8849DF1F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5E14-F873-44F9-B255-7870BFF7142A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DD08-7397-400D-B00C-E8321709403A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7156-CA4E-427A-BA22-9AE7EEA9B53E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5F3A-14C3-4755-9152-3BC1A7C6B021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7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C80E8-BB61-BBC8-ECD1-DE4A0E4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 err="1">
                <a:latin typeface="Century Gothic" panose="020B0502020202020204" pitchFamily="34" charset="0"/>
              </a:rPr>
              <a:t>Доставочка</a:t>
            </a:r>
            <a:endParaRPr lang="ru-RU" sz="72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35760-743B-0F33-8C35-3D64367B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/>
              <a:t>Проект по дисциплине «Программная инженерия»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8231-2385-0049-5A02-84C28ED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129676"/>
            <a:ext cx="9849751" cy="1349671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Функционал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16F35-8456-BDDD-013E-9B5EE9D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4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7EFA-4B95-AC72-96BD-492E8590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Century Gothic" panose="020B0502020202020204" pitchFamily="34" charset="0"/>
              </a:rPr>
              <a:t>Дерево решений</a:t>
            </a: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3F1836-DB3F-7FDE-8313-C92B69B0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14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8FA37-1A7F-3534-304D-2E13756A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06CDA76-3239-4C3A-5348-87D9591B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93" y="913063"/>
            <a:ext cx="2789412" cy="544275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857BA33-FC4F-DFD2-D4C4-117AE5BF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6" y="926274"/>
            <a:ext cx="2789412" cy="54163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9EA60-F34F-6427-9B61-45AC0E1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" y="679731"/>
            <a:ext cx="383277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 err="1">
                <a:latin typeface="Century Gothic" panose="020B0502020202020204" pitchFamily="34" charset="0"/>
              </a:rPr>
              <a:t>Авторизация</a:t>
            </a:r>
            <a:r>
              <a:rPr lang="en-US" sz="3900" dirty="0">
                <a:latin typeface="Century Gothic" panose="020B0502020202020204" pitchFamily="34" charset="0"/>
              </a:rPr>
              <a:t> и </a:t>
            </a:r>
            <a:r>
              <a:rPr lang="en-US" sz="3900" dirty="0" err="1">
                <a:latin typeface="Century Gothic" panose="020B0502020202020204" pitchFamily="34" charset="0"/>
              </a:rPr>
              <a:t>регистрация</a:t>
            </a:r>
            <a:endParaRPr lang="en-US" sz="3900" dirty="0"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4AD14-3B9A-7F44-13DA-E5EBB1A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11DE-5A79-0993-481A-FBE3901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3" y="2647237"/>
            <a:ext cx="4629571" cy="179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 и р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едактировать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профиль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D89B98-D910-9D6B-09DC-58D31C3A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10" y="711007"/>
            <a:ext cx="2783485" cy="543598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C0E5AB-C441-316F-6A71-EA56D268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1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8791-EE9B-1C94-F7EB-4890D44D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0519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список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актуальных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курьеров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8A59D1-3706-B861-4C8D-52E051C3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3" y="521122"/>
            <a:ext cx="2991633" cy="58151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F326E4-B161-0835-BF0A-FCFFB379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0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F58-6B1A-8ABD-1CFE-A57EFB8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4503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Создавать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и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заказы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D8A2BF-DAB1-DB89-10C9-B30DB1FF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0" y="485948"/>
            <a:ext cx="3028769" cy="595705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A02393-80CA-8ED7-451A-24364FFD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B6FF-856C-E01C-A296-D5F39A0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Команда проекта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CD02861-6E67-29D5-590D-89220C85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491497" y="1855738"/>
            <a:ext cx="3209007" cy="3209007"/>
          </a:xfrm>
          <a:prstGeom prst="ellipse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7E08F6-B4C4-AA6C-0107-49F983E1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2454"/>
          <a:stretch/>
        </p:blipFill>
        <p:spPr>
          <a:xfrm>
            <a:off x="8026336" y="1835482"/>
            <a:ext cx="3209007" cy="3209007"/>
          </a:xfrm>
          <a:prstGeom prst="ellipse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BEB80F-399B-CC3D-D9EC-A5C91875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956656" y="1824497"/>
            <a:ext cx="3209006" cy="3209006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67904-252F-3220-D123-F24E7BE241BB}"/>
              </a:ext>
            </a:extLst>
          </p:cNvPr>
          <p:cNvSpPr txBox="1"/>
          <p:nvPr/>
        </p:nvSpPr>
        <p:spPr>
          <a:xfrm>
            <a:off x="2103342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C526B-482A-F324-5734-CD9B8580CBDB}"/>
              </a:ext>
            </a:extLst>
          </p:cNvPr>
          <p:cNvSpPr txBox="1"/>
          <p:nvPr/>
        </p:nvSpPr>
        <p:spPr>
          <a:xfrm>
            <a:off x="9173021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DA9BC-5561-EC82-EC85-0437B11F60F3}"/>
              </a:ext>
            </a:extLst>
          </p:cNvPr>
          <p:cNvSpPr txBox="1"/>
          <p:nvPr/>
        </p:nvSpPr>
        <p:spPr>
          <a:xfrm>
            <a:off x="5080337" y="53907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Виолетта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E518D6-D487-EF20-E96C-7F06ABB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5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E753E-9E55-6BD7-0378-A9D0BB0C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latin typeface="Century Gothic" panose="020B0502020202020204" pitchFamily="34" charset="0"/>
              </a:rPr>
              <a:t>Итоги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F4567-6334-292B-AB7C-310722A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/>
              <a:t>Реализована авторизация и регистрация, страницы профиля, заказов, курьеров.</a:t>
            </a:r>
          </a:p>
          <a:p>
            <a:r>
              <a:rPr lang="ru-RU"/>
              <a:t>Можно создать свою карточку курьера или сделать заказ</a:t>
            </a:r>
          </a:p>
          <a:p>
            <a:r>
              <a:rPr lang="ru-RU"/>
              <a:t>В перспективах добавление чата для общения курьера и заказчика, а так же создание открытого рейтинга курьеров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EF02BC-DB2D-3BB0-4C3A-B35295E9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3406D-5646-2C91-5CCC-136BDCB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Проблемы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BB4D4-CC3D-5C23-F188-A521E8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 кампусе мало магазинов и в них маленький ассортимент</a:t>
            </a:r>
          </a:p>
          <a:p>
            <a:r>
              <a:rPr lang="ru-RU" dirty="0"/>
              <a:t>Службы доставки не доставляют на кампус(кроме </a:t>
            </a:r>
            <a:r>
              <a:rPr lang="ru-RU" dirty="0" err="1"/>
              <a:t>Яндекс.Еды</a:t>
            </a:r>
            <a:r>
              <a:rPr lang="ru-RU" dirty="0"/>
              <a:t>)</a:t>
            </a:r>
          </a:p>
          <a:p>
            <a:r>
              <a:rPr lang="ru-RU" dirty="0"/>
              <a:t>Бизнес на кампусе официально запрещен</a:t>
            </a:r>
          </a:p>
          <a:p>
            <a:r>
              <a:rPr lang="ru-RU" dirty="0"/>
              <a:t>В чате много ботов и фейковых страниц  курьеров, поэтому много случаев мошенничества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2F6D5-ED17-67FB-91CA-57290D9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2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E008-9E0E-7E9C-5EC4-535328E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entury Gothic" panose="020B0502020202020204" pitchFamily="34" charset="0"/>
              </a:rPr>
              <a:t>Цель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B3539-11E9-59C9-F517-C2D7FE2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мобильный сайт для реализации доставки продуктов и товаров из магазинов и точек питания на кампус ДВФУ студентами для других студентов.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A141282-E0F2-2B40-DD89-8FB2BAAF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0" y="2218653"/>
            <a:ext cx="2922830" cy="292283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914E7F-5382-7E3F-775E-FF3E52B9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5BE1-5601-21FE-6C00-D25D0F4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 dirty="0">
                <a:latin typeface="Century Gothic" panose="020B0502020202020204" pitchFamily="34" charset="0"/>
              </a:rPr>
              <a:t>Задачи проекта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43E6A367-1789-25DA-A731-E962E885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9309"/>
              </p:ext>
            </p:extLst>
          </p:nvPr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60364-1E5B-24DB-82D8-CD1282D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B0493-C13B-5131-76A6-5181E435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56" y="3081794"/>
            <a:ext cx="5096643" cy="673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Студенты</a:t>
            </a:r>
            <a:r>
              <a:rPr lang="ru-RU" sz="2000" dirty="0"/>
              <a:t> ДВФУ,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проживающие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гостиничных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корпусах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ческая вставка,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46F61FA-74BD-FA30-947D-A34005E1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44" y="1103901"/>
            <a:ext cx="3762181" cy="37621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E4160-9CC8-5FE8-CF14-A36F7A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24" y="2127922"/>
            <a:ext cx="5961102" cy="857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Целевая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аудитория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20DE4-5912-1454-2AB9-3185C7E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BAF8-6CA5-4CEC-2D8D-D52B1D4D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Нынешнее решение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F7A105-C200-A8A2-220A-FBC3A9B2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2942" r="25410" b="2235"/>
          <a:stretch/>
        </p:blipFill>
        <p:spPr>
          <a:xfrm>
            <a:off x="1205802" y="1690688"/>
            <a:ext cx="4371033" cy="2287705"/>
          </a:xfrm>
        </p:spPr>
      </p:pic>
      <p:pic>
        <p:nvPicPr>
          <p:cNvPr id="8" name="Рисунок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E9F1B75-5129-2BE8-942F-F06B9B7E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7032" r="21615" b="4888"/>
          <a:stretch/>
        </p:blipFill>
        <p:spPr>
          <a:xfrm>
            <a:off x="7164475" y="496632"/>
            <a:ext cx="4441372" cy="148955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0C64416-0863-111E-7228-DDFC1D1749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t="1905" r="15272" b="3883"/>
          <a:stretch/>
        </p:blipFill>
        <p:spPr>
          <a:xfrm>
            <a:off x="6408143" y="2393147"/>
            <a:ext cx="4112479" cy="40997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434F3-D104-C5C1-FDFE-62CF89C1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49C8-95FE-9073-AA3E-92FA47D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latin typeface="Century Gothic" panose="020B0502020202020204" pitchFamily="34" charset="0"/>
              </a:rPr>
              <a:t>Существующие методы решения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График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6794A1-8B2D-69DD-8060-87D0C44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9" y="817536"/>
            <a:ext cx="4481502" cy="44815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65D1FC-C9DF-71B7-5BD6-F51B186F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dirty="0" err="1"/>
              <a:t>Яндекс.Еда</a:t>
            </a:r>
            <a:endParaRPr lang="ru-RU" dirty="0"/>
          </a:p>
          <a:p>
            <a:r>
              <a:rPr lang="en-US" dirty="0"/>
              <a:t>Delivery Club</a:t>
            </a:r>
          </a:p>
          <a:p>
            <a:r>
              <a:rPr lang="en-US" dirty="0"/>
              <a:t>Uber Eats</a:t>
            </a:r>
          </a:p>
          <a:p>
            <a:r>
              <a:rPr lang="ru-RU" dirty="0" err="1"/>
              <a:t>СберМаркет</a:t>
            </a:r>
            <a:endParaRPr lang="ru-RU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1B7E8-58B2-844D-4117-ADF6494D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2457617-EC01-8E2F-409A-DF50D3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33791"/>
              </p:ext>
            </p:extLst>
          </p:nvPr>
        </p:nvGraphicFramePr>
        <p:xfrm>
          <a:off x="838200" y="721792"/>
          <a:ext cx="10515600" cy="481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88326435"/>
                    </a:ext>
                  </a:extLst>
                </a:gridCol>
                <a:gridCol w="1610810">
                  <a:extLst>
                    <a:ext uri="{9D8B030D-6E8A-4147-A177-3AD203B41FA5}">
                      <a16:colId xmlns:a16="http://schemas.microsoft.com/office/drawing/2014/main" val="3996305923"/>
                    </a:ext>
                  </a:extLst>
                </a:gridCol>
                <a:gridCol w="1894390">
                  <a:extLst>
                    <a:ext uri="{9D8B030D-6E8A-4147-A177-3AD203B41FA5}">
                      <a16:colId xmlns:a16="http://schemas.microsoft.com/office/drawing/2014/main" val="3112585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76155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0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5475955"/>
                    </a:ext>
                  </a:extLst>
                </a:gridCol>
              </a:tblGrid>
              <a:tr h="773488">
                <a:tc>
                  <a:txBody>
                    <a:bodyPr/>
                    <a:lstStyle/>
                    <a:p>
                      <a:pPr fontAlgn="t"/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Мин сумма заказа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Время работы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Комиссия партнерам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Открытый рейтинг курьера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Доставка на кампус ДВФУ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744630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Яндекс.Еда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500 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25-35%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685238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Delivery Club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202124"/>
                          </a:solidFill>
                          <a:effectLst/>
                          <a:latin typeface="Google Sans"/>
                        </a:rPr>
                        <a:t>20-25%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5226513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Сбермаркет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00 </a:t>
                      </a: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22.00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040C28"/>
                          </a:solidFill>
                          <a:effectLst/>
                          <a:latin typeface="Google Sans"/>
                        </a:rPr>
                        <a:t>от 2%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6124169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Uber Eats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0.00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3284431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</a:rPr>
                        <a:t>Доставочка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-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любое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2690308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EA1939-FD31-CA2D-4526-D6939048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A96056-3119-411F-A87C-782FD673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2844-D0CB-310B-E749-05D8A572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26" y="1230020"/>
            <a:ext cx="3931924" cy="3059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latin typeface="Century Gothic" panose="020B0502020202020204" pitchFamily="34" charset="0"/>
              </a:rPr>
              <a:t>Средства</a:t>
            </a:r>
            <a:r>
              <a:rPr lang="en-US" sz="4600" dirty="0">
                <a:latin typeface="Century Gothic" panose="020B0502020202020204" pitchFamily="34" charset="0"/>
              </a:rPr>
              <a:t> </a:t>
            </a:r>
            <a:r>
              <a:rPr lang="en-US" sz="4600" dirty="0" err="1">
                <a:latin typeface="Century Gothic" panose="020B0502020202020204" pitchFamily="34" charset="0"/>
              </a:rPr>
              <a:t>реализации</a:t>
            </a:r>
            <a:endParaRPr lang="en-US" sz="4600" dirty="0"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2446384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Рисунок 29" descr="Изображение выглядит как Графика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7CCC24C-EA60-C8F7-B0D6-E5C197FD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1012054"/>
            <a:ext cx="5613429" cy="21927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6" name="Рисунок 35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B72E591-C69F-8020-FE17-A404214E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5" y="3739054"/>
            <a:ext cx="1874679" cy="18746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64283-4089-9473-F7C4-70BE34ED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30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1321</TotalTime>
  <Words>273</Words>
  <Application>Microsoft Office PowerPoint</Application>
  <PresentationFormat>Широкоэкранный</PresentationFormat>
  <Paragraphs>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Google Sans</vt:lpstr>
      <vt:lpstr>Тема Office</vt:lpstr>
      <vt:lpstr>Доставочка</vt:lpstr>
      <vt:lpstr>Проблемы</vt:lpstr>
      <vt:lpstr>Цель проекта</vt:lpstr>
      <vt:lpstr>Задачи проекта</vt:lpstr>
      <vt:lpstr>Целевая аудитория</vt:lpstr>
      <vt:lpstr>Нынешнее решение</vt:lpstr>
      <vt:lpstr>Существующие методы решения</vt:lpstr>
      <vt:lpstr>Презентация PowerPoint</vt:lpstr>
      <vt:lpstr>Средства реализации</vt:lpstr>
      <vt:lpstr>Функционал сайта</vt:lpstr>
      <vt:lpstr>Дерево решений</vt:lpstr>
      <vt:lpstr>Авторизация и регистрация</vt:lpstr>
      <vt:lpstr>Просматривать и редактировать профиль</vt:lpstr>
      <vt:lpstr>Просматривать список актуальных курьеров</vt:lpstr>
      <vt:lpstr>Создавать и просматривать заказы</vt:lpstr>
      <vt:lpstr>Команда проекта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Доставочка</dc:title>
  <dc:creator>Филончикова Анна Сергеевна</dc:creator>
  <cp:lastModifiedBy>Филончикова Анна Сергеевна</cp:lastModifiedBy>
  <cp:revision>12</cp:revision>
  <dcterms:created xsi:type="dcterms:W3CDTF">2023-05-24T14:37:58Z</dcterms:created>
  <dcterms:modified xsi:type="dcterms:W3CDTF">2023-06-01T05:35:55Z</dcterms:modified>
</cp:coreProperties>
</file>