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60" r:id="rId4"/>
    <p:sldId id="272" r:id="rId5"/>
    <p:sldId id="268" r:id="rId6"/>
    <p:sldId id="266" r:id="rId7"/>
    <p:sldId id="267" r:id="rId8"/>
    <p:sldId id="269" r:id="rId9"/>
    <p:sldId id="271" r:id="rId10"/>
    <p:sldId id="270" r:id="rId11"/>
    <p:sldId id="273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>
        <p:scale>
          <a:sx n="66" d="100"/>
          <a:sy n="66" d="100"/>
        </p:scale>
        <p:origin x="1166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C1F6EA-AC7E-42B9-9828-41C2E05E199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7A7C886-070E-40C5-BAB4-AC096D638F59}">
      <dgm:prSet/>
      <dgm:spPr/>
      <dgm:t>
        <a:bodyPr/>
        <a:lstStyle/>
        <a:p>
          <a:r>
            <a:rPr lang="ru-RU" dirty="0"/>
            <a:t>Изучить существующие методы решения проблемы</a:t>
          </a:r>
          <a:endParaRPr lang="en-US" dirty="0"/>
        </a:p>
      </dgm:t>
    </dgm:pt>
    <dgm:pt modelId="{83B5969C-3FEE-47EE-B565-D4D7871C7CFC}" type="parTrans" cxnId="{B52F4F39-CECD-4E56-9364-32BF39C191F0}">
      <dgm:prSet/>
      <dgm:spPr/>
      <dgm:t>
        <a:bodyPr/>
        <a:lstStyle/>
        <a:p>
          <a:endParaRPr lang="en-US"/>
        </a:p>
      </dgm:t>
    </dgm:pt>
    <dgm:pt modelId="{A5232137-0F25-4583-8A9B-EFEDA622E626}" type="sibTrans" cxnId="{B52F4F39-CECD-4E56-9364-32BF39C191F0}">
      <dgm:prSet/>
      <dgm:spPr/>
      <dgm:t>
        <a:bodyPr/>
        <a:lstStyle/>
        <a:p>
          <a:endParaRPr lang="en-US"/>
        </a:p>
      </dgm:t>
    </dgm:pt>
    <dgm:pt modelId="{778442CD-E1DE-495A-8504-7F72319F7226}">
      <dgm:prSet/>
      <dgm:spPr/>
      <dgm:t>
        <a:bodyPr/>
        <a:lstStyle/>
        <a:p>
          <a:r>
            <a:rPr lang="ru-RU" dirty="0"/>
            <a:t>Разработать макет мобильного сайта для доставки</a:t>
          </a:r>
          <a:endParaRPr lang="en-US" dirty="0"/>
        </a:p>
      </dgm:t>
    </dgm:pt>
    <dgm:pt modelId="{6D3FBB3B-CBEC-4C6A-9F20-D866B30AFED0}" type="parTrans" cxnId="{1D639213-1786-4B9D-B6E1-4863E7C61E0F}">
      <dgm:prSet/>
      <dgm:spPr/>
      <dgm:t>
        <a:bodyPr/>
        <a:lstStyle/>
        <a:p>
          <a:endParaRPr lang="en-US"/>
        </a:p>
      </dgm:t>
    </dgm:pt>
    <dgm:pt modelId="{7F02E40D-DC6F-4736-9A46-8FCF1FD2B539}" type="sibTrans" cxnId="{1D639213-1786-4B9D-B6E1-4863E7C61E0F}">
      <dgm:prSet/>
      <dgm:spPr/>
      <dgm:t>
        <a:bodyPr/>
        <a:lstStyle/>
        <a:p>
          <a:endParaRPr lang="en-US"/>
        </a:p>
      </dgm:t>
    </dgm:pt>
    <dgm:pt modelId="{92A0B04C-C172-4E42-B799-8B55D1D5AF0B}">
      <dgm:prSet/>
      <dgm:spPr/>
      <dgm:t>
        <a:bodyPr/>
        <a:lstStyle/>
        <a:p>
          <a:r>
            <a:rPr lang="ru-RU"/>
            <a:t>Реализовать проект</a:t>
          </a:r>
          <a:endParaRPr lang="en-US"/>
        </a:p>
      </dgm:t>
    </dgm:pt>
    <dgm:pt modelId="{DCF9841B-B81B-42F6-8B44-FFDD18747A64}" type="parTrans" cxnId="{E1634B9A-4A8B-49D5-825F-4FD0681AD20F}">
      <dgm:prSet/>
      <dgm:spPr/>
      <dgm:t>
        <a:bodyPr/>
        <a:lstStyle/>
        <a:p>
          <a:endParaRPr lang="en-US"/>
        </a:p>
      </dgm:t>
    </dgm:pt>
    <dgm:pt modelId="{5F3C0095-9997-4448-9478-E1F9EE82BD93}" type="sibTrans" cxnId="{E1634B9A-4A8B-49D5-825F-4FD0681AD20F}">
      <dgm:prSet/>
      <dgm:spPr/>
      <dgm:t>
        <a:bodyPr/>
        <a:lstStyle/>
        <a:p>
          <a:endParaRPr lang="en-US"/>
        </a:p>
      </dgm:t>
    </dgm:pt>
    <dgm:pt modelId="{595ED270-9693-4BB8-9B35-8DC47AD94128}">
      <dgm:prSet/>
      <dgm:spPr/>
      <dgm:t>
        <a:bodyPr/>
        <a:lstStyle/>
        <a:p>
          <a:r>
            <a:rPr lang="ru-RU"/>
            <a:t>Составить отчёт по проекту</a:t>
          </a:r>
          <a:endParaRPr lang="en-US"/>
        </a:p>
      </dgm:t>
    </dgm:pt>
    <dgm:pt modelId="{DCB4BB9D-D97E-4850-9C83-84B5130FD31D}" type="parTrans" cxnId="{C5FF68A0-AD8E-4AFF-A558-C943F614CA8C}">
      <dgm:prSet/>
      <dgm:spPr/>
      <dgm:t>
        <a:bodyPr/>
        <a:lstStyle/>
        <a:p>
          <a:endParaRPr lang="en-US"/>
        </a:p>
      </dgm:t>
    </dgm:pt>
    <dgm:pt modelId="{72720097-D47E-409E-8EDB-385C63EC4E10}" type="sibTrans" cxnId="{C5FF68A0-AD8E-4AFF-A558-C943F614CA8C}">
      <dgm:prSet/>
      <dgm:spPr/>
      <dgm:t>
        <a:bodyPr/>
        <a:lstStyle/>
        <a:p>
          <a:endParaRPr lang="en-US"/>
        </a:p>
      </dgm:t>
    </dgm:pt>
    <dgm:pt modelId="{CF38D75F-338B-4FD6-9EA8-8F7830A7155B}" type="pres">
      <dgm:prSet presAssocID="{1BC1F6EA-AC7E-42B9-9828-41C2E05E199D}" presName="vert0" presStyleCnt="0">
        <dgm:presLayoutVars>
          <dgm:dir/>
          <dgm:animOne val="branch"/>
          <dgm:animLvl val="lvl"/>
        </dgm:presLayoutVars>
      </dgm:prSet>
      <dgm:spPr/>
    </dgm:pt>
    <dgm:pt modelId="{89AD76C9-A8D6-4B75-9B93-0479964762E5}" type="pres">
      <dgm:prSet presAssocID="{D7A7C886-070E-40C5-BAB4-AC096D638F59}" presName="thickLine" presStyleLbl="alignNode1" presStyleIdx="0" presStyleCnt="4"/>
      <dgm:spPr/>
    </dgm:pt>
    <dgm:pt modelId="{25DD7345-57A3-40FB-B831-68F4996A7768}" type="pres">
      <dgm:prSet presAssocID="{D7A7C886-070E-40C5-BAB4-AC096D638F59}" presName="horz1" presStyleCnt="0"/>
      <dgm:spPr/>
    </dgm:pt>
    <dgm:pt modelId="{2DADFD2E-921A-462F-A42C-F6DA93183C46}" type="pres">
      <dgm:prSet presAssocID="{D7A7C886-070E-40C5-BAB4-AC096D638F59}" presName="tx1" presStyleLbl="revTx" presStyleIdx="0" presStyleCnt="4"/>
      <dgm:spPr/>
    </dgm:pt>
    <dgm:pt modelId="{559D8AAD-66A1-47C1-9AA0-D32DFD97F4ED}" type="pres">
      <dgm:prSet presAssocID="{D7A7C886-070E-40C5-BAB4-AC096D638F59}" presName="vert1" presStyleCnt="0"/>
      <dgm:spPr/>
    </dgm:pt>
    <dgm:pt modelId="{9F90C960-C08A-4F75-9A88-B234A8762494}" type="pres">
      <dgm:prSet presAssocID="{778442CD-E1DE-495A-8504-7F72319F7226}" presName="thickLine" presStyleLbl="alignNode1" presStyleIdx="1" presStyleCnt="4"/>
      <dgm:spPr/>
    </dgm:pt>
    <dgm:pt modelId="{6F6456E1-22D7-4793-A125-9866A0C9B420}" type="pres">
      <dgm:prSet presAssocID="{778442CD-E1DE-495A-8504-7F72319F7226}" presName="horz1" presStyleCnt="0"/>
      <dgm:spPr/>
    </dgm:pt>
    <dgm:pt modelId="{A7F44860-AF95-449E-859E-432085F06C25}" type="pres">
      <dgm:prSet presAssocID="{778442CD-E1DE-495A-8504-7F72319F7226}" presName="tx1" presStyleLbl="revTx" presStyleIdx="1" presStyleCnt="4"/>
      <dgm:spPr/>
    </dgm:pt>
    <dgm:pt modelId="{51C51CD3-088B-4C0E-A9C6-E21271D24969}" type="pres">
      <dgm:prSet presAssocID="{778442CD-E1DE-495A-8504-7F72319F7226}" presName="vert1" presStyleCnt="0"/>
      <dgm:spPr/>
    </dgm:pt>
    <dgm:pt modelId="{0FB45BF0-F4C1-40FC-AF91-2B0989817CFE}" type="pres">
      <dgm:prSet presAssocID="{92A0B04C-C172-4E42-B799-8B55D1D5AF0B}" presName="thickLine" presStyleLbl="alignNode1" presStyleIdx="2" presStyleCnt="4"/>
      <dgm:spPr/>
    </dgm:pt>
    <dgm:pt modelId="{3D1653E6-F24D-422E-B423-D04C4868AD67}" type="pres">
      <dgm:prSet presAssocID="{92A0B04C-C172-4E42-B799-8B55D1D5AF0B}" presName="horz1" presStyleCnt="0"/>
      <dgm:spPr/>
    </dgm:pt>
    <dgm:pt modelId="{E79894C8-44CF-4E79-B645-E626FDBBC7D9}" type="pres">
      <dgm:prSet presAssocID="{92A0B04C-C172-4E42-B799-8B55D1D5AF0B}" presName="tx1" presStyleLbl="revTx" presStyleIdx="2" presStyleCnt="4"/>
      <dgm:spPr/>
    </dgm:pt>
    <dgm:pt modelId="{6848485F-A597-4D6C-9CAD-D707AB6ACE21}" type="pres">
      <dgm:prSet presAssocID="{92A0B04C-C172-4E42-B799-8B55D1D5AF0B}" presName="vert1" presStyleCnt="0"/>
      <dgm:spPr/>
    </dgm:pt>
    <dgm:pt modelId="{EC1040F1-177E-493D-A40C-0A3F712BA400}" type="pres">
      <dgm:prSet presAssocID="{595ED270-9693-4BB8-9B35-8DC47AD94128}" presName="thickLine" presStyleLbl="alignNode1" presStyleIdx="3" presStyleCnt="4"/>
      <dgm:spPr/>
    </dgm:pt>
    <dgm:pt modelId="{D2830531-4D7D-49AC-A629-1410CC82417B}" type="pres">
      <dgm:prSet presAssocID="{595ED270-9693-4BB8-9B35-8DC47AD94128}" presName="horz1" presStyleCnt="0"/>
      <dgm:spPr/>
    </dgm:pt>
    <dgm:pt modelId="{7F2B7482-49DB-43B9-887D-9049E237DFEB}" type="pres">
      <dgm:prSet presAssocID="{595ED270-9693-4BB8-9B35-8DC47AD94128}" presName="tx1" presStyleLbl="revTx" presStyleIdx="3" presStyleCnt="4"/>
      <dgm:spPr/>
    </dgm:pt>
    <dgm:pt modelId="{4DAC7F92-225E-4541-837D-547A7F255C7F}" type="pres">
      <dgm:prSet presAssocID="{595ED270-9693-4BB8-9B35-8DC47AD94128}" presName="vert1" presStyleCnt="0"/>
      <dgm:spPr/>
    </dgm:pt>
  </dgm:ptLst>
  <dgm:cxnLst>
    <dgm:cxn modelId="{1D639213-1786-4B9D-B6E1-4863E7C61E0F}" srcId="{1BC1F6EA-AC7E-42B9-9828-41C2E05E199D}" destId="{778442CD-E1DE-495A-8504-7F72319F7226}" srcOrd="1" destOrd="0" parTransId="{6D3FBB3B-CBEC-4C6A-9F20-D866B30AFED0}" sibTransId="{7F02E40D-DC6F-4736-9A46-8FCF1FD2B539}"/>
    <dgm:cxn modelId="{B52F4F39-CECD-4E56-9364-32BF39C191F0}" srcId="{1BC1F6EA-AC7E-42B9-9828-41C2E05E199D}" destId="{D7A7C886-070E-40C5-BAB4-AC096D638F59}" srcOrd="0" destOrd="0" parTransId="{83B5969C-3FEE-47EE-B565-D4D7871C7CFC}" sibTransId="{A5232137-0F25-4583-8A9B-EFEDA622E626}"/>
    <dgm:cxn modelId="{8A964E5D-0C64-41EB-A5C1-B8AB2B4C3F2D}" type="presOf" srcId="{92A0B04C-C172-4E42-B799-8B55D1D5AF0B}" destId="{E79894C8-44CF-4E79-B645-E626FDBBC7D9}" srcOrd="0" destOrd="0" presId="urn:microsoft.com/office/officeart/2008/layout/LinedList"/>
    <dgm:cxn modelId="{A59B606D-ABD4-4C5F-9318-032B08FC215D}" type="presOf" srcId="{778442CD-E1DE-495A-8504-7F72319F7226}" destId="{A7F44860-AF95-449E-859E-432085F06C25}" srcOrd="0" destOrd="0" presId="urn:microsoft.com/office/officeart/2008/layout/LinedList"/>
    <dgm:cxn modelId="{C1024D96-69E3-4EAC-9D65-C6EC626A0348}" type="presOf" srcId="{D7A7C886-070E-40C5-BAB4-AC096D638F59}" destId="{2DADFD2E-921A-462F-A42C-F6DA93183C46}" srcOrd="0" destOrd="0" presId="urn:microsoft.com/office/officeart/2008/layout/LinedList"/>
    <dgm:cxn modelId="{E1634B9A-4A8B-49D5-825F-4FD0681AD20F}" srcId="{1BC1F6EA-AC7E-42B9-9828-41C2E05E199D}" destId="{92A0B04C-C172-4E42-B799-8B55D1D5AF0B}" srcOrd="2" destOrd="0" parTransId="{DCF9841B-B81B-42F6-8B44-FFDD18747A64}" sibTransId="{5F3C0095-9997-4448-9478-E1F9EE82BD93}"/>
    <dgm:cxn modelId="{C5FF68A0-AD8E-4AFF-A558-C943F614CA8C}" srcId="{1BC1F6EA-AC7E-42B9-9828-41C2E05E199D}" destId="{595ED270-9693-4BB8-9B35-8DC47AD94128}" srcOrd="3" destOrd="0" parTransId="{DCB4BB9D-D97E-4850-9C83-84B5130FD31D}" sibTransId="{72720097-D47E-409E-8EDB-385C63EC4E10}"/>
    <dgm:cxn modelId="{FFEA90AA-5D9B-4FD6-A87E-0E44AB7D464F}" type="presOf" srcId="{595ED270-9693-4BB8-9B35-8DC47AD94128}" destId="{7F2B7482-49DB-43B9-887D-9049E237DFEB}" srcOrd="0" destOrd="0" presId="urn:microsoft.com/office/officeart/2008/layout/LinedList"/>
    <dgm:cxn modelId="{F5AAD3B7-5180-4B22-B455-BE72D97140E6}" type="presOf" srcId="{1BC1F6EA-AC7E-42B9-9828-41C2E05E199D}" destId="{CF38D75F-338B-4FD6-9EA8-8F7830A7155B}" srcOrd="0" destOrd="0" presId="urn:microsoft.com/office/officeart/2008/layout/LinedList"/>
    <dgm:cxn modelId="{F1440AA6-75FB-4A3A-85F8-5254D98F87B2}" type="presParOf" srcId="{CF38D75F-338B-4FD6-9EA8-8F7830A7155B}" destId="{89AD76C9-A8D6-4B75-9B93-0479964762E5}" srcOrd="0" destOrd="0" presId="urn:microsoft.com/office/officeart/2008/layout/LinedList"/>
    <dgm:cxn modelId="{B7E55490-A67A-498F-8785-D49271F6E1EB}" type="presParOf" srcId="{CF38D75F-338B-4FD6-9EA8-8F7830A7155B}" destId="{25DD7345-57A3-40FB-B831-68F4996A7768}" srcOrd="1" destOrd="0" presId="urn:microsoft.com/office/officeart/2008/layout/LinedList"/>
    <dgm:cxn modelId="{F728E999-E087-4805-8E25-1A7E32C5DE07}" type="presParOf" srcId="{25DD7345-57A3-40FB-B831-68F4996A7768}" destId="{2DADFD2E-921A-462F-A42C-F6DA93183C46}" srcOrd="0" destOrd="0" presId="urn:microsoft.com/office/officeart/2008/layout/LinedList"/>
    <dgm:cxn modelId="{6CEF0049-21C5-4785-A341-8BAB1CF1387C}" type="presParOf" srcId="{25DD7345-57A3-40FB-B831-68F4996A7768}" destId="{559D8AAD-66A1-47C1-9AA0-D32DFD97F4ED}" srcOrd="1" destOrd="0" presId="urn:microsoft.com/office/officeart/2008/layout/LinedList"/>
    <dgm:cxn modelId="{CC2DE39A-6E59-4DA8-8AA6-0109F2CF14BA}" type="presParOf" srcId="{CF38D75F-338B-4FD6-9EA8-8F7830A7155B}" destId="{9F90C960-C08A-4F75-9A88-B234A8762494}" srcOrd="2" destOrd="0" presId="urn:microsoft.com/office/officeart/2008/layout/LinedList"/>
    <dgm:cxn modelId="{D497C849-A78B-4C4E-8E5A-248BBF2890CC}" type="presParOf" srcId="{CF38D75F-338B-4FD6-9EA8-8F7830A7155B}" destId="{6F6456E1-22D7-4793-A125-9866A0C9B420}" srcOrd="3" destOrd="0" presId="urn:microsoft.com/office/officeart/2008/layout/LinedList"/>
    <dgm:cxn modelId="{496FC838-DAAF-4ECD-804C-076EBFAA79C3}" type="presParOf" srcId="{6F6456E1-22D7-4793-A125-9866A0C9B420}" destId="{A7F44860-AF95-449E-859E-432085F06C25}" srcOrd="0" destOrd="0" presId="urn:microsoft.com/office/officeart/2008/layout/LinedList"/>
    <dgm:cxn modelId="{7E795188-07B6-4524-AC66-A4DCBE68FAE9}" type="presParOf" srcId="{6F6456E1-22D7-4793-A125-9866A0C9B420}" destId="{51C51CD3-088B-4C0E-A9C6-E21271D24969}" srcOrd="1" destOrd="0" presId="urn:microsoft.com/office/officeart/2008/layout/LinedList"/>
    <dgm:cxn modelId="{249A154F-DD06-4A56-898B-0D3AF236AF12}" type="presParOf" srcId="{CF38D75F-338B-4FD6-9EA8-8F7830A7155B}" destId="{0FB45BF0-F4C1-40FC-AF91-2B0989817CFE}" srcOrd="4" destOrd="0" presId="urn:microsoft.com/office/officeart/2008/layout/LinedList"/>
    <dgm:cxn modelId="{E778741D-8F73-40BF-96B1-11DB32483637}" type="presParOf" srcId="{CF38D75F-338B-4FD6-9EA8-8F7830A7155B}" destId="{3D1653E6-F24D-422E-B423-D04C4868AD67}" srcOrd="5" destOrd="0" presId="urn:microsoft.com/office/officeart/2008/layout/LinedList"/>
    <dgm:cxn modelId="{E5382E66-61FA-4EE6-8CA4-4AC0537D89DA}" type="presParOf" srcId="{3D1653E6-F24D-422E-B423-D04C4868AD67}" destId="{E79894C8-44CF-4E79-B645-E626FDBBC7D9}" srcOrd="0" destOrd="0" presId="urn:microsoft.com/office/officeart/2008/layout/LinedList"/>
    <dgm:cxn modelId="{2E0C0ED0-0B02-44FD-BE88-1EED7A2F39B9}" type="presParOf" srcId="{3D1653E6-F24D-422E-B423-D04C4868AD67}" destId="{6848485F-A597-4D6C-9CAD-D707AB6ACE21}" srcOrd="1" destOrd="0" presId="urn:microsoft.com/office/officeart/2008/layout/LinedList"/>
    <dgm:cxn modelId="{F8E84A4D-DDF8-4170-AE63-4D3BDF384F14}" type="presParOf" srcId="{CF38D75F-338B-4FD6-9EA8-8F7830A7155B}" destId="{EC1040F1-177E-493D-A40C-0A3F712BA400}" srcOrd="6" destOrd="0" presId="urn:microsoft.com/office/officeart/2008/layout/LinedList"/>
    <dgm:cxn modelId="{F8DDBAF8-761D-4C9E-98E6-21671A10DB72}" type="presParOf" srcId="{CF38D75F-338B-4FD6-9EA8-8F7830A7155B}" destId="{D2830531-4D7D-49AC-A629-1410CC82417B}" srcOrd="7" destOrd="0" presId="urn:microsoft.com/office/officeart/2008/layout/LinedList"/>
    <dgm:cxn modelId="{EAB7DF16-3F0F-46EC-BEC6-99343D2CB6BC}" type="presParOf" srcId="{D2830531-4D7D-49AC-A629-1410CC82417B}" destId="{7F2B7482-49DB-43B9-887D-9049E237DFEB}" srcOrd="0" destOrd="0" presId="urn:microsoft.com/office/officeart/2008/layout/LinedList"/>
    <dgm:cxn modelId="{7BE6E20B-4DD1-442B-82A0-4BD4FA0F7844}" type="presParOf" srcId="{D2830531-4D7D-49AC-A629-1410CC82417B}" destId="{4DAC7F92-225E-4541-837D-547A7F255C7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AD76C9-A8D6-4B75-9B93-0479964762E5}">
      <dsp:nvSpPr>
        <dsp:cNvPr id="0" name=""/>
        <dsp:cNvSpPr/>
      </dsp:nvSpPr>
      <dsp:spPr>
        <a:xfrm>
          <a:off x="0" y="0"/>
          <a:ext cx="497182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ADFD2E-921A-462F-A42C-F6DA93183C46}">
      <dsp:nvSpPr>
        <dsp:cNvPr id="0" name=""/>
        <dsp:cNvSpPr/>
      </dsp:nvSpPr>
      <dsp:spPr>
        <a:xfrm>
          <a:off x="0" y="0"/>
          <a:ext cx="4971824" cy="1170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/>
            <a:t>Изучить существующие методы решения проблемы</a:t>
          </a:r>
          <a:endParaRPr lang="en-US" sz="2800" kern="1200" dirty="0"/>
        </a:p>
      </dsp:txBody>
      <dsp:txXfrm>
        <a:off x="0" y="0"/>
        <a:ext cx="4971824" cy="1170145"/>
      </dsp:txXfrm>
    </dsp:sp>
    <dsp:sp modelId="{9F90C960-C08A-4F75-9A88-B234A8762494}">
      <dsp:nvSpPr>
        <dsp:cNvPr id="0" name=""/>
        <dsp:cNvSpPr/>
      </dsp:nvSpPr>
      <dsp:spPr>
        <a:xfrm>
          <a:off x="0" y="1170145"/>
          <a:ext cx="497182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F44860-AF95-449E-859E-432085F06C25}">
      <dsp:nvSpPr>
        <dsp:cNvPr id="0" name=""/>
        <dsp:cNvSpPr/>
      </dsp:nvSpPr>
      <dsp:spPr>
        <a:xfrm>
          <a:off x="0" y="1170145"/>
          <a:ext cx="4971824" cy="1170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/>
            <a:t>Разработать макет мобильного сайта для доставки</a:t>
          </a:r>
          <a:endParaRPr lang="en-US" sz="2800" kern="1200" dirty="0"/>
        </a:p>
      </dsp:txBody>
      <dsp:txXfrm>
        <a:off x="0" y="1170145"/>
        <a:ext cx="4971824" cy="1170145"/>
      </dsp:txXfrm>
    </dsp:sp>
    <dsp:sp modelId="{0FB45BF0-F4C1-40FC-AF91-2B0989817CFE}">
      <dsp:nvSpPr>
        <dsp:cNvPr id="0" name=""/>
        <dsp:cNvSpPr/>
      </dsp:nvSpPr>
      <dsp:spPr>
        <a:xfrm>
          <a:off x="0" y="2340291"/>
          <a:ext cx="497182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9894C8-44CF-4E79-B645-E626FDBBC7D9}">
      <dsp:nvSpPr>
        <dsp:cNvPr id="0" name=""/>
        <dsp:cNvSpPr/>
      </dsp:nvSpPr>
      <dsp:spPr>
        <a:xfrm>
          <a:off x="0" y="2340291"/>
          <a:ext cx="4971824" cy="1170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/>
            <a:t>Реализовать проект</a:t>
          </a:r>
          <a:endParaRPr lang="en-US" sz="2800" kern="1200"/>
        </a:p>
      </dsp:txBody>
      <dsp:txXfrm>
        <a:off x="0" y="2340291"/>
        <a:ext cx="4971824" cy="1170145"/>
      </dsp:txXfrm>
    </dsp:sp>
    <dsp:sp modelId="{EC1040F1-177E-493D-A40C-0A3F712BA400}">
      <dsp:nvSpPr>
        <dsp:cNvPr id="0" name=""/>
        <dsp:cNvSpPr/>
      </dsp:nvSpPr>
      <dsp:spPr>
        <a:xfrm>
          <a:off x="0" y="3510437"/>
          <a:ext cx="497182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2B7482-49DB-43B9-887D-9049E237DFEB}">
      <dsp:nvSpPr>
        <dsp:cNvPr id="0" name=""/>
        <dsp:cNvSpPr/>
      </dsp:nvSpPr>
      <dsp:spPr>
        <a:xfrm>
          <a:off x="0" y="3510437"/>
          <a:ext cx="4971824" cy="1170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/>
            <a:t>Составить отчёт по проекту</a:t>
          </a:r>
          <a:endParaRPr lang="en-US" sz="2800" kern="1200"/>
        </a:p>
      </dsp:txBody>
      <dsp:txXfrm>
        <a:off x="0" y="3510437"/>
        <a:ext cx="4971824" cy="11701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FAD1-1BE9-44F1-8DFC-EF3B6F837893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30AB-BB55-4931-9754-9C7F27E623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417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FAD1-1BE9-44F1-8DFC-EF3B6F837893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30AB-BB55-4931-9754-9C7F27E623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242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FAD1-1BE9-44F1-8DFC-EF3B6F837893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30AB-BB55-4931-9754-9C7F27E623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316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FAD1-1BE9-44F1-8DFC-EF3B6F837893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30AB-BB55-4931-9754-9C7F27E623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331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FAD1-1BE9-44F1-8DFC-EF3B6F837893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30AB-BB55-4931-9754-9C7F27E623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0137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FAD1-1BE9-44F1-8DFC-EF3B6F837893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30AB-BB55-4931-9754-9C7F27E623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205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FAD1-1BE9-44F1-8DFC-EF3B6F837893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30AB-BB55-4931-9754-9C7F27E623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354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FAD1-1BE9-44F1-8DFC-EF3B6F837893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30AB-BB55-4931-9754-9C7F27E623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2081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FAD1-1BE9-44F1-8DFC-EF3B6F837893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30AB-BB55-4931-9754-9C7F27E623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0355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FAD1-1BE9-44F1-8DFC-EF3B6F837893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30AB-BB55-4931-9754-9C7F27E623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029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FAD1-1BE9-44F1-8DFC-EF3B6F837893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30AB-BB55-4931-9754-9C7F27E623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571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1FAD1-1BE9-44F1-8DFC-EF3B6F837893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830AB-BB55-4931-9754-9C7F27E623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00735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DC80E8-BB61-BBC8-ECD1-DE4A0E488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ru-RU" sz="7200">
                <a:latin typeface="Century Gothic" panose="020B0502020202020204" pitchFamily="34" charset="0"/>
              </a:rPr>
              <a:t>Доставочка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D735760-743B-0F33-8C35-3D64367B2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r>
              <a:rPr lang="ru-RU"/>
              <a:t>Проект по дисциплине «Программная инженерия»</a:t>
            </a:r>
            <a:endParaRPr lang="ru-RU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285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1EC1228-8B00-4D31-8616-AAB846D68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F14F58-6B1A-8ABD-1CFE-A57EFB872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4717" y="79211"/>
            <a:ext cx="3545038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Создавать</a:t>
            </a:r>
            <a:r>
              <a:rPr lang="en-US" sz="3200" kern="1200" dirty="0">
                <a:solidFill>
                  <a:schemeClr val="tx1"/>
                </a:solidFill>
                <a:latin typeface="Century Gothic" panose="020B0502020202020204" pitchFamily="34" charset="0"/>
              </a:rPr>
              <a:t> и </a:t>
            </a:r>
            <a:r>
              <a:rPr lang="en-US" sz="3200" kern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просматривать</a:t>
            </a:r>
            <a:r>
              <a:rPr lang="en-US" sz="3200" kern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US" sz="3200" kern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заказы</a:t>
            </a:r>
            <a:endParaRPr lang="en-US" sz="3200" kern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 descr="Изображение выглядит как текст, снимок экрана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243560F5-806A-0A80-2115-591A8A0EA9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5" b="642"/>
          <a:stretch/>
        </p:blipFill>
        <p:spPr>
          <a:xfrm>
            <a:off x="545237" y="858525"/>
            <a:ext cx="3650225" cy="5211906"/>
          </a:xfrm>
          <a:prstGeom prst="rect">
            <a:avLst/>
          </a:prstGeom>
        </p:spPr>
      </p:pic>
      <p:pic>
        <p:nvPicPr>
          <p:cNvPr id="5" name="Объект 4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70B403C8-2B94-D1CE-3EFC-AA18DE0CD1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997"/>
          <a:stretch/>
        </p:blipFill>
        <p:spPr>
          <a:xfrm>
            <a:off x="4457706" y="858524"/>
            <a:ext cx="3685032" cy="521190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63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EBB6FF-856C-E01C-A296-D5F39A06A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entury Gothic" panose="020B0502020202020204" pitchFamily="34" charset="0"/>
              </a:rPr>
              <a:t>Команда проекта</a:t>
            </a:r>
          </a:p>
        </p:txBody>
      </p:sp>
      <p:pic>
        <p:nvPicPr>
          <p:cNvPr id="11" name="Объект 10" descr="Изображение выглядит как домашнее животное, млекопитающее, в помещении,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4CD02861-6E67-29D5-590D-89220C8512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497" y="1855738"/>
            <a:ext cx="3209007" cy="3209007"/>
          </a:xfrm>
          <a:prstGeom prst="ellipse">
            <a:avLst/>
          </a:prstGeom>
        </p:spPr>
      </p:pic>
      <p:pic>
        <p:nvPicPr>
          <p:cNvPr id="14" name="Рисунок 13" descr="Изображение выглядит как млекопитающее, кот, домашняя кошка, Мелкие и средние кошки&#10;&#10;Автоматически созданное описание">
            <a:extLst>
              <a:ext uri="{FF2B5EF4-FFF2-40B4-BE49-F238E27FC236}">
                <a16:creationId xmlns:a16="http://schemas.microsoft.com/office/drawing/2014/main" id="{FC7E08F6-B4C4-AA6C-0107-49F983E16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336" y="1835482"/>
            <a:ext cx="3209007" cy="3209007"/>
          </a:xfrm>
          <a:prstGeom prst="ellipse">
            <a:avLst/>
          </a:prstGeom>
        </p:spPr>
      </p:pic>
      <p:pic>
        <p:nvPicPr>
          <p:cNvPr id="17" name="Рисунок 16" descr="Изображение выглядит как кот, млекопитающее, домашняя кошка, Мелкие и средние кошки&#10;&#10;Автоматически созданное описание">
            <a:extLst>
              <a:ext uri="{FF2B5EF4-FFF2-40B4-BE49-F238E27FC236}">
                <a16:creationId xmlns:a16="http://schemas.microsoft.com/office/drawing/2014/main" id="{A7BEB80F-399B-CC3D-D9EC-A5C91875CB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57" y="1824497"/>
            <a:ext cx="3209006" cy="3209006"/>
          </a:xfrm>
          <a:prstGeom prst="ellipse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9B67904-252F-3220-D123-F24E7BE241BB}"/>
              </a:ext>
            </a:extLst>
          </p:cNvPr>
          <p:cNvSpPr txBox="1"/>
          <p:nvPr/>
        </p:nvSpPr>
        <p:spPr>
          <a:xfrm>
            <a:off x="2103342" y="5390782"/>
            <a:ext cx="915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Century Gothic" panose="020B0502020202020204" pitchFamily="34" charset="0"/>
              </a:rPr>
              <a:t>Аня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FC526B-482A-F324-5734-CD9B8580CBDB}"/>
              </a:ext>
            </a:extLst>
          </p:cNvPr>
          <p:cNvSpPr txBox="1"/>
          <p:nvPr/>
        </p:nvSpPr>
        <p:spPr>
          <a:xfrm>
            <a:off x="9173021" y="5390782"/>
            <a:ext cx="915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Century Gothic" panose="020B0502020202020204" pitchFamily="34" charset="0"/>
              </a:rPr>
              <a:t>Аня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5DA9BC-5561-EC82-EC85-0437B11F60F3}"/>
              </a:ext>
            </a:extLst>
          </p:cNvPr>
          <p:cNvSpPr txBox="1"/>
          <p:nvPr/>
        </p:nvSpPr>
        <p:spPr>
          <a:xfrm>
            <a:off x="5080337" y="5390782"/>
            <a:ext cx="2031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Century Gothic" panose="020B0502020202020204" pitchFamily="34" charset="0"/>
              </a:rPr>
              <a:t>Виолетта</a:t>
            </a:r>
          </a:p>
        </p:txBody>
      </p:sp>
    </p:spTree>
    <p:extLst>
      <p:ext uri="{BB962C8B-B14F-4D97-AF65-F5344CB8AC3E}">
        <p14:creationId xmlns:p14="http://schemas.microsoft.com/office/powerpoint/2010/main" val="2300359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EE753E-9E55-6BD7-0378-A9D0BB0C2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ru-RU" sz="4800" dirty="0">
                <a:latin typeface="Century Gothic" panose="020B0502020202020204" pitchFamily="34" charset="0"/>
              </a:rPr>
              <a:t>Итоги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EF4567-6334-292B-AB7C-310722A40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endParaRPr lang="ru-RU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503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A7E008-9E0E-7E9C-5EC4-535328E83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ru-RU" sz="4000">
                <a:latin typeface="Century Gothic" panose="020B0502020202020204" pitchFamily="34" charset="0"/>
              </a:rPr>
              <a:t>Цель проекта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CB3539-11E9-59C9-F517-C2D7FE274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dirty="0"/>
              <a:t>Разработать мобильный сайт для реализации доставки продуктов и товаров из магазинов и точек питания на кампус ДВФУ студентами для других студентов.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 descr="Изображение выглядит как круг&#10;&#10;Автоматически созданное описание">
            <a:extLst>
              <a:ext uri="{FF2B5EF4-FFF2-40B4-BE49-F238E27FC236}">
                <a16:creationId xmlns:a16="http://schemas.microsoft.com/office/drawing/2014/main" id="{7A141282-E0F2-2B40-DD89-8FB2BAAF98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350" y="2218653"/>
            <a:ext cx="2922830" cy="292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064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D75BE1-5601-21FE-6C00-D25D0F4AA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ru-RU" sz="5200" dirty="0">
                <a:latin typeface="Century Gothic" panose="020B0502020202020204" pitchFamily="34" charset="0"/>
              </a:rPr>
              <a:t>Задачи проекта</a:t>
            </a:r>
          </a:p>
        </p:txBody>
      </p:sp>
      <p:graphicFrame>
        <p:nvGraphicFramePr>
          <p:cNvPr id="31" name="Объект 2">
            <a:extLst>
              <a:ext uri="{FF2B5EF4-FFF2-40B4-BE49-F238E27FC236}">
                <a16:creationId xmlns:a16="http://schemas.microsoft.com/office/drawing/2014/main" id="{43E6A367-1789-25DA-A731-E962E885F3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8719309"/>
              </p:ext>
            </p:extLst>
          </p:nvPr>
        </p:nvGraphicFramePr>
        <p:xfrm>
          <a:off x="6291923" y="1239927"/>
          <a:ext cx="4971824" cy="4680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4931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8C49C8-95FE-9073-AA3E-92FA47DA7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ru-RU" sz="3600">
                <a:latin typeface="Century Gothic" panose="020B0502020202020204" pitchFamily="34" charset="0"/>
              </a:rPr>
              <a:t>Существующие методы решения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 descr="Изображение выглядит как снимок экрана, Графика, круг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106794A1-8B2D-69DD-8060-87D0C44E0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969" y="817536"/>
            <a:ext cx="4481502" cy="448150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6C65D1FC-C9DF-71B7-5BD6-F51B186FD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12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ru-RU" dirty="0" err="1"/>
              <a:t>Яндекс.Еда</a:t>
            </a:r>
            <a:endParaRPr lang="ru-RU" dirty="0"/>
          </a:p>
          <a:p>
            <a:r>
              <a:rPr lang="en-US" dirty="0"/>
              <a:t>Delivery Club</a:t>
            </a:r>
          </a:p>
          <a:p>
            <a:r>
              <a:rPr lang="en-US" dirty="0"/>
              <a:t>Uber Eats</a:t>
            </a:r>
          </a:p>
          <a:p>
            <a:r>
              <a:rPr lang="ru-RU" dirty="0" err="1"/>
              <a:t>СберМаркет</a:t>
            </a:r>
            <a:endParaRPr lang="ru-RU" sz="2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14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2457617-EC01-8E2F-409A-DF50D3B266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2957765"/>
              </p:ext>
            </p:extLst>
          </p:nvPr>
        </p:nvGraphicFramePr>
        <p:xfrm>
          <a:off x="838200" y="721792"/>
          <a:ext cx="10515600" cy="541441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388326435"/>
                    </a:ext>
                  </a:extLst>
                </a:gridCol>
                <a:gridCol w="1610810">
                  <a:extLst>
                    <a:ext uri="{9D8B030D-6E8A-4147-A177-3AD203B41FA5}">
                      <a16:colId xmlns:a16="http://schemas.microsoft.com/office/drawing/2014/main" val="3996305923"/>
                    </a:ext>
                  </a:extLst>
                </a:gridCol>
                <a:gridCol w="1894390">
                  <a:extLst>
                    <a:ext uri="{9D8B030D-6E8A-4147-A177-3AD203B41FA5}">
                      <a16:colId xmlns:a16="http://schemas.microsoft.com/office/drawing/2014/main" val="311258506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98761552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63920206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695475955"/>
                    </a:ext>
                  </a:extLst>
                </a:gridCol>
              </a:tblGrid>
              <a:tr h="773488">
                <a:tc rowSpan="2">
                  <a:txBody>
                    <a:bodyPr/>
                    <a:lstStyle/>
                    <a:p>
                      <a:pPr fontAlgn="t"/>
                      <a:br>
                        <a:rPr lang="ru-RU" dirty="0">
                          <a:effectLst/>
                        </a:rPr>
                      </a:br>
                      <a:endParaRPr lang="ru-RU" dirty="0">
                        <a:effectLst/>
                      </a:endParaRPr>
                    </a:p>
                  </a:txBody>
                  <a:tcPr marL="63500" marR="63500" marT="63500" marB="635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Связь пользователь -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Процент курьеру от доставки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Открытый рейтинг курьера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0" marR="63500" marT="63500" marB="63500" anchor="ctr"/>
                </a:tc>
                <a:tc row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u="none" strike="noStrike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Доставка на кампус ДВФУ</a:t>
                      </a:r>
                      <a:endParaRPr lang="ru-RU" sz="24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217446301"/>
                  </a:ext>
                </a:extLst>
              </a:tr>
              <a:tr h="77348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Сервис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Пользователь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0" marR="63500" marT="63500" marB="635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25427"/>
                  </a:ext>
                </a:extLst>
              </a:tr>
              <a:tr h="77348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u="none" strike="noStrike" dirty="0" err="1">
                          <a:solidFill>
                            <a:srgbClr val="222222"/>
                          </a:solidFill>
                          <a:effectLst/>
                          <a:latin typeface="Century Gothic" panose="020B0502020202020204" pitchFamily="34" charset="0"/>
                        </a:rPr>
                        <a:t>Яндекс.Еда</a:t>
                      </a:r>
                      <a:endParaRPr lang="ru-RU" sz="24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0" u="none" strike="noStrike" dirty="0">
                          <a:solidFill>
                            <a:srgbClr val="222222"/>
                          </a:solidFill>
                          <a:effectLst/>
                        </a:rPr>
                        <a:t>+</a:t>
                      </a:r>
                      <a:endParaRPr lang="ru-RU" sz="3200" dirty="0">
                        <a:effectLst/>
                      </a:endParaRPr>
                    </a:p>
                  </a:txBody>
                  <a:tcPr marL="63500" marR="63500" marT="63500" marB="6350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0" u="none" strike="noStrike" dirty="0">
                          <a:solidFill>
                            <a:srgbClr val="222222"/>
                          </a:solidFill>
                          <a:effectLst/>
                        </a:rPr>
                        <a:t>-</a:t>
                      </a:r>
                      <a:endParaRPr lang="ru-RU" sz="3200" dirty="0">
                        <a:effectLst/>
                      </a:endParaRPr>
                    </a:p>
                  </a:txBody>
                  <a:tcPr marL="63500" marR="63500" marT="63500" marB="6350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0" u="none" strike="noStrike">
                          <a:solidFill>
                            <a:srgbClr val="222222"/>
                          </a:solidFill>
                          <a:effectLst/>
                        </a:rPr>
                        <a:t>&lt; 100%</a:t>
                      </a:r>
                      <a:endParaRPr lang="ru-RU" sz="320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0" u="none" strike="noStrike">
                          <a:solidFill>
                            <a:srgbClr val="222222"/>
                          </a:solidFill>
                          <a:effectLst/>
                        </a:rPr>
                        <a:t>+</a:t>
                      </a:r>
                      <a:endParaRPr lang="ru-RU" sz="320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0" u="none" strike="noStrike">
                          <a:solidFill>
                            <a:srgbClr val="222222"/>
                          </a:solidFill>
                          <a:effectLst/>
                        </a:rPr>
                        <a:t>-</a:t>
                      </a:r>
                      <a:endParaRPr lang="ru-RU" sz="3200">
                        <a:effectLst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196852381"/>
                  </a:ext>
                </a:extLst>
              </a:tr>
              <a:tr h="77348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222222"/>
                          </a:solidFill>
                          <a:effectLst/>
                          <a:latin typeface="Century Gothic" panose="020B0502020202020204" pitchFamily="34" charset="0"/>
                        </a:rPr>
                        <a:t>Delivery Club</a:t>
                      </a:r>
                      <a:endParaRPr lang="en-US" sz="24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0" u="none" strike="noStrike">
                          <a:solidFill>
                            <a:srgbClr val="222222"/>
                          </a:solidFill>
                          <a:effectLst/>
                        </a:rPr>
                        <a:t>+</a:t>
                      </a:r>
                      <a:endParaRPr lang="ru-RU" sz="320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0" u="none" strike="noStrike" dirty="0">
                          <a:solidFill>
                            <a:srgbClr val="222222"/>
                          </a:solidFill>
                          <a:effectLst/>
                        </a:rPr>
                        <a:t>-</a:t>
                      </a:r>
                      <a:endParaRPr lang="ru-RU" sz="32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0" u="none" strike="noStrike" dirty="0">
                          <a:solidFill>
                            <a:srgbClr val="222222"/>
                          </a:solidFill>
                          <a:effectLst/>
                        </a:rPr>
                        <a:t>&lt; 100%</a:t>
                      </a:r>
                      <a:endParaRPr lang="ru-RU" sz="32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0" u="none" strike="noStrike">
                          <a:solidFill>
                            <a:srgbClr val="222222"/>
                          </a:solidFill>
                          <a:effectLst/>
                        </a:rPr>
                        <a:t>-</a:t>
                      </a:r>
                      <a:endParaRPr lang="ru-RU" sz="320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0" u="none" strike="noStrike">
                          <a:solidFill>
                            <a:srgbClr val="222222"/>
                          </a:solidFill>
                          <a:effectLst/>
                        </a:rPr>
                        <a:t>-</a:t>
                      </a:r>
                      <a:endParaRPr lang="ru-RU" sz="3200">
                        <a:effectLst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625226513"/>
                  </a:ext>
                </a:extLst>
              </a:tr>
              <a:tr h="77348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u="none" strike="noStrike" dirty="0" err="1">
                          <a:solidFill>
                            <a:srgbClr val="222222"/>
                          </a:solidFill>
                          <a:effectLst/>
                          <a:latin typeface="Century Gothic" panose="020B0502020202020204" pitchFamily="34" charset="0"/>
                        </a:rPr>
                        <a:t>Сбермаркет</a:t>
                      </a:r>
                      <a:endParaRPr lang="ru-RU" sz="24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0" u="none" strike="noStrike" dirty="0">
                          <a:solidFill>
                            <a:srgbClr val="222222"/>
                          </a:solidFill>
                          <a:effectLst/>
                        </a:rPr>
                        <a:t>+</a:t>
                      </a:r>
                      <a:endParaRPr lang="ru-RU" sz="32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0" u="none" strike="noStrike">
                          <a:solidFill>
                            <a:srgbClr val="222222"/>
                          </a:solidFill>
                          <a:effectLst/>
                        </a:rPr>
                        <a:t>-</a:t>
                      </a:r>
                      <a:endParaRPr lang="ru-RU" sz="320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0" u="none" strike="noStrike" dirty="0">
                          <a:solidFill>
                            <a:srgbClr val="222222"/>
                          </a:solidFill>
                          <a:effectLst/>
                        </a:rPr>
                        <a:t>&lt; 100%</a:t>
                      </a:r>
                      <a:endParaRPr lang="ru-RU" sz="32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0" u="none" strike="noStrike" dirty="0">
                          <a:solidFill>
                            <a:srgbClr val="222222"/>
                          </a:solidFill>
                          <a:effectLst/>
                        </a:rPr>
                        <a:t>-</a:t>
                      </a:r>
                      <a:endParaRPr lang="ru-RU" sz="32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0" u="none" strike="noStrike" dirty="0">
                          <a:solidFill>
                            <a:srgbClr val="222222"/>
                          </a:solidFill>
                          <a:effectLst/>
                        </a:rPr>
                        <a:t>-</a:t>
                      </a:r>
                      <a:endParaRPr lang="ru-RU" sz="32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596124169"/>
                  </a:ext>
                </a:extLst>
              </a:tr>
              <a:tr h="77348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222222"/>
                          </a:solidFill>
                          <a:effectLst/>
                          <a:latin typeface="Century Gothic" panose="020B0502020202020204" pitchFamily="34" charset="0"/>
                        </a:rPr>
                        <a:t>Uber Eats</a:t>
                      </a:r>
                      <a:endParaRPr lang="en-US" sz="24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0" u="none" strike="noStrike">
                          <a:solidFill>
                            <a:srgbClr val="222222"/>
                          </a:solidFill>
                          <a:effectLst/>
                        </a:rPr>
                        <a:t>+</a:t>
                      </a:r>
                      <a:endParaRPr lang="ru-RU" sz="320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0" u="none" strike="noStrike">
                          <a:solidFill>
                            <a:srgbClr val="222222"/>
                          </a:solidFill>
                          <a:effectLst/>
                        </a:rPr>
                        <a:t>-</a:t>
                      </a:r>
                      <a:endParaRPr lang="ru-RU" sz="320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0" u="none" strike="noStrike" dirty="0">
                          <a:solidFill>
                            <a:srgbClr val="222222"/>
                          </a:solidFill>
                          <a:effectLst/>
                        </a:rPr>
                        <a:t>&lt; 100%</a:t>
                      </a:r>
                      <a:endParaRPr lang="ru-RU" sz="32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0" u="none" strike="noStrike" dirty="0">
                          <a:solidFill>
                            <a:srgbClr val="222222"/>
                          </a:solidFill>
                          <a:effectLst/>
                        </a:rPr>
                        <a:t>-</a:t>
                      </a:r>
                      <a:endParaRPr lang="ru-RU" sz="32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0" u="none" strike="noStrike" dirty="0">
                          <a:solidFill>
                            <a:srgbClr val="222222"/>
                          </a:solidFill>
                          <a:effectLst/>
                        </a:rPr>
                        <a:t>-</a:t>
                      </a:r>
                      <a:endParaRPr lang="ru-RU" sz="32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532844311"/>
                  </a:ext>
                </a:extLst>
              </a:tr>
              <a:tr h="77348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  <a:latin typeface="Century Gothic" panose="020B0502020202020204" pitchFamily="34" charset="0"/>
                        </a:rPr>
                        <a:t>Доставочка</a:t>
                      </a:r>
                      <a:endParaRPr lang="en-US" sz="20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3200" dirty="0">
                          <a:effectLst/>
                        </a:rPr>
                        <a:t>-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3200" dirty="0">
                          <a:effectLst/>
                        </a:rPr>
                        <a:t>+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3200" b="0" u="none" strike="noStrike" dirty="0">
                          <a:solidFill>
                            <a:srgbClr val="222222"/>
                          </a:solidFill>
                          <a:effectLst/>
                        </a:rPr>
                        <a:t>100%</a:t>
                      </a:r>
                      <a:endParaRPr lang="ru-RU" sz="32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3200" dirty="0">
                          <a:effectLst/>
                        </a:rPr>
                        <a:t>+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3200" dirty="0">
                          <a:effectLst/>
                        </a:rPr>
                        <a:t>+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552690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6832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DA96056-3119-411F-A87C-782FD673E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B42844-D0CB-310B-E749-05D8A572A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2026" y="1230020"/>
            <a:ext cx="3931924" cy="30593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 err="1">
                <a:latin typeface="Century Gothic" panose="020B0502020202020204" pitchFamily="34" charset="0"/>
              </a:rPr>
              <a:t>Средства</a:t>
            </a:r>
            <a:r>
              <a:rPr lang="en-US" sz="4600" dirty="0">
                <a:latin typeface="Century Gothic" panose="020B0502020202020204" pitchFamily="34" charset="0"/>
              </a:rPr>
              <a:t> </a:t>
            </a:r>
            <a:r>
              <a:rPr lang="en-US" sz="4600" dirty="0" err="1">
                <a:latin typeface="Century Gothic" panose="020B0502020202020204" pitchFamily="34" charset="0"/>
              </a:rPr>
              <a:t>реализации</a:t>
            </a:r>
            <a:endParaRPr lang="en-US" sz="4600" dirty="0">
              <a:latin typeface="Century Gothic" panose="020B0502020202020204" pitchFamily="34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2983B4D-AA9E-4FCA-A321-B87362793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29184" y="1"/>
            <a:ext cx="2446384" cy="5777808"/>
            <a:chOff x="329184" y="1"/>
            <a:chExt cx="2446384" cy="5777808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2432161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2446384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25" y="679731"/>
            <a:ext cx="6875958" cy="56628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Рисунок 22" descr="Изображение выглядит как Шрифт, Графика, логотип, символ&#10;&#10;Автоматически созданное описание">
            <a:extLst>
              <a:ext uri="{FF2B5EF4-FFF2-40B4-BE49-F238E27FC236}">
                <a16:creationId xmlns:a16="http://schemas.microsoft.com/office/drawing/2014/main" id="{85C7DBB2-75A0-5613-0003-7B817D689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355" y="4119842"/>
            <a:ext cx="2446384" cy="1113104"/>
          </a:xfrm>
          <a:prstGeom prst="rect">
            <a:avLst/>
          </a:prstGeom>
        </p:spPr>
      </p:pic>
      <p:pic>
        <p:nvPicPr>
          <p:cNvPr id="30" name="Рисунок 29" descr="Изображение выглядит как Графика, снимок экрана, символ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F7CCC24C-EA60-C8F7-B0D6-E5C197FDE8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355" y="1012054"/>
            <a:ext cx="5613429" cy="2192746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pic>
        <p:nvPicPr>
          <p:cNvPr id="36" name="Рисунок 35" descr="Изображение выглядит как графическая вставка, мультфильм, творческий подход&#10;&#10;Автоматически созданное описание">
            <a:extLst>
              <a:ext uri="{FF2B5EF4-FFF2-40B4-BE49-F238E27FC236}">
                <a16:creationId xmlns:a16="http://schemas.microsoft.com/office/drawing/2014/main" id="{5B72E591-C69F-8020-FE17-A404214E29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105" y="3739054"/>
            <a:ext cx="1874679" cy="187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430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138231-2385-0049-5A02-84C28ED2B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313" y="2129676"/>
            <a:ext cx="9849751" cy="1349671"/>
          </a:xfrm>
        </p:spPr>
        <p:txBody>
          <a:bodyPr anchor="b">
            <a:normAutofit/>
          </a:bodyPr>
          <a:lstStyle/>
          <a:p>
            <a:r>
              <a:rPr lang="ru-RU" sz="5400" dirty="0">
                <a:latin typeface="Century Gothic" panose="020B0502020202020204" pitchFamily="34" charset="0"/>
              </a:rPr>
              <a:t>Функционал сайта</a:t>
            </a:r>
          </a:p>
        </p:txBody>
      </p:sp>
    </p:spTree>
    <p:extLst>
      <p:ext uri="{BB962C8B-B14F-4D97-AF65-F5344CB8AC3E}">
        <p14:creationId xmlns:p14="http://schemas.microsoft.com/office/powerpoint/2010/main" val="4173240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AE11DE-5A79-0993-481A-FBE39019C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253" y="2647237"/>
            <a:ext cx="4629571" cy="17909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3200" kern="1200" dirty="0">
                <a:solidFill>
                  <a:schemeClr val="tx1"/>
                </a:solidFill>
                <a:latin typeface="Century Gothic" panose="020B0502020202020204" pitchFamily="34" charset="0"/>
              </a:rPr>
              <a:t>Просматривать и р</a:t>
            </a:r>
            <a:r>
              <a:rPr lang="en-US" sz="3200" kern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едактировать</a:t>
            </a:r>
            <a:r>
              <a:rPr lang="en-US" sz="3200" kern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US" sz="3200" kern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профиль</a:t>
            </a:r>
            <a:endParaRPr lang="en-US" sz="3200" kern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Объект 4" descr="Изображение выглядит как текст, снимок экрана, программное обеспечение, Операционная система&#10;&#10;Автоматически созданное описание">
            <a:extLst>
              <a:ext uri="{FF2B5EF4-FFF2-40B4-BE49-F238E27FC236}">
                <a16:creationId xmlns:a16="http://schemas.microsoft.com/office/drawing/2014/main" id="{F81B3C1D-6354-69FD-CEE0-3BAD189B82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2"/>
          <a:stretch/>
        </p:blipFill>
        <p:spPr>
          <a:xfrm>
            <a:off x="6149498" y="420461"/>
            <a:ext cx="4193134" cy="601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211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1EC1228-8B00-4D31-8616-AAB846D68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F8791-EE9B-1C94-F7EB-4890D44D2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4717" y="79211"/>
            <a:ext cx="3505198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Просматривать</a:t>
            </a:r>
            <a:r>
              <a:rPr lang="en-US" sz="3200" kern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US" sz="3200" kern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список</a:t>
            </a:r>
            <a:r>
              <a:rPr lang="en-US" sz="3200" kern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US" sz="3200" kern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актуальных</a:t>
            </a:r>
            <a:r>
              <a:rPr lang="en-US" sz="3200" kern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US" sz="3200" kern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курьеров</a:t>
            </a:r>
            <a:endParaRPr lang="en-US" sz="3200" kern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 descr="Изображение выглядит как текст, снимок экрана, Шрифт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A37FBADD-63C5-FA99-21BE-8F2B0D872F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667" r="2" b="998"/>
          <a:stretch/>
        </p:blipFill>
        <p:spPr>
          <a:xfrm>
            <a:off x="4343401" y="858524"/>
            <a:ext cx="3725176" cy="5211906"/>
          </a:xfrm>
          <a:prstGeom prst="rect">
            <a:avLst/>
          </a:prstGeom>
        </p:spPr>
      </p:pic>
      <p:pic>
        <p:nvPicPr>
          <p:cNvPr id="5" name="Объект 4" descr="Изображение выглядит как текст, снимок экран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1D2975D7-98F0-A57D-C14E-B9A5765F4D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2"/>
          <a:stretch/>
        </p:blipFill>
        <p:spPr>
          <a:xfrm>
            <a:off x="480227" y="858524"/>
            <a:ext cx="3685032" cy="521190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074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811</TotalTime>
  <Words>145</Words>
  <Application>Microsoft Office PowerPoint</Application>
  <PresentationFormat>Широкоэкранный</PresentationFormat>
  <Paragraphs>61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Century Gothic</vt:lpstr>
      <vt:lpstr>Тема Office</vt:lpstr>
      <vt:lpstr>Доставочка</vt:lpstr>
      <vt:lpstr>Цель проекта</vt:lpstr>
      <vt:lpstr>Задачи проекта</vt:lpstr>
      <vt:lpstr>Существующие методы решения</vt:lpstr>
      <vt:lpstr>Презентация PowerPoint</vt:lpstr>
      <vt:lpstr>Средства реализации</vt:lpstr>
      <vt:lpstr>Функционал сайта</vt:lpstr>
      <vt:lpstr>Просматривать и редактировать профиль</vt:lpstr>
      <vt:lpstr>Просматривать список актуальных курьеров</vt:lpstr>
      <vt:lpstr>Создавать и просматривать заказы</vt:lpstr>
      <vt:lpstr>Команда проекта</vt:lpstr>
      <vt:lpstr>Итоги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Доставочка</dc:title>
  <dc:creator>Филончикова Анна Сергеевна</dc:creator>
  <cp:lastModifiedBy>Филончикова Анна Сергеевна</cp:lastModifiedBy>
  <cp:revision>6</cp:revision>
  <dcterms:created xsi:type="dcterms:W3CDTF">2023-05-24T14:37:58Z</dcterms:created>
  <dcterms:modified xsi:type="dcterms:W3CDTF">2023-05-25T04:09:51Z</dcterms:modified>
</cp:coreProperties>
</file>