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Montserrat ExtraLight" panose="00000300000000000000" pitchFamily="2" charset="-52"/>
      <p:regular r:id="rId15"/>
      <p:bold r:id="rId16"/>
      <p:italic r:id="rId17"/>
      <p:boldItalic r:id="rId18"/>
    </p:embeddedFont>
    <p:embeddedFont>
      <p:font typeface="Montserrat Light" panose="00000400000000000000" pitchFamily="2" charset="-52"/>
      <p:regular r:id="rId19"/>
      <p:bold r:id="rId20"/>
      <p:italic r:id="rId21"/>
      <p:boldItalic r:id="rId22"/>
    </p:embeddedFont>
    <p:embeddedFont>
      <p:font typeface="Montserrat Medium" panose="00000600000000000000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1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41595b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41595b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a41595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a41595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a41595bf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a41595bf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41595b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41595b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Courier New"/>
                <a:ea typeface="Courier New"/>
                <a:cs typeface="Courier New"/>
                <a:sym typeface="Courier New"/>
              </a:rPr>
              <a:t>ScapeGoat Three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ru" sz="1200" dirty="0">
                <a:solidFill>
                  <a:schemeClr val="tx1"/>
                </a:solidFill>
                <a:latin typeface="Montserrat" panose="00000500000000000000" pitchFamily="2" charset="-52"/>
                <a:ea typeface="Montserrat Light"/>
                <a:cs typeface="Montserrat Light"/>
                <a:sym typeface="Montserrat Light"/>
              </a:rPr>
              <a:t>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Montserrat" panose="00000500000000000000" pitchFamily="2" charset="-52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Montserrat" panose="00000500000000000000" pitchFamily="2" charset="-52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Montserrat" panose="00000500000000000000" pitchFamily="2" charset="-52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Montserrat" panose="00000500000000000000" pitchFamily="2" charset="-52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Montserrat" panose="00000500000000000000" pitchFamily="2" charset="-52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5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" y="1579100"/>
            <a:ext cx="3210725" cy="32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1400" y="17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060776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Этот тип дерева был изобретен в 1989 году Арне Андерссоном, затем заново изобретен в 1993 году Игалом Гальперином и Рональдом Л. Ривестом 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50"/>
            <a:ext cx="2736300" cy="364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Описание алгоритма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D53892-A650-69CC-A00A-8BCB8C91F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Пример деревьев с разным коэффициентом a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750"/>
            <a:ext cx="3697215" cy="1854662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50" y="1350475"/>
            <a:ext cx="2974701" cy="1896550"/>
          </a:xfrm>
          <a:prstGeom prst="rect">
            <a:avLst/>
          </a:prstGeom>
          <a:ln>
            <a:noFill/>
          </a:ln>
          <a:effectLst>
            <a:softEdge rad="101600"/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552" y="3273775"/>
            <a:ext cx="3100148" cy="1703800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  <p:sp>
        <p:nvSpPr>
          <p:cNvPr id="87" name="Google Shape;87;p17"/>
          <p:cNvSpPr txBox="1"/>
          <p:nvPr/>
        </p:nvSpPr>
        <p:spPr>
          <a:xfrm>
            <a:off x="734125" y="2993450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Medium"/>
                <a:ea typeface="Montserrat Medium"/>
                <a:cs typeface="Montserrat Medium"/>
                <a:sym typeface="Montserrat Medium"/>
              </a:rPr>
              <a:t>a = 0,6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48462" y="4515875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a = 0,57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82075" y="3273775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Medium"/>
                <a:ea typeface="Montserrat Medium"/>
                <a:cs typeface="Montserrat Medium"/>
                <a:sym typeface="Montserrat Medium"/>
              </a:rPr>
              <a:t>a = 0,55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93F732-BEE8-F71E-36BD-D269A4DA5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Описание реализации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95700" y="1152475"/>
            <a:ext cx="49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A8E57E-9FF3-95E6-D8BD-DDDBBD3BDC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Тестирование и анализ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BDF305-71EC-218A-2B6E-C9D5196A3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Заключение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Экран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Montserrat Light</vt:lpstr>
      <vt:lpstr>Arial</vt:lpstr>
      <vt:lpstr>Montserrat ExtraLight</vt:lpstr>
      <vt:lpstr>Montserrat Medium</vt:lpstr>
      <vt:lpstr>Courier New</vt:lpstr>
      <vt:lpstr>Montserrat</vt:lpstr>
      <vt:lpstr>Simple Light</vt:lpstr>
      <vt:lpstr>ScapeGoat Three</vt:lpstr>
      <vt:lpstr>Постановка задачи</vt:lpstr>
      <vt:lpstr>Авторство и история</vt:lpstr>
      <vt:lpstr>Описание алгоритма</vt:lpstr>
      <vt:lpstr>Пример деревьев с разным коэффициентом a</vt:lpstr>
      <vt:lpstr>Описание реализации</vt:lpstr>
      <vt:lpstr>Тестирование и анализ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1</cp:revision>
  <dcterms:modified xsi:type="dcterms:W3CDTF">2023-01-22T12:07:02Z</dcterms:modified>
</cp:coreProperties>
</file>