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Light"/>
      <p:regular r:id="rId17"/>
      <p:bold r:id="rId18"/>
      <p:italic r:id="rId19"/>
      <p:boldItalic r:id="rId20"/>
    </p:embeddedFont>
    <p:embeddedFont>
      <p:font typeface="Montserrat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Ligh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ExtraLigh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Extra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41595b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41595b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41595b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41595b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41595b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41595b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41595b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41595b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a41595b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a41595b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41595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41595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a41595b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a41595b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a41595b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a41595b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a41595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a41595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2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ScapeGoat 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Light"/>
                <a:ea typeface="Montserrat Light"/>
                <a:cs typeface="Montserrat Light"/>
                <a:sym typeface="Montserrat Light"/>
              </a:rPr>
              <a:t>Филончикова Анна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Light"/>
                <a:ea typeface="Montserrat Light"/>
                <a:cs typeface="Montserrat Light"/>
                <a:sym typeface="Montserrat Light"/>
              </a:rPr>
              <a:t>Б9121-09.03.03ПИКД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20">
                <a:latin typeface="Courier New"/>
                <a:ea typeface="Courier New"/>
                <a:cs typeface="Courier New"/>
                <a:sym typeface="Courier New"/>
              </a:rPr>
              <a:t>Результаты тестирования</a:t>
            </a:r>
            <a:endParaRPr sz="25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Аннотация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Scapegoat Tree — структура данных, представляющая собой частично сбалансированное дерево поиска (степень сбалансированности может быть настроена), такое что операции поиска, вставки и удаления работают за O(log n), при этом скорость одной операции может быть улучшена в ущерб другой.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Цель Scapegoat Tree - баланс дерева поиска без поворота дерева. Это большая выгода в тех случаях, когда после перебаласировки нужно пересчитывать узлы дерева.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Актуальность исследования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Light"/>
                <a:ea typeface="Montserrat Light"/>
                <a:cs typeface="Montserrat Light"/>
                <a:sym typeface="Montserrat Light"/>
              </a:rPr>
              <a:t>Алгоритм использует мало памяти и имеет возможность сокращения времени выполнения некоторых операций.Но найти в Интернете русскоязычные источники с полной информацией об ScapeGoat дереве и его реализации достаточно сложно. 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План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Найти и проанализировать различные русскоязычные и англоязычные источники. Реализовать алгоритм ScapeGoat Tree и описать его в форме научного доклада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ontserrat Light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Авторство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11813"/>
            <a:ext cx="85206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 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25" y="1932325"/>
            <a:ext cx="2744575" cy="27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50" y="2067150"/>
            <a:ext cx="2173000" cy="2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59200" y="42303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487750" y="1932325"/>
            <a:ext cx="13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Рональд Л. Ривест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Перспективы использования алгоритма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268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Как правило, козел отпущения — это тот, кого обвиняют, когда что-то идет не так. Для бинарных деревьев поиска проблема, которая замедляет поиск, заключается в том, что дерево становится несбалансированным.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2268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В отличие от двухцветных деревьев и AVL, которые хранят дополнительную информацию в узлах, козел отпущения хранит в памяти только метку узла и два указателя на его дочерние элементы.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2268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Балансировка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1249313"/>
            <a:ext cx="76295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Коэффициент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Будем считать, что дерево является сбалансированным, если выполняются следующее: Введем коэффициент α, который показывает, насколько дерево может быть несбалансированным. Математически это выглядит следующим образом: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1/2⩽α⩽1 size(left[x])⩽α⋅size(x) ; size(right[x])⩽α⋅size(x), где size(left[x]) и size(right[x]) — размер левого и правого поддерева вершины x.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Пример деревьев с разным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коэффициентом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1082625"/>
            <a:ext cx="3697215" cy="185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700" y="1082350"/>
            <a:ext cx="2974701" cy="18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525" y="3043525"/>
            <a:ext cx="3100148" cy="1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672775" y="2725325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0,6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768650" y="4236675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0,57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6620725" y="3005650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0,55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