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Light"/>
      <p:regular r:id="rId19"/>
      <p:bold r:id="rId20"/>
      <p:italic r:id="rId21"/>
      <p:boldItalic r:id="rId22"/>
    </p:embeddedFont>
    <p:embeddedFont>
      <p:font typeface="Montserrat Extra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.fntdata"/><Relationship Id="rId22" Type="http://schemas.openxmlformats.org/officeDocument/2006/relationships/font" Target="fonts/MontserratLight-boldItalic.fntdata"/><Relationship Id="rId21" Type="http://schemas.openxmlformats.org/officeDocument/2006/relationships/font" Target="fonts/MontserratLight-italic.fntdata"/><Relationship Id="rId24" Type="http://schemas.openxmlformats.org/officeDocument/2006/relationships/font" Target="fonts/MontserratExtraLight-bold.fntdata"/><Relationship Id="rId23" Type="http://schemas.openxmlformats.org/officeDocument/2006/relationships/font" Target="fonts/MontserratExtra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Light-boldItalic.fntdata"/><Relationship Id="rId25" Type="http://schemas.openxmlformats.org/officeDocument/2006/relationships/font" Target="fonts/MontserratExtra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Ligh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a41595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fa41595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a41595b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a41595b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a41595b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a41595b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a41595b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a41595b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41595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41595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a41595b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a41595b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a41595b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a41595b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a41595b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a41595b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a41595b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a41595b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a41595b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a41595b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a41595b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a41595b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a41595b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a41595b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26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ScapeGoat Three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Light"/>
                <a:ea typeface="Montserrat Light"/>
                <a:cs typeface="Montserrat Light"/>
                <a:sym typeface="Montserrat Light"/>
              </a:rPr>
              <a:t>Филончикова Анна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Light"/>
                <a:ea typeface="Montserrat Light"/>
                <a:cs typeface="Montserrat Light"/>
                <a:sym typeface="Montserrat Light"/>
              </a:rPr>
              <a:t>Б9121-09.03.03ПИКД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31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Пример деревьев с разным </a:t>
            </a: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коэффициентом</a:t>
            </a: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750"/>
            <a:ext cx="3697215" cy="185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50" y="1350475"/>
            <a:ext cx="2974701" cy="18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875" y="3311650"/>
            <a:ext cx="3100148" cy="1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734125" y="2993450"/>
            <a:ext cx="14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0,6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830000" y="4504800"/>
            <a:ext cx="11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0,57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682075" y="3273775"/>
            <a:ext cx="11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a = 0,55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Что будет исследоваться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Light"/>
              <a:buChar char="●"/>
            </a:pPr>
            <a:r>
              <a:rPr lang="ru" sz="2000">
                <a:latin typeface="Montserrat Light"/>
                <a:ea typeface="Montserrat Light"/>
                <a:cs typeface="Montserrat Light"/>
                <a:sym typeface="Montserrat Light"/>
              </a:rPr>
              <a:t>Скорость выполнения каждой операции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Light"/>
              <a:buChar char="●"/>
            </a:pPr>
            <a:r>
              <a:rPr lang="ru" sz="2000">
                <a:latin typeface="Montserrat Light"/>
                <a:ea typeface="Montserrat Light"/>
                <a:cs typeface="Montserrat Light"/>
                <a:sym typeface="Montserrat Light"/>
              </a:rPr>
              <a:t>Затраты памяти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Light"/>
              <a:buChar char="●"/>
            </a:pPr>
            <a:r>
              <a:rPr lang="ru" sz="2000">
                <a:latin typeface="Montserrat Light"/>
                <a:ea typeface="Montserrat Light"/>
                <a:cs typeface="Montserrat Light"/>
                <a:sym typeface="Montserrat Light"/>
              </a:rPr>
              <a:t>Качество выполнения операций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Результаты тестирования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Заключение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Аннотация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Scapegoat Tree — структура данных, представляющая собой частично сбалансированное дерево поиска, такое что операции поиска, вставки и удаления работают за O(log n), при этом скорость одной операции может быть улучшена в ущерб другой.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Актуальность исследования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Montserrat Light"/>
                <a:ea typeface="Montserrat Light"/>
                <a:cs typeface="Montserrat Light"/>
                <a:sym typeface="Montserrat Light"/>
              </a:rPr>
              <a:t>Алгоритм использует мало памяти и имеет возможность сокращения времени выполнения некоторых операций.Но найти в Интернете русскоязычные источники с полной информацией об ScapeGoat дереве и его реализации достаточно сложно.  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План работы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Найти и проанализировать различные русскоязычные и англоязычные источники. Реализовать алгоритм ScapeGoat Tree и описать его в форме научного доклада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Реализовать алгоритм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Написать тесты для анализа производительности алгоритма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Montserrat Light"/>
              <a:buAutoNum type="arabicPeriod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Загрузить результаты работ на GitHub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21400" y="17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Авторство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11813"/>
            <a:ext cx="85206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30000"/>
              </a:lnSpc>
              <a:spcBef>
                <a:spcPts val="600"/>
              </a:spcBef>
              <a:spcAft>
                <a:spcPts val="100"/>
              </a:spcAft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Этот тип дерева был изобретен в 1989 году Арне Андерссоном, затем заново изобретен в 1993 году Игалом Гальперином и Рональдом Л. Ривестом .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725" y="1932325"/>
            <a:ext cx="2744575" cy="27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50" y="2067150"/>
            <a:ext cx="2173000" cy="29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3159200" y="4230375"/>
            <a:ext cx="159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Арне Андерссон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487750" y="1932325"/>
            <a:ext cx="134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 ExtraLight"/>
                <a:ea typeface="Montserrat ExtraLight"/>
                <a:cs typeface="Montserrat ExtraLight"/>
                <a:sym typeface="Montserrat ExtraLight"/>
              </a:rPr>
              <a:t>Рональд Л. Ривест</a:t>
            </a:r>
            <a:endParaRPr sz="180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Перспективы использования алгоритма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2268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В отличие от двухцветных деревьев и AVL, которые хранят дополнительную информацию в узлах, козел отпущения хранит в памяти только метку узла и два указателя на его дочерние элементы.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226800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Минусы алгоритма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just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Montserrat Light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Данное дерево сложно для написания.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3375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50"/>
              <a:buFont typeface="Montserrat Light"/>
              <a:buChar char="●"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В случае неправильной настройки скорости работы дерево будет проигрывать по скорости работы другим.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Балансировка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25" y="1249313"/>
            <a:ext cx="76295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Коэффициент</a:t>
            </a:r>
            <a:r>
              <a:rPr lang="ru" sz="3020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sz="30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Введем коэффициент α, который показывает несбалансированность дерева. Математически это выглядит следующим образом: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Montserrat Light"/>
                <a:ea typeface="Montserrat Light"/>
                <a:cs typeface="Montserrat Light"/>
                <a:sym typeface="Montserrat Light"/>
              </a:rPr>
              <a:t>1/2⩽α⩽1 size(left[x])⩽α⋅size(x) ; size(right[x])⩽α⋅size(x), где size(left[x]) и size(right[x]) — размер левого и правого поддерева вершины x.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