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0" r:id="rId6"/>
    <p:sldId id="263" r:id="rId7"/>
    <p:sldId id="264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Montserrat Light" panose="000004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a41595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a41595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41595b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41595b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ScapeGoat Three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Ривестом.</a:t>
            </a:r>
            <a:endParaRPr dirty="0"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+mn-l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+mj-lt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065124" y="352292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2/3 -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993052" y="4051081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½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570531" y="299700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3/6 -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49829" y="2062434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stCxn id="118" idx="2"/>
          </p:cNvCxnSpPr>
          <p:nvPr/>
        </p:nvCxnSpPr>
        <p:spPr>
          <a:xfrm>
            <a:off x="1124803" y="2324044"/>
            <a:ext cx="508249" cy="176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Пример деревьев с разным коэффициентом a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750"/>
            <a:ext cx="3697215" cy="185466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50" y="1350475"/>
            <a:ext cx="2974701" cy="1896550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552" y="3273775"/>
            <a:ext cx="3100148" cy="170380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87" name="Google Shape;87;p17"/>
          <p:cNvSpPr txBox="1"/>
          <p:nvPr/>
        </p:nvSpPr>
        <p:spPr>
          <a:xfrm>
            <a:off x="734125" y="29934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Medium"/>
                <a:cs typeface="Montserrat Medium"/>
                <a:sym typeface="Montserrat Medium"/>
              </a:rPr>
              <a:t>a = 0,6</a:t>
            </a:r>
            <a:endParaRPr sz="1800" dirty="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48462" y="4515875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Medium"/>
                <a:cs typeface="Montserrat Medium"/>
                <a:sym typeface="Montserrat Medium"/>
              </a:rPr>
              <a:t>a = 0,57</a:t>
            </a:r>
            <a:endParaRPr sz="1800" dirty="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82075" y="32737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+mn-lt"/>
                <a:ea typeface="Montserrat Medium"/>
                <a:cs typeface="Montserrat Medium"/>
                <a:sym typeface="Montserrat Medium"/>
              </a:rPr>
              <a:t>a = 0,55</a:t>
            </a:r>
            <a:endParaRPr sz="180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F732-BEE8-F71E-36BD-D269A4DA5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Тестирование и анализ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BDF305-71EC-218A-2B6E-C9D5196A3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Заключение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20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176</Words>
  <Application>Microsoft Office PowerPoint</Application>
  <PresentationFormat>Экран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Montserrat Light</vt:lpstr>
      <vt:lpstr>Montserrat</vt:lpstr>
      <vt:lpstr>Arial</vt:lpstr>
      <vt:lpstr>Simple Light</vt:lpstr>
      <vt:lpstr>ScapeGoat Three</vt:lpstr>
      <vt:lpstr>Постановка задачи</vt:lpstr>
      <vt:lpstr>Авторство и история</vt:lpstr>
      <vt:lpstr>Перебалансировка дерева</vt:lpstr>
      <vt:lpstr>Пример деревьев с разным коэффициентом a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5</cp:revision>
  <dcterms:modified xsi:type="dcterms:W3CDTF">2023-01-27T02:57:16Z</dcterms:modified>
</cp:coreProperties>
</file>