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0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938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31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922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88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5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29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68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2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8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69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58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940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53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16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1603F4-A0EC-4AFA-9867-6F79F72BEB76}" type="datetimeFigureOut">
              <a:rPr lang="fr-CA" smtClean="0"/>
              <a:t>2023-07-14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4B6BA-1EF1-415D-91D4-6B75AEBCD4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726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4B80679-947E-E5EE-6911-EDC7A5F3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4000" b="1" i="0" dirty="0">
                <a:solidFill>
                  <a:srgbClr val="271A38"/>
                </a:solidFill>
                <a:effectLst/>
                <a:latin typeface="Inter"/>
              </a:rPr>
              <a:t>étude sur La situation de l’accès à l'eau potable dans le Monde</a:t>
            </a:r>
            <a:endParaRPr lang="fr-CA" sz="4000" dirty="0"/>
          </a:p>
        </p:txBody>
      </p:sp>
      <p:pic>
        <p:nvPicPr>
          <p:cNvPr id="8" name="Image 7" descr="Une image contenant Police, logo, Graphique, texte">
            <a:extLst>
              <a:ext uri="{FF2B5EF4-FFF2-40B4-BE49-F238E27FC236}">
                <a16:creationId xmlns:a16="http://schemas.microsoft.com/office/drawing/2014/main" id="{86E4790A-8698-D491-043E-854110E5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77" y="863601"/>
            <a:ext cx="3447771" cy="21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F0EF656-D42F-59BF-6D49-95A8CDC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60219"/>
            <a:ext cx="10925897" cy="1006763"/>
          </a:xfrm>
        </p:spPr>
        <p:txBody>
          <a:bodyPr>
            <a:normAutofit/>
          </a:bodyPr>
          <a:lstStyle/>
          <a:p>
            <a:r>
              <a:rPr lang="fr-CA" b="1" dirty="0">
                <a:solidFill>
                  <a:srgbClr val="002060"/>
                </a:solidFill>
              </a:rPr>
              <a:t>Travail préparatoire à l’étude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AFA5CF-C24E-F403-5662-9BCD42EB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6983"/>
            <a:ext cx="8534400" cy="4291946"/>
          </a:xfrm>
        </p:spPr>
        <p:txBody>
          <a:bodyPr/>
          <a:lstStyle/>
          <a:p>
            <a:r>
              <a:rPr lang="fr-CA" dirty="0">
                <a:solidFill>
                  <a:srgbClr val="002060"/>
                </a:solidFill>
              </a:rPr>
              <a:t>Prise de connaissance des fichiers csv et de leurs données (Dictionnaire des données)</a:t>
            </a:r>
          </a:p>
          <a:p>
            <a:pPr marL="0" indent="0">
              <a:buNone/>
            </a:pPr>
            <a:endParaRPr lang="fr-CA" dirty="0">
              <a:solidFill>
                <a:srgbClr val="002060"/>
              </a:solidFill>
            </a:endParaRPr>
          </a:p>
          <a:p>
            <a:r>
              <a:rPr lang="fr-CA" dirty="0">
                <a:solidFill>
                  <a:srgbClr val="002060"/>
                </a:solidFill>
              </a:rPr>
              <a:t>Analyse des besoins spécifiques demandés: vues, indicateurs, techniques de visualisation</a:t>
            </a:r>
          </a:p>
          <a:p>
            <a:pPr marL="0" indent="0">
              <a:buNone/>
            </a:pPr>
            <a:endParaRPr lang="fr-CA" dirty="0">
              <a:solidFill>
                <a:srgbClr val="002060"/>
              </a:solidFill>
            </a:endParaRPr>
          </a:p>
          <a:p>
            <a:r>
              <a:rPr lang="fr-CA" dirty="0">
                <a:solidFill>
                  <a:srgbClr val="002060"/>
                </a:solidFill>
              </a:rPr>
              <a:t>Élaboration du plan directeur de l’étude: création du </a:t>
            </a:r>
            <a:r>
              <a:rPr lang="fr-CA" dirty="0" err="1">
                <a:solidFill>
                  <a:srgbClr val="002060"/>
                </a:solidFill>
              </a:rPr>
              <a:t>Blueprint</a:t>
            </a:r>
            <a:endParaRPr lang="fr-CA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002060"/>
              </a:solidFill>
            </a:endParaRPr>
          </a:p>
          <a:p>
            <a:r>
              <a:rPr lang="fr-CA" dirty="0">
                <a:solidFill>
                  <a:srgbClr val="002060"/>
                </a:solidFill>
              </a:rPr>
              <a:t>Modélisation du visuel final: dessin du </a:t>
            </a:r>
            <a:r>
              <a:rPr lang="fr-CA" dirty="0" err="1">
                <a:solidFill>
                  <a:srgbClr val="002060"/>
                </a:solidFill>
              </a:rPr>
              <a:t>Mockup</a:t>
            </a:r>
            <a:endParaRPr lang="fr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0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">
            <a:extLst>
              <a:ext uri="{FF2B5EF4-FFF2-40B4-BE49-F238E27FC236}">
                <a16:creationId xmlns:a16="http://schemas.microsoft.com/office/drawing/2014/main" id="{D8A17A67-46E9-73F4-9525-E7DCC977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" y="189782"/>
            <a:ext cx="7991874" cy="2812210"/>
          </a:xfrm>
          <a:prstGeom prst="rect">
            <a:avLst/>
          </a:prstGeom>
        </p:spPr>
      </p:pic>
      <p:pic>
        <p:nvPicPr>
          <p:cNvPr id="6" name="Image 5" descr="Une image contenant texte, capture d’écran, Police, nombre">
            <a:extLst>
              <a:ext uri="{FF2B5EF4-FFF2-40B4-BE49-F238E27FC236}">
                <a16:creationId xmlns:a16="http://schemas.microsoft.com/office/drawing/2014/main" id="{F9D75383-E159-41A2-4B1D-F9727489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0" y="3183148"/>
            <a:ext cx="7946165" cy="3485070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82E305D3-8C6E-8A97-46AD-690A5CAB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350" y="189783"/>
            <a:ext cx="2717321" cy="2475779"/>
          </a:xfrm>
        </p:spPr>
        <p:txBody>
          <a:bodyPr>
            <a:normAutofit/>
          </a:bodyPr>
          <a:lstStyle/>
          <a:p>
            <a:pPr algn="ctr"/>
            <a:r>
              <a:rPr lang="fr-CA" b="1" dirty="0">
                <a:solidFill>
                  <a:srgbClr val="002060"/>
                </a:solidFill>
              </a:rPr>
              <a:t>Extraits du </a:t>
            </a:r>
            <a:r>
              <a:rPr lang="fr-CA" b="1" dirty="0" err="1">
                <a:solidFill>
                  <a:srgbClr val="002060"/>
                </a:solidFill>
              </a:rPr>
              <a:t>BluePrint</a:t>
            </a:r>
            <a:endParaRPr lang="fr-CA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F0EF656-D42F-59BF-6D49-95A8CDC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"/>
            <a:ext cx="10667279" cy="1004934"/>
          </a:xfrm>
        </p:spPr>
        <p:txBody>
          <a:bodyPr>
            <a:normAutofit/>
          </a:bodyPr>
          <a:lstStyle/>
          <a:p>
            <a:r>
              <a:rPr lang="fr-CA" b="1" dirty="0">
                <a:solidFill>
                  <a:srgbClr val="002060"/>
                </a:solidFill>
              </a:rPr>
              <a:t>Étapes de Préparation du Jeu de données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BA957624-E412-B02F-FD04-B29B32B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219200"/>
            <a:ext cx="5146482" cy="5255491"/>
          </a:xfrm>
        </p:spPr>
        <p:txBody>
          <a:bodyPr/>
          <a:lstStyle/>
          <a:p>
            <a:r>
              <a:rPr lang="fr-CA" dirty="0">
                <a:solidFill>
                  <a:srgbClr val="002060"/>
                </a:solidFill>
              </a:rPr>
              <a:t>Création de la base de données par des jointures entre les fichiers</a:t>
            </a:r>
          </a:p>
          <a:p>
            <a:endParaRPr lang="fr-CA" dirty="0">
              <a:solidFill>
                <a:srgbClr val="002060"/>
              </a:solidFill>
            </a:endParaRPr>
          </a:p>
          <a:p>
            <a:endParaRPr lang="fr-CA" dirty="0">
              <a:solidFill>
                <a:srgbClr val="002060"/>
              </a:solidFill>
            </a:endParaRPr>
          </a:p>
          <a:p>
            <a:endParaRPr lang="fr-CA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002060"/>
              </a:solidFill>
            </a:endParaRPr>
          </a:p>
          <a:p>
            <a:r>
              <a:rPr lang="fr-CA" dirty="0">
                <a:solidFill>
                  <a:srgbClr val="002060"/>
                </a:solidFill>
              </a:rPr>
              <a:t>Analyse des tables crées: modification de type, création de tables, calculs, etc….</a:t>
            </a:r>
          </a:p>
        </p:txBody>
      </p:sp>
      <p:pic>
        <p:nvPicPr>
          <p:cNvPr id="17" name="Image 16" descr="Une image contenant texte, Police, diagramme, capture d’écran">
            <a:extLst>
              <a:ext uri="{FF2B5EF4-FFF2-40B4-BE49-F238E27FC236}">
                <a16:creationId xmlns:a16="http://schemas.microsoft.com/office/drawing/2014/main" id="{79251DD2-7300-AF5B-74B7-C84C2941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6" y="1219200"/>
            <a:ext cx="6223801" cy="2301509"/>
          </a:xfrm>
          <a:prstGeom prst="rect">
            <a:avLst/>
          </a:prstGeom>
        </p:spPr>
      </p:pic>
      <p:pic>
        <p:nvPicPr>
          <p:cNvPr id="19" name="Image 18" descr="Une image contenant texte, nombre, Police, capture d’écran&#10;&#10;Description générée automatiquement">
            <a:extLst>
              <a:ext uri="{FF2B5EF4-FFF2-40B4-BE49-F238E27FC236}">
                <a16:creationId xmlns:a16="http://schemas.microsoft.com/office/drawing/2014/main" id="{3E6B96CA-DC53-C9C4-19B5-C9ADDCB1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5" y="4022134"/>
            <a:ext cx="6223801" cy="24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F0EF656-D42F-59BF-6D49-95A8CDC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"/>
            <a:ext cx="10667279" cy="1004934"/>
          </a:xfrm>
        </p:spPr>
        <p:txBody>
          <a:bodyPr>
            <a:normAutofit fontScale="90000"/>
          </a:bodyPr>
          <a:lstStyle/>
          <a:p>
            <a:r>
              <a:rPr lang="fr-CA" b="1" dirty="0">
                <a:solidFill>
                  <a:srgbClr val="002060"/>
                </a:solidFill>
              </a:rPr>
              <a:t>Pertinence du choix de l’outil de visualisation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BA957624-E412-B02F-FD04-B29B32B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098782"/>
            <a:ext cx="5556194" cy="1402878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002060"/>
                </a:solidFill>
              </a:rPr>
              <a:t>Conception de la visualisation avec </a:t>
            </a:r>
            <a:r>
              <a:rPr lang="fr-CA" b="1" dirty="0">
                <a:solidFill>
                  <a:srgbClr val="002060"/>
                </a:solidFill>
              </a:rPr>
              <a:t>TABLEAU</a:t>
            </a:r>
            <a:r>
              <a:rPr lang="fr-CA" dirty="0">
                <a:solidFill>
                  <a:srgbClr val="002060"/>
                </a:solidFill>
              </a:rPr>
              <a:t>: création d’une histoire, des tableaux de bord et représentations graphiques des données</a:t>
            </a:r>
            <a:endParaRPr lang="fr-CA" b="1" dirty="0">
              <a:solidFill>
                <a:srgbClr val="002060"/>
              </a:solidFill>
            </a:endParaRPr>
          </a:p>
        </p:txBody>
      </p:sp>
      <p:pic>
        <p:nvPicPr>
          <p:cNvPr id="3" name="Image 2" descr="Une image contenant texte, capture d’écran, Parallèle, diagramme">
            <a:extLst>
              <a:ext uri="{FF2B5EF4-FFF2-40B4-BE49-F238E27FC236}">
                <a16:creationId xmlns:a16="http://schemas.microsoft.com/office/drawing/2014/main" id="{2CD35DA8-1489-51B3-D899-0ACBEAC8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19" y="1098781"/>
            <a:ext cx="5840084" cy="4033935"/>
          </a:xfrm>
          <a:prstGeom prst="rect">
            <a:avLst/>
          </a:prstGeom>
        </p:spPr>
      </p:pic>
      <p:pic>
        <p:nvPicPr>
          <p:cNvPr id="6" name="Image 5" descr="Une image contenant texte, logiciel, Icône d’ordinateur, Système d’exploitation">
            <a:extLst>
              <a:ext uri="{FF2B5EF4-FFF2-40B4-BE49-F238E27FC236}">
                <a16:creationId xmlns:a16="http://schemas.microsoft.com/office/drawing/2014/main" id="{7A2B0463-0D74-ACDD-ACE2-A8C7640A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2765738"/>
            <a:ext cx="5699185" cy="39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417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128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Inter</vt:lpstr>
      <vt:lpstr>Wingdings 3</vt:lpstr>
      <vt:lpstr>Secteur</vt:lpstr>
      <vt:lpstr>étude sur La situation de l’accès à l'eau potable dans le Monde</vt:lpstr>
      <vt:lpstr>Travail préparatoire à l’étude</vt:lpstr>
      <vt:lpstr>Extraits du BluePrint</vt:lpstr>
      <vt:lpstr>Étapes de Préparation du Jeu de données</vt:lpstr>
      <vt:lpstr>Pertinence du choix de l’outil de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La situation de l’accès à l'eau potable dans le MOnde</dc:title>
  <dc:creator>Florent Stefgen</dc:creator>
  <cp:lastModifiedBy>Florent Stefgen</cp:lastModifiedBy>
  <cp:revision>18</cp:revision>
  <dcterms:created xsi:type="dcterms:W3CDTF">2023-07-14T16:45:42Z</dcterms:created>
  <dcterms:modified xsi:type="dcterms:W3CDTF">2023-07-14T20:02:26Z</dcterms:modified>
</cp:coreProperties>
</file>