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B37-8B56-F5A1-A7A7-B8D06211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86D5-4183-1B63-9F32-2F879418D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5B24-CFA5-3D61-85C5-6E4520B8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F91D-A7FA-67DF-8222-ED26269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DB0D-F64B-CD6C-FEE5-6E14BDE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F225-0EE5-BAFB-E89A-91B6A8C3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2845-736E-74D7-F69B-BBA3539E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FB3E-BFFE-39FF-E030-F340D245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0D9B-D38F-0354-9984-C91BE55E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29DD-F43B-BB9D-2619-527CA8B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2EF61-E878-B37C-D31C-7F2F5D46C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B0914-E769-DD36-9301-E6EF9461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9B7-999C-5067-84D6-3B4BFE3B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6918-CD6F-90F0-6CCC-6ED3CD0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A63B-2263-1D03-896A-596C5D5F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5B6A-3ECC-97B3-1AA1-46B6867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67B3-8689-EA69-ED07-5FC78A23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34FC-BB01-493A-08D5-1364923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48B6-0995-40AD-8DBE-BCE56B48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3F1A-21DF-9F5A-6766-6B66D4E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D124-DF88-B834-B6FE-487E97F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3A59-763E-331E-D208-030ADA71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BB95-3227-33F1-D800-4FCE71DF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4093-A6AC-B453-4CF5-774C6952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2D30-03C0-8145-43F1-DDD29BA0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8B57-C2DF-412A-3D0E-B518446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0E2E-7CEC-A544-AF9B-AAA019C5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A0FA-BFFE-D180-BDB0-1FB9071D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6E831-83F4-817E-DF5D-AB324D0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0595B-EA3F-F454-F5DE-9211F82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92D5-DFB6-4DF5-CA0B-9DFBB6B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5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5E9B-9A33-C59D-4977-DCDAEE0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6946-76B5-24EF-3357-8AFE3AC6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C54AD-A5BE-B2D5-594F-34BFCB85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126B0-775E-21BC-1826-8D94A6256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9D991-CC31-AA99-89BB-4377BDCF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AE7C7-D5CB-1A3D-71C6-B3C95AFA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D70F9-C1C5-887B-F89C-72352EA0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F661F-A507-6AE8-D86B-A1F1F3F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16FB-AA91-CD9B-E7DC-1311AAEB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224CC-BF55-7FB3-52B3-14D98D4B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1C91-D413-763B-0EF6-AC93B171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72595-57C2-259A-EE8D-2F656D4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75672-7BCB-74A5-6602-559D84D0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CFF1C-29B7-53C7-FE2C-5CAFA85F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0F513-11D9-5C3B-0B50-5DE4BFF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1CF6-C720-F552-58F1-05A0C9ED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A95C-D308-7A57-72FC-89731BCD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5D63C-537E-E9B1-12A9-61F8DFBA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74A4-83D6-CDD9-1D2D-5E239327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6A6C-0BF9-4EB7-AE3B-EC424D51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E4E7-5C62-31DB-8C0B-B1425E74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9C04-71C0-02E1-B192-4B9A7BC7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A0344-E9BB-0BD1-E3B7-A0C960A3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2ACB-E062-63DD-2F69-AEB9C42C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47D3-5675-DDF1-3371-F693DE9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43C0-5354-81C2-FDDF-86AD9441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70919-D253-17D8-DB10-0B1496F1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4102-8B1D-09BB-93A7-B789CEC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C2E9-B1E9-6CA7-A549-98CC176B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EB70-33DB-02E8-9AD7-F44EDDA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0EE2-AB20-4F11-884A-92427E74D07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C332-3EB5-B2D7-0CBF-C7C49547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D915-4D8A-7AC8-7830-D6566A713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3F63-1EB3-4089-9DFF-26E892BD8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5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3DF9-64D0-1EDB-4801-B080F7920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9072-AEB1-F9B7-0C21-FE402B96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4044"/>
            <a:ext cx="9144000" cy="1633756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:  XYZ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COMPANY; SALES REPORT</a:t>
            </a:r>
          </a:p>
          <a:p>
            <a:pPr algn="l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BY:FLORENCE BABALOLA</a:t>
            </a:r>
            <a:endParaRPr lang="en-GB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2BA6C-D264-ACCD-5E6C-70AD8C8C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" y="8389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90E-CB5F-0BC5-DF47-81F14E91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HISTORICAL DATA ANALYTICS REPORT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4157-A50C-CF99-DCC9-ABDE069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 &amp; PROJECT INSIGHTS TO BE GENERATED: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Consolidate the two-year dataset into PowerBI using PowerBI Desktop (Query Language M)Develop a Dashboard with the key metrics that you believe will provide visibility and value to the client with following key requirements: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dashboard should allow business users to select Month and Year, and show the following metrics: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YTD Quantity Sold and QTD Quantity Sold, based on selected Month and Year. (Cards - Visual). You can assume that the transactions occurred on the first of the month.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default values should be in shown in Unit1. Once the business user selects Unit2 , all measures  (such as quantity) should recalculated to unit2.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Assume Total Cost = COGS + Distribution Cost. Calculate Margin (Sales – Total cost) by Location and other dimensions. 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the Above Charts into a Power Point Presentation 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9DC5-F016-179B-0282-A621D6DB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57" y="5083729"/>
            <a:ext cx="1787443" cy="16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84F-B6CA-5CC9-6C31-3B6D945D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INSIGHTS GENERATED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AE83-D38E-6705-693B-3906CDAE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635"/>
            <a:ext cx="10515600" cy="422232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Imported the 2 tables 2018 &amp; 2019 (raw data) respectively.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Appended the two tables &amp; changed data types.</a:t>
            </a:r>
          </a:p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DAX functions, performed the following calculations ;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Sales for 2018 &amp; 2019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 of quantity sold for unit 1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 of quantity sold for unit 2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distribution cost 2018 &amp; 2019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 of province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COGS 2018 &amp; 2019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Cost = Total COGS 2018 &amp; 2019 + Total distribution 2018 &amp; 2019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Margin = Total Cost  - Total Sales 2018 &amp; 2019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Introduced slicers to select year, month, and quarters towards getting breakdown for each years respectively. 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E6BB-95FD-D7CE-7660-681B3704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" y="8390"/>
            <a:ext cx="1342239" cy="12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D897F2-DEB2-FDC2-6398-3F071A72899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DASHBOARD REPRESENTATION OF INSIGHT GENERATED FROM THE DATA SET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8829D-84B8-2257-1EC3-E63B9504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" y="585113"/>
            <a:ext cx="10828958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82D-4668-207F-F5D0-5416F919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Key Insights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6CAC-B133-D8EB-A482-82EF37FC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892737"/>
            <a:ext cx="10515600" cy="4351338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 1,455,294,351.08, 5f as a province had the highest Sum of Sales (USD) and was 359,571.06% higher than 82, which had the lowest Sum of Sales (USD) 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following insights below were also generated for the 2 years respectively;</a:t>
            </a:r>
          </a:p>
          <a:p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A60D5-9F25-D564-0D1B-7FBCEE1FC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78" y="5478011"/>
            <a:ext cx="1279825" cy="12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8D68A5-EC3D-0B22-F32E-0C6321403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57815"/>
              </p:ext>
            </p:extLst>
          </p:nvPr>
        </p:nvGraphicFramePr>
        <p:xfrm>
          <a:off x="822121" y="1209273"/>
          <a:ext cx="1013390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67">
                  <a:extLst>
                    <a:ext uri="{9D8B030D-6E8A-4147-A177-3AD203B41FA5}">
                      <a16:colId xmlns:a16="http://schemas.microsoft.com/office/drawing/2014/main" val="1906708215"/>
                    </a:ext>
                  </a:extLst>
                </a:gridCol>
                <a:gridCol w="3377967">
                  <a:extLst>
                    <a:ext uri="{9D8B030D-6E8A-4147-A177-3AD203B41FA5}">
                      <a16:colId xmlns:a16="http://schemas.microsoft.com/office/drawing/2014/main" val="2259744970"/>
                    </a:ext>
                  </a:extLst>
                </a:gridCol>
                <a:gridCol w="3377967">
                  <a:extLst>
                    <a:ext uri="{9D8B030D-6E8A-4147-A177-3AD203B41FA5}">
                      <a16:colId xmlns:a16="http://schemas.microsoft.com/office/drawing/2014/main" val="951185728"/>
                    </a:ext>
                  </a:extLst>
                </a:gridCol>
              </a:tblGrid>
              <a:tr h="414156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KPIs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dirty="0">
                        <a:solidFill>
                          <a:srgbClr val="8FAADC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dirty="0">
                        <a:solidFill>
                          <a:srgbClr val="8FAADC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82673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1.20bn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1.08bn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99416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MARGIN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336.53M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314.77M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03462"/>
                  </a:ext>
                </a:extLst>
              </a:tr>
              <a:tr h="414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DISTRIBUTION COST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147.18M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119.43M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249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865.93M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766.01M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58057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COGS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718.75M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646.58M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02608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QTY SOLD UNIT 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14.64M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13.11M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85231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TOTAL QTY SOLD UNIT 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13.18M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rgbClr val="8FAADC"/>
                          </a:solidFill>
                          <a:effectLst/>
                          <a:latin typeface="Calibri" panose="020F0502020204030204" pitchFamily="34" charset="0"/>
                        </a:rPr>
                        <a:t>11.80M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92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4A5ECE-FD83-0337-1F6D-BEAB6135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" y="8390"/>
            <a:ext cx="1199626" cy="11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CAPSTONE PROJECT PRESENTATION</vt:lpstr>
      <vt:lpstr>HISTORICAL DATA ANALYTICS REPORT</vt:lpstr>
      <vt:lpstr>INSIGHTS GENERATED</vt:lpstr>
      <vt:lpstr>PowerPoint Presentation</vt:lpstr>
      <vt:lpstr>    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omotayo oluwatobi</dc:creator>
  <cp:lastModifiedBy>florence assam</cp:lastModifiedBy>
  <cp:revision>12</cp:revision>
  <dcterms:created xsi:type="dcterms:W3CDTF">2024-01-11T12:26:40Z</dcterms:created>
  <dcterms:modified xsi:type="dcterms:W3CDTF">2024-01-25T11:06:49Z</dcterms:modified>
</cp:coreProperties>
</file>