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34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8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15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4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7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7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2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6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n.gameduell.fr/gd/s03.do?gametype=bel&amp;top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1026" name="Picture 2" descr="Concours de belote">
            <a:extLst>
              <a:ext uri="{FF2B5EF4-FFF2-40B4-BE49-F238E27FC236}">
                <a16:creationId xmlns:a16="http://schemas.microsoft.com/office/drawing/2014/main" id="{E26EBE4C-7A76-4FB2-8DB0-9CD7CDBC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7745" r="25319" b="4164"/>
          <a:stretch/>
        </p:blipFill>
        <p:spPr bwMode="auto">
          <a:xfrm rot="19962677">
            <a:off x="241706" y="4102660"/>
            <a:ext cx="2778936" cy="33051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9D62ED5-7EC7-4DAC-AA54-92D3E6986D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6892">
            <a:off x="822959" y="386357"/>
            <a:ext cx="2214880" cy="32477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29C2EC-DA94-4428-AF85-D7A35C4061B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586">
            <a:off x="9466856" y="3241363"/>
            <a:ext cx="2373948" cy="3312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G Fonts" panose="00000500000000000000" pitchFamily="50" charset="0"/>
              </a:rPr>
              <a:t>Belote Coinchee </a:t>
            </a:r>
          </a:p>
        </p:txBody>
      </p:sp>
      <p:pic>
        <p:nvPicPr>
          <p:cNvPr id="8" name="Image 7" descr="Une image contenant texte, signe, dessin&#10;&#10;Description générée automatiquement">
            <a:extLst>
              <a:ext uri="{FF2B5EF4-FFF2-40B4-BE49-F238E27FC236}">
                <a16:creationId xmlns:a16="http://schemas.microsoft.com/office/drawing/2014/main" id="{0966850D-327D-452B-B6B5-3F85EBCD4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957">
            <a:off x="9458442" y="458673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06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i="0" dirty="0">
                <a:latin typeface="ROG Fonts" panose="00000500000000000000" pitchFamily="50" charset="0"/>
              </a:rPr>
              <a:t>La </a:t>
            </a:r>
            <a:r>
              <a:rPr lang="fr-FR" sz="4000" b="1" i="0" dirty="0" err="1">
                <a:latin typeface="ROG Fonts" panose="00000500000000000000" pitchFamily="50" charset="0"/>
              </a:rPr>
              <a:t>preparation</a:t>
            </a:r>
            <a:r>
              <a:rPr lang="fr-FR" sz="4000" b="1" i="0" dirty="0">
                <a:latin typeface="ROG Fonts" panose="00000500000000000000" pitchFamily="50" charset="0"/>
              </a:rPr>
              <a:t> du projet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9A00532-3C6E-44C8-8C12-B1B6B7668B72}"/>
              </a:ext>
            </a:extLst>
          </p:cNvPr>
          <p:cNvGrpSpPr/>
          <p:nvPr/>
        </p:nvGrpSpPr>
        <p:grpSpPr>
          <a:xfrm>
            <a:off x="237539" y="5746634"/>
            <a:ext cx="11716922" cy="987923"/>
            <a:chOff x="93218" y="5565277"/>
            <a:chExt cx="12071379" cy="95129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E7B83A4-96FE-43F6-837A-8068EB44B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2" t="24802" r="8731" b="27107"/>
            <a:stretch/>
          </p:blipFill>
          <p:spPr>
            <a:xfrm>
              <a:off x="93218" y="5565277"/>
              <a:ext cx="2895517" cy="9512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C894E15-033B-43F7-B9B6-C31F59F20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51" t="32342" r="9517" b="32385"/>
            <a:stretch/>
          </p:blipFill>
          <p:spPr>
            <a:xfrm>
              <a:off x="8872988" y="5565277"/>
              <a:ext cx="3291609" cy="9512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605EF95-8A05-4878-8DD5-F7E3F6EA9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631" t="43001" r="15088" b="43072"/>
            <a:stretch/>
          </p:blipFill>
          <p:spPr>
            <a:xfrm>
              <a:off x="2991509" y="5708411"/>
              <a:ext cx="5881479" cy="665028"/>
            </a:xfrm>
            <a:prstGeom prst="roundRect">
              <a:avLst>
                <a:gd name="adj" fmla="val 8392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4D208D-50F6-476D-AED5-7165931340BE}"/>
              </a:ext>
            </a:extLst>
          </p:cNvPr>
          <p:cNvSpPr/>
          <p:nvPr/>
        </p:nvSpPr>
        <p:spPr>
          <a:xfrm>
            <a:off x="3009388" y="6501265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https://mon.gameduell.fr/gd/s03.do?gametype=bel&amp;top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1E9505-3115-4CCE-81A6-85AC95FE6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134" y="1054899"/>
            <a:ext cx="6623271" cy="4314420"/>
          </a:xfrm>
          <a:prstGeom prst="roundRect">
            <a:avLst>
              <a:gd name="adj" fmla="val 861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020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1026" name="Picture 2" descr="Concours de belote">
            <a:extLst>
              <a:ext uri="{FF2B5EF4-FFF2-40B4-BE49-F238E27FC236}">
                <a16:creationId xmlns:a16="http://schemas.microsoft.com/office/drawing/2014/main" id="{E26EBE4C-7A76-4FB2-8DB0-9CD7CDBC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7745" r="25319" b="4164"/>
          <a:stretch/>
        </p:blipFill>
        <p:spPr bwMode="auto">
          <a:xfrm rot="19962677">
            <a:off x="241706" y="4102660"/>
            <a:ext cx="2778936" cy="330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9D62ED5-7EC7-4DAC-AA54-92D3E6986D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6892">
            <a:off x="822959" y="386357"/>
            <a:ext cx="2214880" cy="32477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29C2EC-DA94-4428-AF85-D7A35C4061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586">
            <a:off x="9466856" y="3241363"/>
            <a:ext cx="2373948" cy="3312478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G Fonts" panose="00000500000000000000" pitchFamily="50" charset="0"/>
              </a:rPr>
              <a:t>Belote Coinchee </a:t>
            </a:r>
          </a:p>
        </p:txBody>
      </p:sp>
      <p:pic>
        <p:nvPicPr>
          <p:cNvPr id="8" name="Image 7" descr="Une image contenant texte, signe, dessin&#10;&#10;Description générée automatiquement">
            <a:extLst>
              <a:ext uri="{FF2B5EF4-FFF2-40B4-BE49-F238E27FC236}">
                <a16:creationId xmlns:a16="http://schemas.microsoft.com/office/drawing/2014/main" id="{0966850D-327D-452B-B6B5-3F85EBCD4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957">
            <a:off x="9458442" y="4586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1026" name="Picture 2" descr="Concours de belote">
            <a:extLst>
              <a:ext uri="{FF2B5EF4-FFF2-40B4-BE49-F238E27FC236}">
                <a16:creationId xmlns:a16="http://schemas.microsoft.com/office/drawing/2014/main" id="{E26EBE4C-7A76-4FB2-8DB0-9CD7CDBC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7745" r="25319" b="4164"/>
          <a:stretch/>
        </p:blipFill>
        <p:spPr bwMode="auto">
          <a:xfrm rot="19962677">
            <a:off x="241706" y="4102660"/>
            <a:ext cx="2778936" cy="330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9D62ED5-7EC7-4DAC-AA54-92D3E6986D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6892">
            <a:off x="822959" y="386357"/>
            <a:ext cx="2214880" cy="32477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29C2EC-DA94-4428-AF85-D7A35C4061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586">
            <a:off x="9466856" y="3241363"/>
            <a:ext cx="2373948" cy="3312478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G Fonts" panose="00000500000000000000" pitchFamily="50" charset="0"/>
              </a:rPr>
              <a:t>Belote Coinchee </a:t>
            </a:r>
          </a:p>
        </p:txBody>
      </p:sp>
      <p:pic>
        <p:nvPicPr>
          <p:cNvPr id="8" name="Image 7" descr="Une image contenant texte, signe, dessin&#10;&#10;Description générée automatiquement">
            <a:extLst>
              <a:ext uri="{FF2B5EF4-FFF2-40B4-BE49-F238E27FC236}">
                <a16:creationId xmlns:a16="http://schemas.microsoft.com/office/drawing/2014/main" id="{0966850D-327D-452B-B6B5-3F85EBCD4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957">
            <a:off x="9458442" y="4586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8E0BC-DE0B-4F54-BB1C-96BB7ADE1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5325" y="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9891A1-BB79-4EF6-847A-AD56848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77" y="312217"/>
            <a:ext cx="10353762" cy="970450"/>
          </a:xfrm>
        </p:spPr>
        <p:txBody>
          <a:bodyPr/>
          <a:lstStyle/>
          <a:p>
            <a:r>
              <a:rPr lang="fr-FR" dirty="0">
                <a:latin typeface="ROG Fonts" panose="00000500000000000000" pitchFamily="50" charset="0"/>
              </a:rPr>
              <a:t>Les statistiques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258B8-3920-4A35-ADC8-6645EBE8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88" y="1282667"/>
            <a:ext cx="7073024" cy="5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1026" name="Picture 2" descr="Concours de belote">
            <a:extLst>
              <a:ext uri="{FF2B5EF4-FFF2-40B4-BE49-F238E27FC236}">
                <a16:creationId xmlns:a16="http://schemas.microsoft.com/office/drawing/2014/main" id="{E26EBE4C-7A76-4FB2-8DB0-9CD7CDBC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7745" r="25319" b="4164"/>
          <a:stretch/>
        </p:blipFill>
        <p:spPr bwMode="auto">
          <a:xfrm rot="19962677">
            <a:off x="241706" y="4102660"/>
            <a:ext cx="2778936" cy="330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9D62ED5-7EC7-4DAC-AA54-92D3E6986D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6892">
            <a:off x="822959" y="386357"/>
            <a:ext cx="2214880" cy="32477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29C2EC-DA94-4428-AF85-D7A35C4061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586">
            <a:off x="9466856" y="3536638"/>
            <a:ext cx="2373948" cy="3312478"/>
          </a:xfrm>
          <a:prstGeom prst="rect">
            <a:avLst/>
          </a:prstGeom>
        </p:spPr>
      </p:pic>
      <p:pic>
        <p:nvPicPr>
          <p:cNvPr id="8" name="Image 7" descr="Une image contenant texte, signe, dessin&#10;&#10;Description générée automatiquement">
            <a:extLst>
              <a:ext uri="{FF2B5EF4-FFF2-40B4-BE49-F238E27FC236}">
                <a16:creationId xmlns:a16="http://schemas.microsoft.com/office/drawing/2014/main" id="{0966850D-327D-452B-B6B5-3F85EBCD4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957">
            <a:off x="9458442" y="458673"/>
            <a:ext cx="2143125" cy="2143125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G Fonts" panose="00000500000000000000" pitchFamily="50" charset="0"/>
              </a:rPr>
              <a:t>Merci de nous avoir </a:t>
            </a:r>
            <a:r>
              <a:rPr lang="fr-FR" sz="10000" b="1" i="0" dirty="0" err="1">
                <a:latin typeface="ROG Fonts" panose="00000500000000000000" pitchFamily="50" charset="0"/>
              </a:rPr>
              <a:t>ecoute</a:t>
            </a:r>
            <a:r>
              <a:rPr lang="fr-FR" sz="10000" b="1" i="0" dirty="0">
                <a:latin typeface="ROG Font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41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906</TotalTime>
  <Words>36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Calisto MT</vt:lpstr>
      <vt:lpstr>Magneto</vt:lpstr>
      <vt:lpstr>ROG Fonts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Les statistiques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Belote Coinchée</dc:title>
  <dc:creator>Azancoth Carlo</dc:creator>
  <cp:lastModifiedBy>Azancoth Carlo</cp:lastModifiedBy>
  <cp:revision>16</cp:revision>
  <dcterms:created xsi:type="dcterms:W3CDTF">2020-06-12T21:26:23Z</dcterms:created>
  <dcterms:modified xsi:type="dcterms:W3CDTF">2020-06-14T00:00:05Z</dcterms:modified>
</cp:coreProperties>
</file>