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67" r:id="rId4"/>
    <p:sldId id="269" r:id="rId5"/>
    <p:sldId id="268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34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8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815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44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7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3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76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62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67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68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FF7E5E-B4D0-44FB-A787-F72EB6D9AC5F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7D777666-156C-44F1-9B29-06110F15D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8" name="Image 7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0966850D-327D-452B-B6B5-3F85EBC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E45C3E-6CB3-450A-817D-F93B1D30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-245823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LO21</a:t>
            </a:r>
          </a:p>
          <a:p>
            <a:endParaRPr lang="fr-FR" sz="4800" b="1" i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fr-FR" sz="10000" b="1" i="0" dirty="0">
                <a:solidFill>
                  <a:schemeClr val="tx1"/>
                </a:solidFill>
                <a:latin typeface="Rockwell" panose="02060603020205020403" pitchFamily="18" charset="0"/>
              </a:rPr>
              <a:t>Système expert</a:t>
            </a:r>
          </a:p>
        </p:txBody>
      </p:sp>
    </p:spTree>
    <p:extLst>
      <p:ext uri="{BB962C8B-B14F-4D97-AF65-F5344CB8AC3E}">
        <p14:creationId xmlns:p14="http://schemas.microsoft.com/office/powerpoint/2010/main" val="41106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sommaire</a:t>
            </a:r>
            <a:r>
              <a:rPr lang="fr-FR" sz="4000" b="1" i="0" dirty="0">
                <a:latin typeface="ROG Fonts" panose="00000500000000000000" pitchFamily="50" charset="0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2894362" y="3137037"/>
            <a:ext cx="106775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>
              <a:latin typeface="ROG Fonts" panose="00000500000000000000" pitchFamily="50" charset="0"/>
            </a:endParaRPr>
          </a:p>
          <a:p>
            <a:r>
              <a:rPr lang="fr-FR" sz="3600" dirty="0">
                <a:latin typeface="Rockwell" panose="02060603020205020403" pitchFamily="18" charset="0"/>
              </a:rPr>
              <a:t>-les structures de donnée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-la BDC avec les fichier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moteur d’inférence 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demonstration du projet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conclusion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B2EBCAA-2E20-40C2-9008-51081AC00886}"/>
              </a:ext>
            </a:extLst>
          </p:cNvPr>
          <p:cNvGrpSpPr/>
          <p:nvPr/>
        </p:nvGrpSpPr>
        <p:grpSpPr>
          <a:xfrm>
            <a:off x="1628189" y="1908059"/>
            <a:ext cx="8602247" cy="1235191"/>
            <a:chOff x="1628189" y="1603259"/>
            <a:chExt cx="8602247" cy="12351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DB7899E-C899-4FB5-A486-F7D12005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2" t="24802" r="8731" b="27107"/>
            <a:stretch/>
          </p:blipFill>
          <p:spPr>
            <a:xfrm>
              <a:off x="1628189" y="1603259"/>
              <a:ext cx="3496261" cy="122897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9F48200-E13E-4C5C-80A8-1C62F5830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51" t="32342" r="9517" b="32385"/>
            <a:stretch/>
          </p:blipFill>
          <p:spPr>
            <a:xfrm>
              <a:off x="6235812" y="1603259"/>
              <a:ext cx="3994624" cy="12351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8874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10090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Arbre</a:t>
            </a:r>
            <a:r>
              <a:rPr lang="fr-FR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 des structures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C3C9C2-0DFD-4520-B8E9-B4F8E239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84" y="906963"/>
            <a:ext cx="8376630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13240"/>
            <a:ext cx="10677524" cy="774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i="0" u="sng" dirty="0">
                <a:latin typeface="Rockwell" panose="02060603020205020403" pitchFamily="18" charset="0"/>
              </a:rPr>
              <a:t>La gestion de la BDC avec les fichier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4A98D-9AA8-4CB9-A01C-692A178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96" y="1944495"/>
            <a:ext cx="9597214" cy="12089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AF557C-E80A-4954-9B3C-F1F1ED29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20" y="3948016"/>
            <a:ext cx="10044941" cy="12344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217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483362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b="1" i="0" u="sng" dirty="0">
                <a:latin typeface="Rockwell" panose="02060603020205020403" pitchFamily="18" charset="0"/>
              </a:rPr>
              <a:t>moteur d’inférence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03BEC7-D55F-4D49-B644-12F7CB90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815876"/>
            <a:ext cx="10540230" cy="5471657"/>
          </a:xfrm>
          <a:prstGeom prst="roundRect">
            <a:avLst>
              <a:gd name="adj" fmla="val 5383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01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Demonstration du programme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F5798F-0D8F-4E49-BC6F-C957B8A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2" y="1790471"/>
            <a:ext cx="7125694" cy="1638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6FBFC0-54D7-4FEA-AC8F-0049102A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30" y="4048132"/>
            <a:ext cx="8335538" cy="15718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1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757238" y="2274833"/>
            <a:ext cx="10677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-Bilan du cahier des charges</a:t>
            </a: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-Expérience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aquise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8881FD-E4E1-412A-A9FE-836D7CE18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4" b="37629"/>
          <a:stretch/>
        </p:blipFill>
        <p:spPr>
          <a:xfrm>
            <a:off x="4697728" y="5937885"/>
            <a:ext cx="2796543" cy="7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8E429C58-8B93-40C5-AEB9-FAFF70C725D0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6651E95D-1832-419A-962E-800DFF75E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31" name="Image 30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66A7F2A4-8A07-4435-97ED-02C17004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ckwell" panose="02060603020205020403" pitchFamily="18" charset="0"/>
              </a:rPr>
              <a:t>Merci de nous avoir ecoute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D5846D-B03B-45CB-BB2C-F4435B5F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941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1216</TotalTime>
  <Words>55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Calisto MT</vt:lpstr>
      <vt:lpstr>Magneto</vt:lpstr>
      <vt:lpstr>Rockwell</vt:lpstr>
      <vt:lpstr>ROG Fonts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Belote Coinchée</dc:title>
  <dc:creator>Azancoth Carlo</dc:creator>
  <cp:lastModifiedBy>Azancoth Carlo</cp:lastModifiedBy>
  <cp:revision>34</cp:revision>
  <dcterms:created xsi:type="dcterms:W3CDTF">2020-06-12T21:26:23Z</dcterms:created>
  <dcterms:modified xsi:type="dcterms:W3CDTF">2021-01-08T14:43:11Z</dcterms:modified>
</cp:coreProperties>
</file>