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56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491" y="533401"/>
            <a:ext cx="5030510" cy="251460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490" y="3403600"/>
            <a:ext cx="503051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46B819-7D44-4CFA-BF52-61113C532C83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AC6530A-4041-4F82-BD6B-E059B0870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25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46B819-7D44-4CFA-BF52-61113C532C83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AC6530A-4041-4F82-BD6B-E059B0870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24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63695" y="533400"/>
            <a:ext cx="2362816" cy="54864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5491" y="533400"/>
            <a:ext cx="7469544" cy="5486400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46B819-7D44-4CFA-BF52-61113C532C83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AC6530A-4041-4F82-BD6B-E059B0870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81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46B819-7D44-4CFA-BF52-61113C532C83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AC6530A-4041-4F82-BD6B-E059B0870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6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491" y="533400"/>
            <a:ext cx="8689063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491" y="3124200"/>
            <a:ext cx="8689063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46B819-7D44-4CFA-BF52-61113C532C83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AC6530A-4041-4F82-BD6B-E059B0870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2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5489" y="1828800"/>
            <a:ext cx="4253068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66021" y="1828800"/>
            <a:ext cx="4253068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46B819-7D44-4CFA-BF52-61113C532C83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AC6530A-4041-4F82-BD6B-E059B0870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7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5490" y="1828800"/>
            <a:ext cx="4253068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5490" y="2590800"/>
            <a:ext cx="4253068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501485" y="1828800"/>
            <a:ext cx="4253068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501485" y="2590800"/>
            <a:ext cx="4253068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46B819-7D44-4CFA-BF52-61113C532C83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AC6530A-4041-4F82-BD6B-E059B0870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5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46B819-7D44-4CFA-BF52-61113C532C83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AC6530A-4041-4F82-BD6B-E059B0870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57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46B819-7D44-4CFA-BF52-61113C532C83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AC6530A-4041-4F82-BD6B-E059B0870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41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67341" y="533400"/>
            <a:ext cx="5868928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46B819-7D44-4CFA-BF52-61113C532C83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AC6530A-4041-4F82-BD6B-E059B0870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25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5867340" y="533400"/>
            <a:ext cx="578167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3177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8689064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490" y="1828800"/>
            <a:ext cx="8689064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065491" y="6155268"/>
            <a:ext cx="565456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6934418" y="6155268"/>
            <a:ext cx="137195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746B819-7D44-4CFA-BF52-61113C532C83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8535035" y="6155268"/>
            <a:ext cx="121951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AC6530A-4041-4F82-BD6B-E059B0870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40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\\SRV-FILE-1\vgoubet$\ICN\Exos%20python\Sudoku\presentation\Cahier%20des%20charges.doc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smtClean="0"/>
              <a:t>Projet ICN de fin d’année en Python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le cadre de nos cours d’ICN (Informatique et Création Numérique), nous avons eu le plaisir de réaliser un projet informatique.</a:t>
            </a:r>
          </a:p>
          <a:p>
            <a:r>
              <a:rPr lang="fr-FR" dirty="0" smtClean="0"/>
              <a:t>Notre projet consiste à réaliser un </a:t>
            </a:r>
            <a:r>
              <a:rPr lang="fr-FR" dirty="0" smtClean="0"/>
              <a:t>jeu </a:t>
            </a:r>
            <a:r>
              <a:rPr lang="fr-FR" dirty="0" smtClean="0"/>
              <a:t>de sudoku à l’aide du langage de programmation </a:t>
            </a:r>
            <a:r>
              <a:rPr lang="fr-FR" dirty="0" smtClean="0"/>
              <a:t>Python.</a:t>
            </a:r>
            <a:endParaRPr lang="fr-FR" dirty="0" smtClean="0"/>
          </a:p>
          <a:p>
            <a:r>
              <a:rPr lang="fr-FR" dirty="0" smtClean="0"/>
              <a:t>Afin de pouvoir mieux comprendre comment fonctionne notre programme, la manière dont il a été </a:t>
            </a:r>
            <a:r>
              <a:rPr lang="fr-FR" dirty="0" smtClean="0"/>
              <a:t>cré</a:t>
            </a:r>
            <a:r>
              <a:rPr lang="fr-FR" dirty="0"/>
              <a:t>é</a:t>
            </a:r>
            <a:r>
              <a:rPr lang="fr-FR" dirty="0" smtClean="0"/>
              <a:t> </a:t>
            </a:r>
            <a:r>
              <a:rPr lang="fr-FR" dirty="0" smtClean="0"/>
              <a:t>et les critères auxquels il correspond nous vous invitons vivement à aller consulter </a:t>
            </a:r>
            <a:r>
              <a:rPr lang="fr-FR" dirty="0" smtClean="0">
                <a:solidFill>
                  <a:srgbClr val="FF0000"/>
                </a:solidFill>
                <a:hlinkClick r:id="rId2" action="ppaction://hlinkfile"/>
              </a:rPr>
              <a:t>notre cahier des charge</a:t>
            </a:r>
            <a:r>
              <a:rPr lang="fr-FR" u="sng" dirty="0">
                <a:solidFill>
                  <a:schemeClr val="tx1"/>
                </a:solidFill>
              </a:rPr>
              <a:t>s</a:t>
            </a:r>
            <a:r>
              <a:rPr lang="fr-FR" dirty="0" smtClean="0"/>
              <a:t> ci-joint.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669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du programme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Importation des modules</a:t>
            </a:r>
          </a:p>
          <a:p>
            <a:endParaRPr lang="fr-FR" dirty="0"/>
          </a:p>
          <a:p>
            <a:r>
              <a:rPr lang="fr-FR" dirty="0" smtClean="0"/>
              <a:t>Initialisation des fonction</a:t>
            </a:r>
          </a:p>
          <a:p>
            <a:endParaRPr lang="fr-FR" dirty="0"/>
          </a:p>
          <a:p>
            <a:r>
              <a:rPr lang="fr-FR" dirty="0" smtClean="0"/>
              <a:t>Préparation avant le début de la </a:t>
            </a:r>
            <a:r>
              <a:rPr lang="fr-FR" dirty="0" smtClean="0"/>
              <a:t>partie</a:t>
            </a:r>
          </a:p>
          <a:p>
            <a:endParaRPr lang="fr-FR" dirty="0"/>
          </a:p>
          <a:p>
            <a:r>
              <a:rPr lang="fr-FR" dirty="0" smtClean="0"/>
              <a:t>Le jeu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037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/>
              <a:t>Modules</a:t>
            </a:r>
            <a:endParaRPr lang="fr-FR" b="1" u="sng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546" y="2895600"/>
            <a:ext cx="6804788" cy="927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Accolade ouvrante 4"/>
          <p:cNvSpPr/>
          <p:nvPr/>
        </p:nvSpPr>
        <p:spPr>
          <a:xfrm>
            <a:off x="3660246" y="2895600"/>
            <a:ext cx="495300" cy="927926"/>
          </a:xfrm>
          <a:prstGeom prst="leftBrace">
            <a:avLst>
              <a:gd name="adj1" fmla="val 36538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549400" y="2755900"/>
            <a:ext cx="1841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Importation des modules qui vont servir plus loin dans le programme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16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25" y="749300"/>
            <a:ext cx="10336175" cy="6108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Accolade ouvrante 4"/>
          <p:cNvSpPr/>
          <p:nvPr/>
        </p:nvSpPr>
        <p:spPr>
          <a:xfrm>
            <a:off x="1523999" y="749300"/>
            <a:ext cx="331825" cy="578072"/>
          </a:xfrm>
          <a:prstGeom prst="leftBrace">
            <a:avLst>
              <a:gd name="adj1" fmla="val 38952"/>
              <a:gd name="adj2" fmla="val 29592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ouvrante 5"/>
          <p:cNvSpPr/>
          <p:nvPr/>
        </p:nvSpPr>
        <p:spPr>
          <a:xfrm>
            <a:off x="1523999" y="1397000"/>
            <a:ext cx="331825" cy="2530503"/>
          </a:xfrm>
          <a:prstGeom prst="leftBrace">
            <a:avLst>
              <a:gd name="adj1" fmla="val 69570"/>
              <a:gd name="adj2" fmla="val 64178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ouvrante 6"/>
          <p:cNvSpPr/>
          <p:nvPr/>
        </p:nvSpPr>
        <p:spPr>
          <a:xfrm>
            <a:off x="1523999" y="4089397"/>
            <a:ext cx="331825" cy="2768603"/>
          </a:xfrm>
          <a:prstGeom prst="leftBrace">
            <a:avLst>
              <a:gd name="adj1" fmla="val 38952"/>
              <a:gd name="adj2" fmla="val 47023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82623" y="791715"/>
            <a:ext cx="147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Efface l’écran.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2653115"/>
            <a:ext cx="16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Teste si une case est valide.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01600" y="4377667"/>
            <a:ext cx="142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Permet de poser les question à l’utilisateur.</a:t>
            </a:r>
          </a:p>
          <a:p>
            <a:r>
              <a:rPr lang="fr-FR" dirty="0" smtClean="0"/>
              <a:t>Prend en compte les erreurs.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07444" y="0"/>
            <a:ext cx="537711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fr-FR" sz="3600" b="1" u="sng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Initialisation des fonctions</a:t>
            </a:r>
          </a:p>
        </p:txBody>
      </p:sp>
    </p:spTree>
    <p:extLst>
      <p:ext uri="{BB962C8B-B14F-4D97-AF65-F5344CB8AC3E}">
        <p14:creationId xmlns:p14="http://schemas.microsoft.com/office/powerpoint/2010/main" val="87779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2196" y="87059"/>
            <a:ext cx="10515600" cy="1325563"/>
          </a:xfrm>
        </p:spPr>
        <p:txBody>
          <a:bodyPr/>
          <a:lstStyle/>
          <a:p>
            <a:r>
              <a:rPr lang="fr-FR" b="1" u="sng" dirty="0" smtClean="0"/>
              <a:t>Préparation avant le début de la partie</a:t>
            </a:r>
            <a:endParaRPr lang="fr-FR" b="1" u="sng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656" y="1866900"/>
            <a:ext cx="5721696" cy="419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Accolade ouvrante 4"/>
          <p:cNvSpPr/>
          <p:nvPr/>
        </p:nvSpPr>
        <p:spPr>
          <a:xfrm>
            <a:off x="3213892" y="1866900"/>
            <a:ext cx="647700" cy="2311400"/>
          </a:xfrm>
          <a:prstGeom prst="leftBrace">
            <a:avLst>
              <a:gd name="adj1" fmla="val 7303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473992" y="2503613"/>
            <a:ext cx="173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Choix par l’utilisateur de la grille </a:t>
            </a:r>
            <a:endParaRPr lang="fr-FR" dirty="0"/>
          </a:p>
        </p:txBody>
      </p:sp>
      <p:sp>
        <p:nvSpPr>
          <p:cNvPr id="7" name="Accolade ouvrante 6"/>
          <p:cNvSpPr/>
          <p:nvPr/>
        </p:nvSpPr>
        <p:spPr>
          <a:xfrm>
            <a:off x="3074192" y="4178300"/>
            <a:ext cx="787400" cy="1879600"/>
          </a:xfrm>
          <a:prstGeom prst="leftBrace">
            <a:avLst>
              <a:gd name="adj1" fmla="val 70565"/>
              <a:gd name="adj2" fmla="val 54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365558" y="4517935"/>
            <a:ext cx="1649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Importation de la grille choisi a partir d’un fichier CSV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434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00" y="790448"/>
            <a:ext cx="9702801" cy="6426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3670300" y="0"/>
            <a:ext cx="535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u="sng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Remplissage de la grille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3327400" y="1046439"/>
            <a:ext cx="711200" cy="2069525"/>
          </a:xfrm>
          <a:prstGeom prst="leftBrace">
            <a:avLst>
              <a:gd name="adj1" fmla="val 4761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784350" y="1619536"/>
            <a:ext cx="158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Affichage </a:t>
            </a:r>
            <a:r>
              <a:rPr lang="fr-FR" dirty="0" smtClean="0"/>
              <a:t>de </a:t>
            </a:r>
            <a:r>
              <a:rPr lang="fr-FR" dirty="0" smtClean="0"/>
              <a:t>la </a:t>
            </a:r>
            <a:r>
              <a:rPr lang="fr-FR" dirty="0"/>
              <a:t>grille dans le terminal </a:t>
            </a:r>
            <a:endParaRPr lang="fr-FR" dirty="0" smtClean="0"/>
          </a:p>
        </p:txBody>
      </p:sp>
      <p:sp>
        <p:nvSpPr>
          <p:cNvPr id="8" name="Accolade ouvrante 7"/>
          <p:cNvSpPr/>
          <p:nvPr/>
        </p:nvSpPr>
        <p:spPr>
          <a:xfrm>
            <a:off x="3327400" y="3239075"/>
            <a:ext cx="711200" cy="2895600"/>
          </a:xfrm>
          <a:prstGeom prst="leftBrace">
            <a:avLst>
              <a:gd name="adj1" fmla="val 44047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587500" y="4003764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Permet de récupérer et de traiter les action de l’utilisateur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649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essionnel contrasté 16: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396_TF02895266.potx" id="{47023EB1-84D6-4F8D-A3A4-0DB2D5BFEFCD}" vid="{A3AA592D-003A-45B9-875A-068D4A2C5D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tf02895266</Template>
  <TotalTime>54</TotalTime>
  <Words>186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Franklin Gothic Medium</vt:lpstr>
      <vt:lpstr>Professionnel contrasté 16:9</vt:lpstr>
      <vt:lpstr>Projet ICN de fin d’année en Python</vt:lpstr>
      <vt:lpstr>Architecture du programme</vt:lpstr>
      <vt:lpstr>Modules</vt:lpstr>
      <vt:lpstr>Présentation PowerPoint</vt:lpstr>
      <vt:lpstr>Préparation avant le début de la partie</vt:lpstr>
      <vt:lpstr>Présentation PowerPoint</vt:lpstr>
    </vt:vector>
  </TitlesOfParts>
  <Company>Lycees Alsace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GOUBET</dc:creator>
  <cp:lastModifiedBy>Victor GOUBET</cp:lastModifiedBy>
  <cp:revision>9</cp:revision>
  <dcterms:created xsi:type="dcterms:W3CDTF">2018-05-30T13:33:14Z</dcterms:created>
  <dcterms:modified xsi:type="dcterms:W3CDTF">2018-05-30T14:36:46Z</dcterms:modified>
</cp:coreProperties>
</file>