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63" r:id="rId4"/>
    <p:sldId id="257" r:id="rId5"/>
    <p:sldId id="258" r:id="rId6"/>
    <p:sldId id="259" r:id="rId7"/>
    <p:sldId id="260" r:id="rId8"/>
    <p:sldId id="276" r:id="rId9"/>
    <p:sldId id="264" r:id="rId10"/>
    <p:sldId id="268" r:id="rId11"/>
    <p:sldId id="267" r:id="rId12"/>
    <p:sldId id="277" r:id="rId13"/>
    <p:sldId id="266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61" d="100"/>
          <a:sy n="61" d="100"/>
        </p:scale>
        <p:origin x="17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CA2F2-3CCD-42D3-8011-B04DA5FB3367}" type="doc">
      <dgm:prSet loTypeId="urn:microsoft.com/office/officeart/2005/8/layout/hProcess1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21879627-554C-498D-BE82-20B2CDE15E1C}">
      <dgm:prSet phldrT="[Text]"/>
      <dgm:spPr/>
      <dgm:t>
        <a:bodyPr/>
        <a:lstStyle/>
        <a:p>
          <a:r>
            <a:rPr lang="de-DE" dirty="0"/>
            <a:t>NLTK</a:t>
          </a:r>
        </a:p>
      </dgm:t>
    </dgm:pt>
    <dgm:pt modelId="{FFBC3EBB-A29D-4E8F-BCFB-E8F51271CDD0}" type="parTrans" cxnId="{B76557A6-EF31-4F9B-AF0B-831FC6FD9787}">
      <dgm:prSet/>
      <dgm:spPr/>
      <dgm:t>
        <a:bodyPr/>
        <a:lstStyle/>
        <a:p>
          <a:endParaRPr lang="de-DE"/>
        </a:p>
      </dgm:t>
    </dgm:pt>
    <dgm:pt modelId="{CBA9F00C-E5EE-42FB-AAE9-3763D22CD72D}" type="sibTrans" cxnId="{B76557A6-EF31-4F9B-AF0B-831FC6FD9787}">
      <dgm:prSet/>
      <dgm:spPr/>
      <dgm:t>
        <a:bodyPr/>
        <a:lstStyle/>
        <a:p>
          <a:endParaRPr lang="de-DE"/>
        </a:p>
      </dgm:t>
    </dgm:pt>
    <dgm:pt modelId="{757624C9-6B34-4DDB-BC3F-DB827D932F01}">
      <dgm:prSet phldrT="[Text]"/>
      <dgm:spPr/>
      <dgm:t>
        <a:bodyPr/>
        <a:lstStyle/>
        <a:p>
          <a:r>
            <a:rPr lang="de-DE" dirty="0"/>
            <a:t>Comment and NAG </a:t>
          </a:r>
          <a:r>
            <a:rPr lang="de-DE" dirty="0" err="1"/>
            <a:t>Extraction</a:t>
          </a:r>
          <a:endParaRPr lang="de-DE" dirty="0"/>
        </a:p>
      </dgm:t>
    </dgm:pt>
    <dgm:pt modelId="{DA39077F-9220-45A2-82EF-9AD225D80A03}" type="parTrans" cxnId="{D020070D-71D6-4754-B327-72EBD13D4148}">
      <dgm:prSet/>
      <dgm:spPr/>
      <dgm:t>
        <a:bodyPr/>
        <a:lstStyle/>
        <a:p>
          <a:endParaRPr lang="de-DE"/>
        </a:p>
      </dgm:t>
    </dgm:pt>
    <dgm:pt modelId="{F76C01EF-8F8B-4576-B598-605CC3F0B4E0}" type="sibTrans" cxnId="{D020070D-71D6-4754-B327-72EBD13D4148}">
      <dgm:prSet/>
      <dgm:spPr/>
      <dgm:t>
        <a:bodyPr/>
        <a:lstStyle/>
        <a:p>
          <a:endParaRPr lang="de-DE"/>
        </a:p>
      </dgm:t>
    </dgm:pt>
    <dgm:pt modelId="{11976F5B-1164-43B0-A216-065C5C0750B2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Cleansing</a:t>
          </a:r>
          <a:endParaRPr lang="de-DE" dirty="0"/>
        </a:p>
      </dgm:t>
    </dgm:pt>
    <dgm:pt modelId="{FF35DE15-041E-4B9B-86BA-11F92A0BC87E}" type="parTrans" cxnId="{A28DE3CE-EF67-4D88-9969-769BCD941A3F}">
      <dgm:prSet/>
      <dgm:spPr/>
      <dgm:t>
        <a:bodyPr/>
        <a:lstStyle/>
        <a:p>
          <a:endParaRPr lang="de-DE"/>
        </a:p>
      </dgm:t>
    </dgm:pt>
    <dgm:pt modelId="{9917272D-2630-461F-9E2A-90244B35C5B2}" type="sibTrans" cxnId="{A28DE3CE-EF67-4D88-9969-769BCD941A3F}">
      <dgm:prSet/>
      <dgm:spPr/>
      <dgm:t>
        <a:bodyPr/>
        <a:lstStyle/>
        <a:p>
          <a:endParaRPr lang="de-DE"/>
        </a:p>
      </dgm:t>
    </dgm:pt>
    <dgm:pt modelId="{7DCB3EF5-8F50-446E-941E-63FE4B99B4C1}">
      <dgm:prSet phldrT="[Text]"/>
      <dgm:spPr/>
      <dgm:t>
        <a:bodyPr/>
        <a:lstStyle/>
        <a:p>
          <a:r>
            <a:rPr lang="de-DE" dirty="0" err="1"/>
            <a:t>Weka</a:t>
          </a:r>
          <a:endParaRPr lang="de-DE" dirty="0"/>
        </a:p>
      </dgm:t>
    </dgm:pt>
    <dgm:pt modelId="{805E528F-AC36-4DD0-8E98-3A4AC46FBD83}" type="parTrans" cxnId="{19F7F618-9C70-4901-95C0-CD08FD8F095B}">
      <dgm:prSet/>
      <dgm:spPr/>
      <dgm:t>
        <a:bodyPr/>
        <a:lstStyle/>
        <a:p>
          <a:endParaRPr lang="de-DE"/>
        </a:p>
      </dgm:t>
    </dgm:pt>
    <dgm:pt modelId="{79709299-0D51-42A5-94DD-CBD48F7AAA35}" type="sibTrans" cxnId="{19F7F618-9C70-4901-95C0-CD08FD8F095B}">
      <dgm:prSet/>
      <dgm:spPr/>
      <dgm:t>
        <a:bodyPr/>
        <a:lstStyle/>
        <a:p>
          <a:endParaRPr lang="de-DE"/>
        </a:p>
      </dgm:t>
    </dgm:pt>
    <dgm:pt modelId="{357B7C7D-CBDD-43EF-A062-09DBACDA7130}">
      <dgm:prSet phldrT="[Text]"/>
      <dgm:spPr/>
      <dgm:t>
        <a:bodyPr/>
        <a:lstStyle/>
        <a:p>
          <a:r>
            <a:rPr lang="de-DE" dirty="0" err="1"/>
            <a:t>Testing</a:t>
          </a:r>
          <a:endParaRPr lang="de-DE" dirty="0"/>
        </a:p>
      </dgm:t>
    </dgm:pt>
    <dgm:pt modelId="{E2078628-BE98-4C1D-AE05-65CC71BE9862}" type="parTrans" cxnId="{9FB509E5-BBC0-4ADE-AF32-CEC9403B5884}">
      <dgm:prSet/>
      <dgm:spPr/>
      <dgm:t>
        <a:bodyPr/>
        <a:lstStyle/>
        <a:p>
          <a:endParaRPr lang="de-DE"/>
        </a:p>
      </dgm:t>
    </dgm:pt>
    <dgm:pt modelId="{D0255988-38DB-4082-9CAB-128CA27D2F1B}" type="sibTrans" cxnId="{9FB509E5-BBC0-4ADE-AF32-CEC9403B5884}">
      <dgm:prSet/>
      <dgm:spPr/>
      <dgm:t>
        <a:bodyPr/>
        <a:lstStyle/>
        <a:p>
          <a:endParaRPr lang="de-DE"/>
        </a:p>
      </dgm:t>
    </dgm:pt>
    <dgm:pt modelId="{755BB109-7858-4A59-8F60-091F780BC1C4}">
      <dgm:prSet phldrT="[Text]"/>
      <dgm:spPr/>
      <dgm:t>
        <a:bodyPr/>
        <a:lstStyle/>
        <a:p>
          <a:r>
            <a:rPr lang="de-DE" dirty="0"/>
            <a:t>Evaluation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Results</a:t>
          </a:r>
          <a:endParaRPr lang="de-DE" dirty="0"/>
        </a:p>
      </dgm:t>
    </dgm:pt>
    <dgm:pt modelId="{249483C0-D195-4A3D-B386-41285129224F}" type="parTrans" cxnId="{9336C50E-622B-4CF4-A0CD-4BFE78E6823A}">
      <dgm:prSet/>
      <dgm:spPr/>
      <dgm:t>
        <a:bodyPr/>
        <a:lstStyle/>
        <a:p>
          <a:endParaRPr lang="de-DE"/>
        </a:p>
      </dgm:t>
    </dgm:pt>
    <dgm:pt modelId="{85702B04-C202-4A4A-AC94-F303F0E81403}" type="sibTrans" cxnId="{9336C50E-622B-4CF4-A0CD-4BFE78E6823A}">
      <dgm:prSet/>
      <dgm:spPr/>
      <dgm:t>
        <a:bodyPr/>
        <a:lstStyle/>
        <a:p>
          <a:endParaRPr lang="de-DE"/>
        </a:p>
      </dgm:t>
    </dgm:pt>
    <dgm:pt modelId="{2695A4B5-2477-4AE8-974B-DC637D342CE8}">
      <dgm:prSet phldrT="[Text]"/>
      <dgm:spPr/>
      <dgm:t>
        <a:bodyPr/>
        <a:lstStyle/>
        <a:p>
          <a:r>
            <a:rPr lang="de-DE" dirty="0"/>
            <a:t>Text </a:t>
          </a:r>
          <a:r>
            <a:rPr lang="de-DE" dirty="0" err="1"/>
            <a:t>Normalization</a:t>
          </a:r>
          <a:endParaRPr lang="de-DE" dirty="0"/>
        </a:p>
      </dgm:t>
    </dgm:pt>
    <dgm:pt modelId="{AD07A9E6-1195-4A28-9F62-41905A7D2C4E}" type="parTrans" cxnId="{B677E91A-665E-4BD1-9FB1-A2BEF0775B61}">
      <dgm:prSet/>
      <dgm:spPr/>
      <dgm:t>
        <a:bodyPr/>
        <a:lstStyle/>
        <a:p>
          <a:endParaRPr lang="de-DE"/>
        </a:p>
      </dgm:t>
    </dgm:pt>
    <dgm:pt modelId="{68A90FEA-4525-435D-923B-FE4F9798B9D1}" type="sibTrans" cxnId="{B677E91A-665E-4BD1-9FB1-A2BEF0775B61}">
      <dgm:prSet/>
      <dgm:spPr/>
      <dgm:t>
        <a:bodyPr/>
        <a:lstStyle/>
        <a:p>
          <a:endParaRPr lang="de-DE"/>
        </a:p>
      </dgm:t>
    </dgm:pt>
    <dgm:pt modelId="{51EA4F1F-A69F-4E3D-AA72-DDEF22DDF669}">
      <dgm:prSet/>
      <dgm:spPr/>
      <dgm:t>
        <a:bodyPr/>
        <a:lstStyle/>
        <a:p>
          <a:r>
            <a:rPr lang="de-DE" dirty="0" err="1"/>
            <a:t>sklearn</a:t>
          </a:r>
          <a:r>
            <a:rPr lang="de-DE" dirty="0"/>
            <a:t> / </a:t>
          </a:r>
          <a:r>
            <a:rPr lang="de-DE" dirty="0" err="1"/>
            <a:t>gensim</a:t>
          </a:r>
          <a:endParaRPr lang="de-DE" dirty="0"/>
        </a:p>
      </dgm:t>
    </dgm:pt>
    <dgm:pt modelId="{AFCEF9EC-AF8D-489B-B447-BA81B5281DF9}" type="parTrans" cxnId="{45D4329F-22D7-41EC-927E-4878671C4AE3}">
      <dgm:prSet/>
      <dgm:spPr/>
      <dgm:t>
        <a:bodyPr/>
        <a:lstStyle/>
        <a:p>
          <a:endParaRPr lang="de-DE"/>
        </a:p>
      </dgm:t>
    </dgm:pt>
    <dgm:pt modelId="{FE6DCD74-D8B8-4060-B04F-E72B5AD12034}" type="sibTrans" cxnId="{45D4329F-22D7-41EC-927E-4878671C4AE3}">
      <dgm:prSet/>
      <dgm:spPr/>
      <dgm:t>
        <a:bodyPr/>
        <a:lstStyle/>
        <a:p>
          <a:endParaRPr lang="de-DE"/>
        </a:p>
      </dgm:t>
    </dgm:pt>
    <dgm:pt modelId="{EA361B73-2C2A-459F-AA93-672FE5871538}">
      <dgm:prSet phldrT="[Text]"/>
      <dgm:spPr/>
      <dgm:t>
        <a:bodyPr/>
        <a:lstStyle/>
        <a:p>
          <a:r>
            <a:rPr lang="de-DE" dirty="0"/>
            <a:t>Training</a:t>
          </a:r>
        </a:p>
      </dgm:t>
    </dgm:pt>
    <dgm:pt modelId="{DF487658-F58A-4C1D-8C86-FFA47A30FC8B}" type="parTrans" cxnId="{362439A6-EA1F-4B9B-875E-B0AAE34B9FB7}">
      <dgm:prSet/>
      <dgm:spPr/>
      <dgm:t>
        <a:bodyPr/>
        <a:lstStyle/>
        <a:p>
          <a:endParaRPr lang="de-DE"/>
        </a:p>
      </dgm:t>
    </dgm:pt>
    <dgm:pt modelId="{34CA1C8D-7E6A-422B-958C-5C0BB6392942}" type="sibTrans" cxnId="{362439A6-EA1F-4B9B-875E-B0AAE34B9FB7}">
      <dgm:prSet/>
      <dgm:spPr/>
      <dgm:t>
        <a:bodyPr/>
        <a:lstStyle/>
        <a:p>
          <a:endParaRPr lang="de-DE"/>
        </a:p>
      </dgm:t>
    </dgm:pt>
    <dgm:pt modelId="{5EE66ACF-47CE-4AFE-8BC1-C51F050BBC5D}">
      <dgm:prSet/>
      <dgm:spPr/>
      <dgm:t>
        <a:bodyPr/>
        <a:lstStyle/>
        <a:p>
          <a:r>
            <a:rPr lang="de-DE" dirty="0"/>
            <a:t>Feature </a:t>
          </a:r>
          <a:r>
            <a:rPr lang="de-DE" dirty="0" err="1"/>
            <a:t>Extraction</a:t>
          </a:r>
          <a:endParaRPr lang="de-DE" dirty="0"/>
        </a:p>
      </dgm:t>
    </dgm:pt>
    <dgm:pt modelId="{1D7EFABA-DBBE-46FA-8273-956ED6302C0B}" type="parTrans" cxnId="{A3F3D3B3-DC86-46A8-BB9F-E612F5DCCDC5}">
      <dgm:prSet/>
      <dgm:spPr/>
      <dgm:t>
        <a:bodyPr/>
        <a:lstStyle/>
        <a:p>
          <a:endParaRPr lang="de-DE"/>
        </a:p>
      </dgm:t>
    </dgm:pt>
    <dgm:pt modelId="{B1DA1725-327E-4AD2-812E-3B6283280C16}" type="sibTrans" cxnId="{A3F3D3B3-DC86-46A8-BB9F-E612F5DCCDC5}">
      <dgm:prSet/>
      <dgm:spPr/>
      <dgm:t>
        <a:bodyPr/>
        <a:lstStyle/>
        <a:p>
          <a:endParaRPr lang="de-DE"/>
        </a:p>
      </dgm:t>
    </dgm:pt>
    <dgm:pt modelId="{63E9E4DE-71AF-438C-9F14-8946D3F78FF7}">
      <dgm:prSet phldrT="[Text]"/>
      <dgm:spPr/>
      <dgm:t>
        <a:bodyPr/>
        <a:lstStyle/>
        <a:p>
          <a:r>
            <a:rPr lang="de-DE" dirty="0" err="1"/>
            <a:t>Conversion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ARFF </a:t>
          </a:r>
          <a:r>
            <a:rPr lang="de-DE" dirty="0" err="1"/>
            <a:t>format</a:t>
          </a:r>
          <a:endParaRPr lang="de-DE" dirty="0"/>
        </a:p>
      </dgm:t>
    </dgm:pt>
    <dgm:pt modelId="{4FF7804C-6622-453E-82EB-0570AFC9F90D}" type="parTrans" cxnId="{6D6021D0-0C8C-496E-9714-F82A2CEB5156}">
      <dgm:prSet/>
      <dgm:spPr/>
      <dgm:t>
        <a:bodyPr/>
        <a:lstStyle/>
        <a:p>
          <a:endParaRPr lang="de-DE"/>
        </a:p>
      </dgm:t>
    </dgm:pt>
    <dgm:pt modelId="{3FAB23DE-9689-409D-B560-AE6CB93FD385}" type="sibTrans" cxnId="{6D6021D0-0C8C-496E-9714-F82A2CEB5156}">
      <dgm:prSet/>
      <dgm:spPr/>
      <dgm:t>
        <a:bodyPr/>
        <a:lstStyle/>
        <a:p>
          <a:endParaRPr lang="de-DE"/>
        </a:p>
      </dgm:t>
    </dgm:pt>
    <dgm:pt modelId="{B2303295-97D0-4E97-844C-61AC40E2D499}">
      <dgm:prSet/>
      <dgm:spPr/>
      <dgm:t>
        <a:bodyPr/>
        <a:lstStyle/>
        <a:p>
          <a:r>
            <a:rPr lang="de-DE" dirty="0"/>
            <a:t>Feature </a:t>
          </a:r>
          <a:r>
            <a:rPr lang="de-DE" dirty="0" err="1"/>
            <a:t>Selection</a:t>
          </a:r>
          <a:endParaRPr lang="de-DE" dirty="0"/>
        </a:p>
      </dgm:t>
    </dgm:pt>
    <dgm:pt modelId="{CEB3222B-7168-4808-9060-1BE78063E88B}" type="parTrans" cxnId="{5AE87BE4-3E15-4265-BE6A-067FFB072F70}">
      <dgm:prSet/>
      <dgm:spPr/>
      <dgm:t>
        <a:bodyPr/>
        <a:lstStyle/>
        <a:p>
          <a:endParaRPr lang="de-DE"/>
        </a:p>
      </dgm:t>
    </dgm:pt>
    <dgm:pt modelId="{DEC7A240-4D53-44B1-A5A7-5080E0109EB6}" type="sibTrans" cxnId="{5AE87BE4-3E15-4265-BE6A-067FFB072F70}">
      <dgm:prSet/>
      <dgm:spPr/>
      <dgm:t>
        <a:bodyPr/>
        <a:lstStyle/>
        <a:p>
          <a:endParaRPr lang="de-DE"/>
        </a:p>
      </dgm:t>
    </dgm:pt>
    <dgm:pt modelId="{54A3851F-20AA-497B-AB7B-A5619375A89D}">
      <dgm:prSet phldrT="[Text]"/>
      <dgm:spPr/>
      <dgm:t>
        <a:bodyPr/>
        <a:lstStyle/>
        <a:p>
          <a:r>
            <a:rPr lang="de-DE" dirty="0" err="1"/>
            <a:t>Tokenization</a:t>
          </a:r>
          <a:endParaRPr lang="de-DE" dirty="0"/>
        </a:p>
      </dgm:t>
    </dgm:pt>
    <dgm:pt modelId="{E9D7E0E7-8766-455E-AC4A-DDF3408CD5F3}" type="parTrans" cxnId="{8B4654FC-E61F-4AE4-A3C6-8D82BF3A4820}">
      <dgm:prSet/>
      <dgm:spPr/>
      <dgm:t>
        <a:bodyPr/>
        <a:lstStyle/>
        <a:p>
          <a:endParaRPr lang="de-DE"/>
        </a:p>
      </dgm:t>
    </dgm:pt>
    <dgm:pt modelId="{B8AC40AA-4B5F-4852-A57A-07DB91FF1DCD}" type="sibTrans" cxnId="{8B4654FC-E61F-4AE4-A3C6-8D82BF3A4820}">
      <dgm:prSet/>
      <dgm:spPr/>
      <dgm:t>
        <a:bodyPr/>
        <a:lstStyle/>
        <a:p>
          <a:endParaRPr lang="de-DE"/>
        </a:p>
      </dgm:t>
    </dgm:pt>
    <dgm:pt modelId="{152A16D9-4261-4DBF-AB4F-61C80B42F2E9}">
      <dgm:prSet phldrT="[Text]" phldr="1"/>
      <dgm:spPr>
        <a:noFill/>
      </dgm:spPr>
      <dgm:t>
        <a:bodyPr/>
        <a:lstStyle/>
        <a:p>
          <a:endParaRPr lang="de-DE" dirty="0"/>
        </a:p>
      </dgm:t>
    </dgm:pt>
    <dgm:pt modelId="{6A62026D-BE49-4E25-B082-F6F55450BC70}" type="sibTrans" cxnId="{3AEF5866-C845-40A2-B97B-529A28A6E297}">
      <dgm:prSet/>
      <dgm:spPr/>
      <dgm:t>
        <a:bodyPr/>
        <a:lstStyle/>
        <a:p>
          <a:endParaRPr lang="de-DE"/>
        </a:p>
      </dgm:t>
    </dgm:pt>
    <dgm:pt modelId="{C83416D5-FFE8-4DBD-AB04-B091C0505BB3}" type="parTrans" cxnId="{3AEF5866-C845-40A2-B97B-529A28A6E297}">
      <dgm:prSet/>
      <dgm:spPr/>
      <dgm:t>
        <a:bodyPr/>
        <a:lstStyle/>
        <a:p>
          <a:endParaRPr lang="de-DE"/>
        </a:p>
      </dgm:t>
    </dgm:pt>
    <dgm:pt modelId="{5421CFEB-99F9-438D-A817-BF5017C8E20F}">
      <dgm:prSet phldrT="[Text]"/>
      <dgm:spPr/>
      <dgm:t>
        <a:bodyPr/>
        <a:lstStyle/>
        <a:p>
          <a:r>
            <a:rPr lang="de-DE" dirty="0"/>
            <a:t>Collection </a:t>
          </a:r>
          <a:r>
            <a:rPr lang="de-DE" dirty="0" err="1"/>
            <a:t>of</a:t>
          </a:r>
          <a:r>
            <a:rPr lang="de-DE" dirty="0"/>
            <a:t> PGN Data</a:t>
          </a:r>
        </a:p>
      </dgm:t>
    </dgm:pt>
    <dgm:pt modelId="{0DC608CD-7657-435F-8B63-AE22F949DED2}" type="sibTrans" cxnId="{397E5A03-5DEC-4A7E-9BC7-4934EF8C5291}">
      <dgm:prSet/>
      <dgm:spPr/>
      <dgm:t>
        <a:bodyPr/>
        <a:lstStyle/>
        <a:p>
          <a:endParaRPr lang="de-DE"/>
        </a:p>
      </dgm:t>
    </dgm:pt>
    <dgm:pt modelId="{428189D9-CBF7-4809-80AB-2EFA56D643B2}" type="parTrans" cxnId="{397E5A03-5DEC-4A7E-9BC7-4934EF8C5291}">
      <dgm:prSet/>
      <dgm:spPr/>
      <dgm:t>
        <a:bodyPr/>
        <a:lstStyle/>
        <a:p>
          <a:endParaRPr lang="de-DE"/>
        </a:p>
      </dgm:t>
    </dgm:pt>
    <dgm:pt modelId="{1C144A15-202F-4329-BE7D-C5A2E91DA053}" type="pres">
      <dgm:prSet presAssocID="{F5FCA2F2-3CCD-42D3-8011-B04DA5FB3367}" presName="Name0" presStyleCnt="0">
        <dgm:presLayoutVars>
          <dgm:dir/>
          <dgm:resizeHandles val="exact"/>
        </dgm:presLayoutVars>
      </dgm:prSet>
      <dgm:spPr/>
    </dgm:pt>
    <dgm:pt modelId="{333A73F6-75F4-4B5B-ACF1-61B7125B5317}" type="pres">
      <dgm:prSet presAssocID="{F5FCA2F2-3CCD-42D3-8011-B04DA5FB3367}" presName="arrow" presStyleLbl="bgShp" presStyleIdx="0" presStyleCnt="1"/>
      <dgm:spPr/>
    </dgm:pt>
    <dgm:pt modelId="{E5F3E07B-D4B2-4DE9-9F4D-18BBF3449460}" type="pres">
      <dgm:prSet presAssocID="{F5FCA2F2-3CCD-42D3-8011-B04DA5FB3367}" presName="points" presStyleCnt="0"/>
      <dgm:spPr/>
    </dgm:pt>
    <dgm:pt modelId="{329C041F-B2FF-4917-9616-613CE7AE1587}" type="pres">
      <dgm:prSet presAssocID="{152A16D9-4261-4DBF-AB4F-61C80B42F2E9}" presName="compositeA" presStyleCnt="0"/>
      <dgm:spPr/>
    </dgm:pt>
    <dgm:pt modelId="{34A94DA6-2206-416D-9D72-CE05EF5BD2ED}" type="pres">
      <dgm:prSet presAssocID="{152A16D9-4261-4DBF-AB4F-61C80B42F2E9}" presName="textA" presStyleLbl="revTx" presStyleIdx="0" presStyleCnt="4">
        <dgm:presLayoutVars>
          <dgm:bulletEnabled val="1"/>
        </dgm:presLayoutVars>
      </dgm:prSet>
      <dgm:spPr/>
    </dgm:pt>
    <dgm:pt modelId="{56EB5D03-519F-4F28-AA74-EC799E198310}" type="pres">
      <dgm:prSet presAssocID="{152A16D9-4261-4DBF-AB4F-61C80B42F2E9}" presName="circleA" presStyleLbl="node1" presStyleIdx="0" presStyleCnt="4"/>
      <dgm:spPr/>
    </dgm:pt>
    <dgm:pt modelId="{8FF0804E-DF81-469F-ADE7-213BEC4280CA}" type="pres">
      <dgm:prSet presAssocID="{152A16D9-4261-4DBF-AB4F-61C80B42F2E9}" presName="spaceA" presStyleCnt="0"/>
      <dgm:spPr/>
    </dgm:pt>
    <dgm:pt modelId="{1EA82FD8-2815-4854-B4AB-29917C4064D7}" type="pres">
      <dgm:prSet presAssocID="{6A62026D-BE49-4E25-B082-F6F55450BC70}" presName="space" presStyleCnt="0"/>
      <dgm:spPr/>
    </dgm:pt>
    <dgm:pt modelId="{40763CD9-630D-4BFC-875E-12EF42816954}" type="pres">
      <dgm:prSet presAssocID="{21879627-554C-498D-BE82-20B2CDE15E1C}" presName="compositeB" presStyleCnt="0"/>
      <dgm:spPr/>
    </dgm:pt>
    <dgm:pt modelId="{EE6A12C8-D3BB-4F37-AA78-6D11CADCD2E9}" type="pres">
      <dgm:prSet presAssocID="{21879627-554C-498D-BE82-20B2CDE15E1C}" presName="textB" presStyleLbl="revTx" presStyleIdx="1" presStyleCnt="4">
        <dgm:presLayoutVars>
          <dgm:bulletEnabled val="1"/>
        </dgm:presLayoutVars>
      </dgm:prSet>
      <dgm:spPr/>
    </dgm:pt>
    <dgm:pt modelId="{A2C8A380-FC4C-40E2-8471-F1EE49FC4E0B}" type="pres">
      <dgm:prSet presAssocID="{21879627-554C-498D-BE82-20B2CDE15E1C}" presName="circleB" presStyleLbl="node1" presStyleIdx="1" presStyleCnt="4"/>
      <dgm:spPr/>
    </dgm:pt>
    <dgm:pt modelId="{2921802E-6422-4D33-B5F5-5511352E7912}" type="pres">
      <dgm:prSet presAssocID="{21879627-554C-498D-BE82-20B2CDE15E1C}" presName="spaceB" presStyleCnt="0"/>
      <dgm:spPr/>
    </dgm:pt>
    <dgm:pt modelId="{BE75E4D7-2B42-4149-A7AF-25231AE65801}" type="pres">
      <dgm:prSet presAssocID="{CBA9F00C-E5EE-42FB-AAE9-3763D22CD72D}" presName="space" presStyleCnt="0"/>
      <dgm:spPr/>
    </dgm:pt>
    <dgm:pt modelId="{31097356-E239-4801-9719-32932D72C01E}" type="pres">
      <dgm:prSet presAssocID="{51EA4F1F-A69F-4E3D-AA72-DDEF22DDF669}" presName="compositeA" presStyleCnt="0"/>
      <dgm:spPr/>
    </dgm:pt>
    <dgm:pt modelId="{88CDDC8B-7562-4A78-A56B-E336A230BD7A}" type="pres">
      <dgm:prSet presAssocID="{51EA4F1F-A69F-4E3D-AA72-DDEF22DDF669}" presName="textA" presStyleLbl="revTx" presStyleIdx="2" presStyleCnt="4">
        <dgm:presLayoutVars>
          <dgm:bulletEnabled val="1"/>
        </dgm:presLayoutVars>
      </dgm:prSet>
      <dgm:spPr/>
    </dgm:pt>
    <dgm:pt modelId="{71E3FAC1-DFE1-44DF-829E-88A396F82354}" type="pres">
      <dgm:prSet presAssocID="{51EA4F1F-A69F-4E3D-AA72-DDEF22DDF669}" presName="circleA" presStyleLbl="node1" presStyleIdx="2" presStyleCnt="4"/>
      <dgm:spPr/>
    </dgm:pt>
    <dgm:pt modelId="{3E8861CE-5277-4B59-86C0-F54B44D0F163}" type="pres">
      <dgm:prSet presAssocID="{51EA4F1F-A69F-4E3D-AA72-DDEF22DDF669}" presName="spaceA" presStyleCnt="0"/>
      <dgm:spPr/>
    </dgm:pt>
    <dgm:pt modelId="{D5B37561-D349-4316-8ED7-1DA756243A40}" type="pres">
      <dgm:prSet presAssocID="{FE6DCD74-D8B8-4060-B04F-E72B5AD12034}" presName="space" presStyleCnt="0"/>
      <dgm:spPr/>
    </dgm:pt>
    <dgm:pt modelId="{F4492240-BB73-4C72-9F42-E08459F724B8}" type="pres">
      <dgm:prSet presAssocID="{7DCB3EF5-8F50-446E-941E-63FE4B99B4C1}" presName="compositeB" presStyleCnt="0"/>
      <dgm:spPr/>
    </dgm:pt>
    <dgm:pt modelId="{25BF14C3-D0F1-4C12-9E39-717ECA4B2070}" type="pres">
      <dgm:prSet presAssocID="{7DCB3EF5-8F50-446E-941E-63FE4B99B4C1}" presName="textB" presStyleLbl="revTx" presStyleIdx="3" presStyleCnt="4">
        <dgm:presLayoutVars>
          <dgm:bulletEnabled val="1"/>
        </dgm:presLayoutVars>
      </dgm:prSet>
      <dgm:spPr/>
    </dgm:pt>
    <dgm:pt modelId="{FA3C19C7-A5BB-4094-A836-6C3BA1711AAA}" type="pres">
      <dgm:prSet presAssocID="{7DCB3EF5-8F50-446E-941E-63FE4B99B4C1}" presName="circleB" presStyleLbl="node1" presStyleIdx="3" presStyleCnt="4"/>
      <dgm:spPr/>
    </dgm:pt>
    <dgm:pt modelId="{CE7636E5-4F8E-4283-B79A-98D7C988800E}" type="pres">
      <dgm:prSet presAssocID="{7DCB3EF5-8F50-446E-941E-63FE4B99B4C1}" presName="spaceB" presStyleCnt="0"/>
      <dgm:spPr/>
    </dgm:pt>
  </dgm:ptLst>
  <dgm:cxnLst>
    <dgm:cxn modelId="{397E5A03-5DEC-4A7E-9BC7-4934EF8C5291}" srcId="{152A16D9-4261-4DBF-AB4F-61C80B42F2E9}" destId="{5421CFEB-99F9-438D-A817-BF5017C8E20F}" srcOrd="0" destOrd="0" parTransId="{428189D9-CBF7-4809-80AB-2EFA56D643B2}" sibTransId="{0DC608CD-7657-435F-8B63-AE22F949DED2}"/>
    <dgm:cxn modelId="{5561C003-8CDB-4B20-8DE0-62E02CC17F7E}" type="presOf" srcId="{757624C9-6B34-4DDB-BC3F-DB827D932F01}" destId="{EE6A12C8-D3BB-4F37-AA78-6D11CADCD2E9}" srcOrd="0" destOrd="1" presId="urn:microsoft.com/office/officeart/2005/8/layout/hProcess11"/>
    <dgm:cxn modelId="{D020070D-71D6-4754-B327-72EBD13D4148}" srcId="{21879627-554C-498D-BE82-20B2CDE15E1C}" destId="{757624C9-6B34-4DDB-BC3F-DB827D932F01}" srcOrd="0" destOrd="0" parTransId="{DA39077F-9220-45A2-82EF-9AD225D80A03}" sibTransId="{F76C01EF-8F8B-4576-B598-605CC3F0B4E0}"/>
    <dgm:cxn modelId="{008BE70D-F65D-44D0-A051-0B49CA7ADBE6}" type="presOf" srcId="{63E9E4DE-71AF-438C-9F14-8946D3F78FF7}" destId="{25BF14C3-D0F1-4C12-9E39-717ECA4B2070}" srcOrd="0" destOrd="1" presId="urn:microsoft.com/office/officeart/2005/8/layout/hProcess11"/>
    <dgm:cxn modelId="{9336C50E-622B-4CF4-A0CD-4BFE78E6823A}" srcId="{7DCB3EF5-8F50-446E-941E-63FE4B99B4C1}" destId="{755BB109-7858-4A59-8F60-091F780BC1C4}" srcOrd="3" destOrd="0" parTransId="{249483C0-D195-4A3D-B386-41285129224F}" sibTransId="{85702B04-C202-4A4A-AC94-F303F0E81403}"/>
    <dgm:cxn modelId="{19F7F618-9C70-4901-95C0-CD08FD8F095B}" srcId="{F5FCA2F2-3CCD-42D3-8011-B04DA5FB3367}" destId="{7DCB3EF5-8F50-446E-941E-63FE4B99B4C1}" srcOrd="3" destOrd="0" parTransId="{805E528F-AC36-4DD0-8E98-3A4AC46FBD83}" sibTransId="{79709299-0D51-42A5-94DD-CBD48F7AAA35}"/>
    <dgm:cxn modelId="{E15FC11A-1D77-4022-8139-CAB12BEDC1F4}" type="presOf" srcId="{5EE66ACF-47CE-4AFE-8BC1-C51F050BBC5D}" destId="{88CDDC8B-7562-4A78-A56B-E336A230BD7A}" srcOrd="0" destOrd="1" presId="urn:microsoft.com/office/officeart/2005/8/layout/hProcess11"/>
    <dgm:cxn modelId="{B677E91A-665E-4BD1-9FB1-A2BEF0775B61}" srcId="{21879627-554C-498D-BE82-20B2CDE15E1C}" destId="{2695A4B5-2477-4AE8-974B-DC637D342CE8}" srcOrd="3" destOrd="0" parTransId="{AD07A9E6-1195-4A28-9F62-41905A7D2C4E}" sibTransId="{68A90FEA-4525-435D-923B-FE4F9798B9D1}"/>
    <dgm:cxn modelId="{6BCD4125-BBDE-45A2-8102-4C1C4DB23AE3}" type="presOf" srcId="{11976F5B-1164-43B0-A216-065C5C0750B2}" destId="{EE6A12C8-D3BB-4F37-AA78-6D11CADCD2E9}" srcOrd="0" destOrd="2" presId="urn:microsoft.com/office/officeart/2005/8/layout/hProcess11"/>
    <dgm:cxn modelId="{94ABF935-BEEA-4863-ACC5-94D522A28790}" type="presOf" srcId="{2695A4B5-2477-4AE8-974B-DC637D342CE8}" destId="{EE6A12C8-D3BB-4F37-AA78-6D11CADCD2E9}" srcOrd="0" destOrd="4" presId="urn:microsoft.com/office/officeart/2005/8/layout/hProcess11"/>
    <dgm:cxn modelId="{3AEF5866-C845-40A2-B97B-529A28A6E297}" srcId="{F5FCA2F2-3CCD-42D3-8011-B04DA5FB3367}" destId="{152A16D9-4261-4DBF-AB4F-61C80B42F2E9}" srcOrd="0" destOrd="0" parTransId="{C83416D5-FFE8-4DBD-AB04-B091C0505BB3}" sibTransId="{6A62026D-BE49-4E25-B082-F6F55450BC70}"/>
    <dgm:cxn modelId="{231CEF66-D35E-4C85-9998-2FBB8FB1F669}" type="presOf" srcId="{755BB109-7858-4A59-8F60-091F780BC1C4}" destId="{25BF14C3-D0F1-4C12-9E39-717ECA4B2070}" srcOrd="0" destOrd="4" presId="urn:microsoft.com/office/officeart/2005/8/layout/hProcess11"/>
    <dgm:cxn modelId="{0E6A5367-23B2-431F-8022-703DCAF275E1}" type="presOf" srcId="{21879627-554C-498D-BE82-20B2CDE15E1C}" destId="{EE6A12C8-D3BB-4F37-AA78-6D11CADCD2E9}" srcOrd="0" destOrd="0" presId="urn:microsoft.com/office/officeart/2005/8/layout/hProcess11"/>
    <dgm:cxn modelId="{0DC8AB48-ADA2-4670-91D5-F99A845BD272}" type="presOf" srcId="{EA361B73-2C2A-459F-AA93-672FE5871538}" destId="{25BF14C3-D0F1-4C12-9E39-717ECA4B2070}" srcOrd="0" destOrd="2" presId="urn:microsoft.com/office/officeart/2005/8/layout/hProcess11"/>
    <dgm:cxn modelId="{509A284F-E0E5-4092-BCAF-899122E928C8}" type="presOf" srcId="{7DCB3EF5-8F50-446E-941E-63FE4B99B4C1}" destId="{25BF14C3-D0F1-4C12-9E39-717ECA4B2070}" srcOrd="0" destOrd="0" presId="urn:microsoft.com/office/officeart/2005/8/layout/hProcess11"/>
    <dgm:cxn modelId="{BB335D56-50C1-4F71-8934-DF2C79D169A5}" type="presOf" srcId="{51EA4F1F-A69F-4E3D-AA72-DDEF22DDF669}" destId="{88CDDC8B-7562-4A78-A56B-E336A230BD7A}" srcOrd="0" destOrd="0" presId="urn:microsoft.com/office/officeart/2005/8/layout/hProcess11"/>
    <dgm:cxn modelId="{903C3795-9993-4230-8775-74A016115B34}" type="presOf" srcId="{F5FCA2F2-3CCD-42D3-8011-B04DA5FB3367}" destId="{1C144A15-202F-4329-BE7D-C5A2E91DA053}" srcOrd="0" destOrd="0" presId="urn:microsoft.com/office/officeart/2005/8/layout/hProcess11"/>
    <dgm:cxn modelId="{45D4329F-22D7-41EC-927E-4878671C4AE3}" srcId="{F5FCA2F2-3CCD-42D3-8011-B04DA5FB3367}" destId="{51EA4F1F-A69F-4E3D-AA72-DDEF22DDF669}" srcOrd="2" destOrd="0" parTransId="{AFCEF9EC-AF8D-489B-B447-BA81B5281DF9}" sibTransId="{FE6DCD74-D8B8-4060-B04F-E72B5AD12034}"/>
    <dgm:cxn modelId="{362439A6-EA1F-4B9B-875E-B0AAE34B9FB7}" srcId="{7DCB3EF5-8F50-446E-941E-63FE4B99B4C1}" destId="{EA361B73-2C2A-459F-AA93-672FE5871538}" srcOrd="1" destOrd="0" parTransId="{DF487658-F58A-4C1D-8C86-FFA47A30FC8B}" sibTransId="{34CA1C8D-7E6A-422B-958C-5C0BB6392942}"/>
    <dgm:cxn modelId="{B76557A6-EF31-4F9B-AF0B-831FC6FD9787}" srcId="{F5FCA2F2-3CCD-42D3-8011-B04DA5FB3367}" destId="{21879627-554C-498D-BE82-20B2CDE15E1C}" srcOrd="1" destOrd="0" parTransId="{FFBC3EBB-A29D-4E8F-BCFB-E8F51271CDD0}" sibTransId="{CBA9F00C-E5EE-42FB-AAE9-3763D22CD72D}"/>
    <dgm:cxn modelId="{A3F3D3B3-DC86-46A8-BB9F-E612F5DCCDC5}" srcId="{51EA4F1F-A69F-4E3D-AA72-DDEF22DDF669}" destId="{5EE66ACF-47CE-4AFE-8BC1-C51F050BBC5D}" srcOrd="0" destOrd="0" parTransId="{1D7EFABA-DBBE-46FA-8273-956ED6302C0B}" sibTransId="{B1DA1725-327E-4AD2-812E-3B6283280C16}"/>
    <dgm:cxn modelId="{A28DE3CE-EF67-4D88-9969-769BCD941A3F}" srcId="{21879627-554C-498D-BE82-20B2CDE15E1C}" destId="{11976F5B-1164-43B0-A216-065C5C0750B2}" srcOrd="1" destOrd="0" parTransId="{FF35DE15-041E-4B9B-86BA-11F92A0BC87E}" sibTransId="{9917272D-2630-461F-9E2A-90244B35C5B2}"/>
    <dgm:cxn modelId="{6D6021D0-0C8C-496E-9714-F82A2CEB5156}" srcId="{7DCB3EF5-8F50-446E-941E-63FE4B99B4C1}" destId="{63E9E4DE-71AF-438C-9F14-8946D3F78FF7}" srcOrd="0" destOrd="0" parTransId="{4FF7804C-6622-453E-82EB-0570AFC9F90D}" sibTransId="{3FAB23DE-9689-409D-B560-AE6CB93FD385}"/>
    <dgm:cxn modelId="{32DA8CD8-2389-4E46-987C-26347D079800}" type="presOf" srcId="{54A3851F-20AA-497B-AB7B-A5619375A89D}" destId="{EE6A12C8-D3BB-4F37-AA78-6D11CADCD2E9}" srcOrd="0" destOrd="3" presId="urn:microsoft.com/office/officeart/2005/8/layout/hProcess11"/>
    <dgm:cxn modelId="{91740CDC-D429-4329-AE77-2879A84DD2F4}" type="presOf" srcId="{152A16D9-4261-4DBF-AB4F-61C80B42F2E9}" destId="{34A94DA6-2206-416D-9D72-CE05EF5BD2ED}" srcOrd="0" destOrd="0" presId="urn:microsoft.com/office/officeart/2005/8/layout/hProcess11"/>
    <dgm:cxn modelId="{5AE87BE4-3E15-4265-BE6A-067FFB072F70}" srcId="{51EA4F1F-A69F-4E3D-AA72-DDEF22DDF669}" destId="{B2303295-97D0-4E97-844C-61AC40E2D499}" srcOrd="1" destOrd="0" parTransId="{CEB3222B-7168-4808-9060-1BE78063E88B}" sibTransId="{DEC7A240-4D53-44B1-A5A7-5080E0109EB6}"/>
    <dgm:cxn modelId="{9FB509E5-BBC0-4ADE-AF32-CEC9403B5884}" srcId="{7DCB3EF5-8F50-446E-941E-63FE4B99B4C1}" destId="{357B7C7D-CBDD-43EF-A062-09DBACDA7130}" srcOrd="2" destOrd="0" parTransId="{E2078628-BE98-4C1D-AE05-65CC71BE9862}" sibTransId="{D0255988-38DB-4082-9CAB-128CA27D2F1B}"/>
    <dgm:cxn modelId="{78A53CF2-9951-4C5C-A894-116239BC25F7}" type="presOf" srcId="{357B7C7D-CBDD-43EF-A062-09DBACDA7130}" destId="{25BF14C3-D0F1-4C12-9E39-717ECA4B2070}" srcOrd="0" destOrd="3" presId="urn:microsoft.com/office/officeart/2005/8/layout/hProcess11"/>
    <dgm:cxn modelId="{4E49CFF7-22FF-45BB-8047-9A9CA1716DF2}" type="presOf" srcId="{B2303295-97D0-4E97-844C-61AC40E2D499}" destId="{88CDDC8B-7562-4A78-A56B-E336A230BD7A}" srcOrd="0" destOrd="2" presId="urn:microsoft.com/office/officeart/2005/8/layout/hProcess11"/>
    <dgm:cxn modelId="{6DDD61FA-D799-4619-BB02-851AA8F7E66A}" type="presOf" srcId="{5421CFEB-99F9-438D-A817-BF5017C8E20F}" destId="{34A94DA6-2206-416D-9D72-CE05EF5BD2ED}" srcOrd="0" destOrd="1" presId="urn:microsoft.com/office/officeart/2005/8/layout/hProcess11"/>
    <dgm:cxn modelId="{8B4654FC-E61F-4AE4-A3C6-8D82BF3A4820}" srcId="{21879627-554C-498D-BE82-20B2CDE15E1C}" destId="{54A3851F-20AA-497B-AB7B-A5619375A89D}" srcOrd="2" destOrd="0" parTransId="{E9D7E0E7-8766-455E-AC4A-DDF3408CD5F3}" sibTransId="{B8AC40AA-4B5F-4852-A57A-07DB91FF1DCD}"/>
    <dgm:cxn modelId="{C6A0DEEF-8B03-4B91-A3C8-B6D072F887D7}" type="presParOf" srcId="{1C144A15-202F-4329-BE7D-C5A2E91DA053}" destId="{333A73F6-75F4-4B5B-ACF1-61B7125B5317}" srcOrd="0" destOrd="0" presId="urn:microsoft.com/office/officeart/2005/8/layout/hProcess11"/>
    <dgm:cxn modelId="{32137D08-C5B7-49C3-B48E-97B99562DD7C}" type="presParOf" srcId="{1C144A15-202F-4329-BE7D-C5A2E91DA053}" destId="{E5F3E07B-D4B2-4DE9-9F4D-18BBF3449460}" srcOrd="1" destOrd="0" presId="urn:microsoft.com/office/officeart/2005/8/layout/hProcess11"/>
    <dgm:cxn modelId="{E72A1B8C-4F69-4503-873E-A8E5D5AC1376}" type="presParOf" srcId="{E5F3E07B-D4B2-4DE9-9F4D-18BBF3449460}" destId="{329C041F-B2FF-4917-9616-613CE7AE1587}" srcOrd="0" destOrd="0" presId="urn:microsoft.com/office/officeart/2005/8/layout/hProcess11"/>
    <dgm:cxn modelId="{3B9F37D9-C589-48CE-9C21-F8719FF320C0}" type="presParOf" srcId="{329C041F-B2FF-4917-9616-613CE7AE1587}" destId="{34A94DA6-2206-416D-9D72-CE05EF5BD2ED}" srcOrd="0" destOrd="0" presId="urn:microsoft.com/office/officeart/2005/8/layout/hProcess11"/>
    <dgm:cxn modelId="{4C08316E-878B-413E-A33D-F0F84485C048}" type="presParOf" srcId="{329C041F-B2FF-4917-9616-613CE7AE1587}" destId="{56EB5D03-519F-4F28-AA74-EC799E198310}" srcOrd="1" destOrd="0" presId="urn:microsoft.com/office/officeart/2005/8/layout/hProcess11"/>
    <dgm:cxn modelId="{16CEC399-B1FF-4360-981B-F35915CDCD04}" type="presParOf" srcId="{329C041F-B2FF-4917-9616-613CE7AE1587}" destId="{8FF0804E-DF81-469F-ADE7-213BEC4280CA}" srcOrd="2" destOrd="0" presId="urn:microsoft.com/office/officeart/2005/8/layout/hProcess11"/>
    <dgm:cxn modelId="{2473B1C7-D783-4F80-9A2F-EAB86079DDD1}" type="presParOf" srcId="{E5F3E07B-D4B2-4DE9-9F4D-18BBF3449460}" destId="{1EA82FD8-2815-4854-B4AB-29917C4064D7}" srcOrd="1" destOrd="0" presId="urn:microsoft.com/office/officeart/2005/8/layout/hProcess11"/>
    <dgm:cxn modelId="{B29B0BB3-B627-4754-AF59-B8126FA466FB}" type="presParOf" srcId="{E5F3E07B-D4B2-4DE9-9F4D-18BBF3449460}" destId="{40763CD9-630D-4BFC-875E-12EF42816954}" srcOrd="2" destOrd="0" presId="urn:microsoft.com/office/officeart/2005/8/layout/hProcess11"/>
    <dgm:cxn modelId="{E7A6C3B5-EDA0-4C51-920D-A39247574414}" type="presParOf" srcId="{40763CD9-630D-4BFC-875E-12EF42816954}" destId="{EE6A12C8-D3BB-4F37-AA78-6D11CADCD2E9}" srcOrd="0" destOrd="0" presId="urn:microsoft.com/office/officeart/2005/8/layout/hProcess11"/>
    <dgm:cxn modelId="{CC323D0F-8ED3-4DC2-BB5E-2E1803BF5E72}" type="presParOf" srcId="{40763CD9-630D-4BFC-875E-12EF42816954}" destId="{A2C8A380-FC4C-40E2-8471-F1EE49FC4E0B}" srcOrd="1" destOrd="0" presId="urn:microsoft.com/office/officeart/2005/8/layout/hProcess11"/>
    <dgm:cxn modelId="{CA2A60EC-1C30-42CC-A54B-91A89D8EBDA0}" type="presParOf" srcId="{40763CD9-630D-4BFC-875E-12EF42816954}" destId="{2921802E-6422-4D33-B5F5-5511352E7912}" srcOrd="2" destOrd="0" presId="urn:microsoft.com/office/officeart/2005/8/layout/hProcess11"/>
    <dgm:cxn modelId="{4E770161-28CE-4417-A893-91E3A7AFD71B}" type="presParOf" srcId="{E5F3E07B-D4B2-4DE9-9F4D-18BBF3449460}" destId="{BE75E4D7-2B42-4149-A7AF-25231AE65801}" srcOrd="3" destOrd="0" presId="urn:microsoft.com/office/officeart/2005/8/layout/hProcess11"/>
    <dgm:cxn modelId="{A8DD3A78-5079-4312-B69F-796F2C6E84E6}" type="presParOf" srcId="{E5F3E07B-D4B2-4DE9-9F4D-18BBF3449460}" destId="{31097356-E239-4801-9719-32932D72C01E}" srcOrd="4" destOrd="0" presId="urn:microsoft.com/office/officeart/2005/8/layout/hProcess11"/>
    <dgm:cxn modelId="{DE11EE8A-4AFB-4DFC-AE9D-7D4E8AA5A665}" type="presParOf" srcId="{31097356-E239-4801-9719-32932D72C01E}" destId="{88CDDC8B-7562-4A78-A56B-E336A230BD7A}" srcOrd="0" destOrd="0" presId="urn:microsoft.com/office/officeart/2005/8/layout/hProcess11"/>
    <dgm:cxn modelId="{CE49474A-3B4C-435B-910F-A9FBAF837D29}" type="presParOf" srcId="{31097356-E239-4801-9719-32932D72C01E}" destId="{71E3FAC1-DFE1-44DF-829E-88A396F82354}" srcOrd="1" destOrd="0" presId="urn:microsoft.com/office/officeart/2005/8/layout/hProcess11"/>
    <dgm:cxn modelId="{F6B5AA4F-A033-469C-8B68-D05049ED4B88}" type="presParOf" srcId="{31097356-E239-4801-9719-32932D72C01E}" destId="{3E8861CE-5277-4B59-86C0-F54B44D0F163}" srcOrd="2" destOrd="0" presId="urn:microsoft.com/office/officeart/2005/8/layout/hProcess11"/>
    <dgm:cxn modelId="{56154148-5695-4656-977B-D51656550148}" type="presParOf" srcId="{E5F3E07B-D4B2-4DE9-9F4D-18BBF3449460}" destId="{D5B37561-D349-4316-8ED7-1DA756243A40}" srcOrd="5" destOrd="0" presId="urn:microsoft.com/office/officeart/2005/8/layout/hProcess11"/>
    <dgm:cxn modelId="{F2310518-5D74-43CA-8F90-7EA18F46E1B2}" type="presParOf" srcId="{E5F3E07B-D4B2-4DE9-9F4D-18BBF3449460}" destId="{F4492240-BB73-4C72-9F42-E08459F724B8}" srcOrd="6" destOrd="0" presId="urn:microsoft.com/office/officeart/2005/8/layout/hProcess11"/>
    <dgm:cxn modelId="{2EB3F425-8CAA-4795-8818-422B2DCAFD74}" type="presParOf" srcId="{F4492240-BB73-4C72-9F42-E08459F724B8}" destId="{25BF14C3-D0F1-4C12-9E39-717ECA4B2070}" srcOrd="0" destOrd="0" presId="urn:microsoft.com/office/officeart/2005/8/layout/hProcess11"/>
    <dgm:cxn modelId="{8E575590-8CB0-46D4-A745-6C8D13D3718F}" type="presParOf" srcId="{F4492240-BB73-4C72-9F42-E08459F724B8}" destId="{FA3C19C7-A5BB-4094-A836-6C3BA1711AAA}" srcOrd="1" destOrd="0" presId="urn:microsoft.com/office/officeart/2005/8/layout/hProcess11"/>
    <dgm:cxn modelId="{98AD5BAB-EADB-42A5-80C0-9C959EC4E114}" type="presParOf" srcId="{F4492240-BB73-4C72-9F42-E08459F724B8}" destId="{CE7636E5-4F8E-4283-B79A-98D7C988800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A73F6-75F4-4B5B-ACF1-61B7125B5317}">
      <dsp:nvSpPr>
        <dsp:cNvPr id="0" name=""/>
        <dsp:cNvSpPr/>
      </dsp:nvSpPr>
      <dsp:spPr>
        <a:xfrm>
          <a:off x="0" y="1343977"/>
          <a:ext cx="8532812" cy="179197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4DA6-2206-416D-9D72-CE05EF5BD2ED}">
      <dsp:nvSpPr>
        <dsp:cNvPr id="0" name=""/>
        <dsp:cNvSpPr/>
      </dsp:nvSpPr>
      <dsp:spPr>
        <a:xfrm>
          <a:off x="3843" y="0"/>
          <a:ext cx="1848637" cy="1791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Collection </a:t>
          </a:r>
          <a:r>
            <a:rPr lang="de-DE" sz="1400" kern="1200" dirty="0" err="1"/>
            <a:t>of</a:t>
          </a:r>
          <a:r>
            <a:rPr lang="de-DE" sz="1400" kern="1200" dirty="0"/>
            <a:t> PGN Data</a:t>
          </a:r>
        </a:p>
      </dsp:txBody>
      <dsp:txXfrm>
        <a:off x="3843" y="0"/>
        <a:ext cx="1848637" cy="1791970"/>
      </dsp:txXfrm>
    </dsp:sp>
    <dsp:sp modelId="{56EB5D03-519F-4F28-AA74-EC799E198310}">
      <dsp:nvSpPr>
        <dsp:cNvPr id="0" name=""/>
        <dsp:cNvSpPr/>
      </dsp:nvSpPr>
      <dsp:spPr>
        <a:xfrm>
          <a:off x="704165" y="2015966"/>
          <a:ext cx="447992" cy="447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A12C8-D3BB-4F37-AA78-6D11CADCD2E9}">
      <dsp:nvSpPr>
        <dsp:cNvPr id="0" name=""/>
        <dsp:cNvSpPr/>
      </dsp:nvSpPr>
      <dsp:spPr>
        <a:xfrm>
          <a:off x="1944912" y="2687954"/>
          <a:ext cx="1848637" cy="1791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NLTK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Comment and NAG </a:t>
          </a:r>
          <a:r>
            <a:rPr lang="de-DE" sz="1400" kern="1200" dirty="0" err="1"/>
            <a:t>Extraction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Data </a:t>
          </a:r>
          <a:r>
            <a:rPr lang="de-DE" sz="1400" kern="1200" dirty="0" err="1"/>
            <a:t>Cleansing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Tokenization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Text </a:t>
          </a:r>
          <a:r>
            <a:rPr lang="de-DE" sz="1400" kern="1200" dirty="0" err="1"/>
            <a:t>Normalization</a:t>
          </a:r>
          <a:endParaRPr lang="de-DE" sz="1400" kern="1200" dirty="0"/>
        </a:p>
      </dsp:txBody>
      <dsp:txXfrm>
        <a:off x="1944912" y="2687954"/>
        <a:ext cx="1848637" cy="1791970"/>
      </dsp:txXfrm>
    </dsp:sp>
    <dsp:sp modelId="{A2C8A380-FC4C-40E2-8471-F1EE49FC4E0B}">
      <dsp:nvSpPr>
        <dsp:cNvPr id="0" name=""/>
        <dsp:cNvSpPr/>
      </dsp:nvSpPr>
      <dsp:spPr>
        <a:xfrm>
          <a:off x="2645234" y="2015966"/>
          <a:ext cx="447992" cy="447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DDC8B-7562-4A78-A56B-E336A230BD7A}">
      <dsp:nvSpPr>
        <dsp:cNvPr id="0" name=""/>
        <dsp:cNvSpPr/>
      </dsp:nvSpPr>
      <dsp:spPr>
        <a:xfrm>
          <a:off x="3885981" y="0"/>
          <a:ext cx="1848637" cy="1791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sklearn</a:t>
          </a:r>
          <a:r>
            <a:rPr lang="de-DE" sz="1800" kern="1200" dirty="0"/>
            <a:t> / </a:t>
          </a:r>
          <a:r>
            <a:rPr lang="de-DE" sz="1800" kern="1200" dirty="0" err="1"/>
            <a:t>gensim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Feature </a:t>
          </a:r>
          <a:r>
            <a:rPr lang="de-DE" sz="1400" kern="1200" dirty="0" err="1"/>
            <a:t>Extraction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Feature </a:t>
          </a:r>
          <a:r>
            <a:rPr lang="de-DE" sz="1400" kern="1200" dirty="0" err="1"/>
            <a:t>Selection</a:t>
          </a:r>
          <a:endParaRPr lang="de-DE" sz="1400" kern="1200" dirty="0"/>
        </a:p>
      </dsp:txBody>
      <dsp:txXfrm>
        <a:off x="3885981" y="0"/>
        <a:ext cx="1848637" cy="1791970"/>
      </dsp:txXfrm>
    </dsp:sp>
    <dsp:sp modelId="{71E3FAC1-DFE1-44DF-829E-88A396F82354}">
      <dsp:nvSpPr>
        <dsp:cNvPr id="0" name=""/>
        <dsp:cNvSpPr/>
      </dsp:nvSpPr>
      <dsp:spPr>
        <a:xfrm>
          <a:off x="4586303" y="2015966"/>
          <a:ext cx="447992" cy="447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F14C3-D0F1-4C12-9E39-717ECA4B2070}">
      <dsp:nvSpPr>
        <dsp:cNvPr id="0" name=""/>
        <dsp:cNvSpPr/>
      </dsp:nvSpPr>
      <dsp:spPr>
        <a:xfrm>
          <a:off x="5827050" y="2687954"/>
          <a:ext cx="1848637" cy="1791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Weka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Conversion</a:t>
          </a:r>
          <a:r>
            <a:rPr lang="de-DE" sz="1400" kern="1200" dirty="0"/>
            <a:t> </a:t>
          </a:r>
          <a:r>
            <a:rPr lang="de-DE" sz="1400" kern="1200" dirty="0" err="1"/>
            <a:t>to</a:t>
          </a:r>
          <a:r>
            <a:rPr lang="de-DE" sz="1400" kern="1200" dirty="0"/>
            <a:t> ARFF </a:t>
          </a:r>
          <a:r>
            <a:rPr lang="de-DE" sz="1400" kern="1200" dirty="0" err="1"/>
            <a:t>format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Training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Testing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Evaluation </a:t>
          </a:r>
          <a:r>
            <a:rPr lang="de-DE" sz="1400" kern="1200" dirty="0" err="1"/>
            <a:t>of</a:t>
          </a:r>
          <a:r>
            <a:rPr lang="de-DE" sz="1400" kern="1200" dirty="0"/>
            <a:t> </a:t>
          </a:r>
          <a:r>
            <a:rPr lang="de-DE" sz="1400" kern="1200" dirty="0" err="1"/>
            <a:t>Results</a:t>
          </a:r>
          <a:endParaRPr lang="de-DE" sz="1400" kern="1200" dirty="0"/>
        </a:p>
      </dsp:txBody>
      <dsp:txXfrm>
        <a:off x="5827050" y="2687954"/>
        <a:ext cx="1848637" cy="1791970"/>
      </dsp:txXfrm>
    </dsp:sp>
    <dsp:sp modelId="{FA3C19C7-A5BB-4094-A836-6C3BA1711AAA}">
      <dsp:nvSpPr>
        <dsp:cNvPr id="0" name=""/>
        <dsp:cNvSpPr/>
      </dsp:nvSpPr>
      <dsp:spPr>
        <a:xfrm>
          <a:off x="6527372" y="2015966"/>
          <a:ext cx="447992" cy="447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30. April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30. April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F99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30.04.2019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Knowledge Engineering Group  |  Florian Beck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F99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30.04.2019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Knowledge Engineering Group  |  Florian Beck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 Thesis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Sentiment Classification </a:t>
            </a:r>
            <a:r>
              <a:rPr lang="de-DE" dirty="0" err="1"/>
              <a:t>of</a:t>
            </a:r>
            <a:r>
              <a:rPr lang="de-DE" dirty="0"/>
              <a:t> Chess </a:t>
            </a:r>
            <a:r>
              <a:rPr lang="de-DE" dirty="0" err="1"/>
              <a:t>Annotations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Mining </a:t>
            </a:r>
            <a:r>
              <a:rPr lang="de-DE" dirty="0" err="1"/>
              <a:t>Process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28DD733-B42D-41D5-8288-8F147A399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939485"/>
              </p:ext>
            </p:extLst>
          </p:nvPr>
        </p:nvGraphicFramePr>
        <p:xfrm>
          <a:off x="360363" y="1619250"/>
          <a:ext cx="8532812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Tokenization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B3DACD9-A4CB-4CA4-8ADF-95995E86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0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33E4F-2D6D-41FB-8317-E13D4F5D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69829"/>
            <a:ext cx="8532480" cy="4479943"/>
          </a:xfrm>
        </p:spPr>
        <p:txBody>
          <a:bodyPr/>
          <a:lstStyle/>
          <a:p>
            <a:pPr lvl="1"/>
            <a:r>
              <a:rPr lang="de-DE" dirty="0"/>
              <a:t>Count (TF)</a:t>
            </a:r>
          </a:p>
          <a:p>
            <a:pPr lvl="1"/>
            <a:r>
              <a:rPr lang="de-DE" dirty="0"/>
              <a:t>TF-IDF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Word2Vec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chess</a:t>
            </a:r>
            <a:r>
              <a:rPr lang="de-DE" dirty="0"/>
              <a:t> </a:t>
            </a:r>
            <a:r>
              <a:rPr lang="de-DE" dirty="0" err="1"/>
              <a:t>vocabulary</a:t>
            </a:r>
            <a:endParaRPr lang="de-DE" dirty="0"/>
          </a:p>
          <a:p>
            <a:pPr lvl="1"/>
            <a:r>
              <a:rPr lang="de-DE" dirty="0"/>
              <a:t>Word2Vec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Google News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B01F51-D3B6-44D3-AF63-27A66023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97" y="2597133"/>
            <a:ext cx="2438400" cy="8953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99F0BBB-0820-4741-92E8-6F911687E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614539"/>
            <a:ext cx="3038475" cy="3905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60DB2A-ECEE-45E9-B4A7-84ED8B95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895" y="1549921"/>
            <a:ext cx="29908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7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Move vs. Position </a:t>
            </a:r>
            <a:r>
              <a:rPr lang="de-DE" dirty="0" err="1"/>
              <a:t>Annotations</a:t>
            </a:r>
            <a:r>
              <a:rPr lang="de-DE" dirty="0"/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71AEBA-C045-4D19-8B75-CAE9F9F2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972022"/>
            <a:ext cx="6677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3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Move </a:t>
            </a:r>
            <a:r>
              <a:rPr lang="de-DE" dirty="0" err="1"/>
              <a:t>Annotations</a:t>
            </a:r>
            <a:r>
              <a:rPr lang="de-DE" dirty="0"/>
              <a:t> (2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53C83-663E-4CB4-8B8A-D8374E9B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988840"/>
            <a:ext cx="66198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Move </a:t>
            </a:r>
            <a:r>
              <a:rPr lang="de-DE" dirty="0" err="1"/>
              <a:t>Annotations</a:t>
            </a:r>
            <a:r>
              <a:rPr lang="de-DE" dirty="0"/>
              <a:t> (6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3DDCE2E-4E72-45BD-A646-8570FF91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14872"/>
            <a:ext cx="66484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6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Position </a:t>
            </a:r>
            <a:r>
              <a:rPr lang="de-DE" dirty="0" err="1"/>
              <a:t>Annotations</a:t>
            </a:r>
            <a:r>
              <a:rPr lang="de-DE" dirty="0"/>
              <a:t> (3 </a:t>
            </a:r>
            <a:r>
              <a:rPr lang="de-DE" dirty="0" err="1"/>
              <a:t>Classes</a:t>
            </a:r>
            <a:r>
              <a:rPr lang="de-DE" dirty="0"/>
              <a:t>)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F5F317-8124-4CDE-B4BB-2F020BB5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943447"/>
            <a:ext cx="6638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Position </a:t>
            </a:r>
            <a:r>
              <a:rPr lang="de-DE" dirty="0" err="1"/>
              <a:t>Annotations</a:t>
            </a:r>
            <a:r>
              <a:rPr lang="de-DE" dirty="0"/>
              <a:t> (7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3E5BDD-809B-448E-A515-F7CFF162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16832"/>
            <a:ext cx="6648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Short vs. Long Comments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7BECD70-E846-4A6C-8025-0105A325D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52342"/>
              </p:ext>
            </p:extLst>
          </p:nvPr>
        </p:nvGraphicFramePr>
        <p:xfrm>
          <a:off x="251520" y="2089656"/>
          <a:ext cx="8568954" cy="14833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418227449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30115128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27165792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501574738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13563248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15117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M. vs. 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Move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78,25%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76,90%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54,90%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56,80%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36,20%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0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74,95%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81,40%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56,70%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59,85%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42,10%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9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78,13%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75,35%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52,75%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58,90%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35,35%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4710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256E61A-DECD-4C16-96C4-9FB4152D72DC}"/>
              </a:ext>
            </a:extLst>
          </p:cNvPr>
          <p:cNvSpPr txBox="1"/>
          <p:nvPr/>
        </p:nvSpPr>
        <p:spPr>
          <a:xfrm>
            <a:off x="251520" y="1653542"/>
            <a:ext cx="279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Maximum </a:t>
            </a:r>
            <a:r>
              <a:rPr lang="de-DE" sz="2000" b="1" dirty="0" err="1"/>
              <a:t>Accuracies</a:t>
            </a:r>
            <a:endParaRPr lang="de-DE" sz="20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6D8679-1FBE-44ED-8E56-6615F6E54FD2}"/>
              </a:ext>
            </a:extLst>
          </p:cNvPr>
          <p:cNvSpPr txBox="1">
            <a:spLocks/>
          </p:cNvSpPr>
          <p:nvPr/>
        </p:nvSpPr>
        <p:spPr>
          <a:xfrm>
            <a:off x="224682" y="4005064"/>
            <a:ext cx="8595792" cy="2094879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kern="0" dirty="0" err="1"/>
              <a:t>Conclusions</a:t>
            </a:r>
            <a:endParaRPr lang="de-DE" kern="0" dirty="0"/>
          </a:p>
          <a:p>
            <a:pPr lvl="1"/>
            <a:r>
              <a:rPr lang="de-DE" kern="0" dirty="0"/>
              <a:t>Short </a:t>
            </a:r>
            <a:r>
              <a:rPr lang="de-DE" kern="0" dirty="0" err="1"/>
              <a:t>comments</a:t>
            </a:r>
            <a:r>
              <a:rPr lang="de-DE" kern="0" dirty="0"/>
              <a:t> </a:t>
            </a:r>
            <a:r>
              <a:rPr lang="de-DE" kern="0" dirty="0" err="1"/>
              <a:t>are</a:t>
            </a:r>
            <a:r>
              <a:rPr lang="de-DE" kern="0" dirty="0"/>
              <a:t> </a:t>
            </a:r>
            <a:r>
              <a:rPr lang="de-DE" kern="0" dirty="0" err="1"/>
              <a:t>easier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classify</a:t>
            </a:r>
            <a:r>
              <a:rPr lang="de-DE" kern="0" dirty="0"/>
              <a:t> </a:t>
            </a:r>
            <a:r>
              <a:rPr lang="de-DE" kern="0" dirty="0" err="1"/>
              <a:t>than</a:t>
            </a:r>
            <a:r>
              <a:rPr lang="de-DE" kern="0" dirty="0"/>
              <a:t> </a:t>
            </a:r>
            <a:r>
              <a:rPr lang="de-DE" kern="0" dirty="0" err="1"/>
              <a:t>long</a:t>
            </a:r>
            <a:r>
              <a:rPr lang="de-DE" kern="0" dirty="0"/>
              <a:t> </a:t>
            </a:r>
            <a:r>
              <a:rPr lang="de-DE" kern="0" dirty="0" err="1"/>
              <a:t>comments</a:t>
            </a:r>
            <a:endParaRPr lang="de-DE" kern="0" dirty="0"/>
          </a:p>
          <a:p>
            <a:pPr lvl="1"/>
            <a:r>
              <a:rPr lang="de-DE" kern="0" dirty="0"/>
              <a:t>Evaluation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chess</a:t>
            </a:r>
            <a:r>
              <a:rPr lang="de-DE" kern="0" dirty="0"/>
              <a:t> </a:t>
            </a:r>
            <a:r>
              <a:rPr lang="de-DE" kern="0" dirty="0" err="1"/>
              <a:t>games</a:t>
            </a:r>
            <a:r>
              <a:rPr lang="de-DE" kern="0" dirty="0"/>
              <a:t> possible </a:t>
            </a:r>
            <a:r>
              <a:rPr lang="de-DE" kern="0" dirty="0" err="1"/>
              <a:t>based</a:t>
            </a:r>
            <a:r>
              <a:rPr lang="de-DE" kern="0" dirty="0"/>
              <a:t> on </a:t>
            </a:r>
            <a:r>
              <a:rPr lang="de-DE" kern="0" dirty="0" err="1"/>
              <a:t>those</a:t>
            </a:r>
            <a:r>
              <a:rPr lang="de-DE" kern="0" dirty="0"/>
              <a:t> </a:t>
            </a:r>
            <a:r>
              <a:rPr lang="de-DE" kern="0" dirty="0" err="1"/>
              <a:t>symbols</a:t>
            </a:r>
            <a:r>
              <a:rPr lang="de-DE" kern="0" dirty="0"/>
              <a:t>/NAGs</a:t>
            </a:r>
          </a:p>
        </p:txBody>
      </p:sp>
    </p:spTree>
    <p:extLst>
      <p:ext uri="{BB962C8B-B14F-4D97-AF65-F5344CB8AC3E}">
        <p14:creationId xmlns:p14="http://schemas.microsoft.com/office/powerpoint/2010/main" val="326614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Short vs. Long Comments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A8DCCF0-31BF-45FE-A902-FFE719A04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11117"/>
              </p:ext>
            </p:extLst>
          </p:nvPr>
        </p:nvGraphicFramePr>
        <p:xfrm>
          <a:off x="251520" y="1700808"/>
          <a:ext cx="8568954" cy="2291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418227449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30115128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27165792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501574738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13563248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15117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M. vs. 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Move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MCC0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MCC3P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MCC3P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0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9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TF-IDF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MCC0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TF-IDF</a:t>
                      </a:r>
                      <a:br>
                        <a:rPr lang="de-DE" dirty="0"/>
                      </a:br>
                      <a:r>
                        <a:rPr lang="de-DE" dirty="0"/>
                        <a:t>NDD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47100"/>
                  </a:ext>
                </a:extLst>
              </a:tr>
            </a:tbl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A3E1232-8EED-4952-829F-5CC47FB81B94}"/>
              </a:ext>
            </a:extLst>
          </p:cNvPr>
          <p:cNvSpPr txBox="1">
            <a:spLocks/>
          </p:cNvSpPr>
          <p:nvPr/>
        </p:nvSpPr>
        <p:spPr>
          <a:xfrm>
            <a:off x="224682" y="4437112"/>
            <a:ext cx="8595792" cy="1662831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kern="0" dirty="0" err="1"/>
              <a:t>Conclusions</a:t>
            </a:r>
            <a:endParaRPr lang="de-DE" kern="0" dirty="0"/>
          </a:p>
          <a:p>
            <a:pPr lvl="1"/>
            <a:r>
              <a:rPr lang="de-DE" kern="0" dirty="0"/>
              <a:t>Count </a:t>
            </a:r>
            <a:r>
              <a:rPr lang="de-DE" kern="0" dirty="0" err="1"/>
              <a:t>model</a:t>
            </a:r>
            <a:r>
              <a:rPr lang="de-DE" kern="0" dirty="0"/>
              <a:t> </a:t>
            </a:r>
            <a:r>
              <a:rPr lang="de-DE" kern="0" dirty="0" err="1"/>
              <a:t>is</a:t>
            </a:r>
            <a:r>
              <a:rPr lang="de-DE" kern="0" dirty="0"/>
              <a:t> </a:t>
            </a:r>
            <a:r>
              <a:rPr lang="de-DE" kern="0" dirty="0" err="1"/>
              <a:t>best</a:t>
            </a:r>
            <a:r>
              <a:rPr lang="de-DE" kern="0" dirty="0"/>
              <a:t>, TF-IDF </a:t>
            </a:r>
            <a:r>
              <a:rPr lang="de-DE" kern="0" dirty="0" err="1"/>
              <a:t>nearly</a:t>
            </a:r>
            <a:r>
              <a:rPr lang="de-DE" kern="0" dirty="0"/>
              <a:t> </a:t>
            </a:r>
            <a:r>
              <a:rPr lang="de-DE" kern="0" dirty="0" err="1"/>
              <a:t>as</a:t>
            </a:r>
            <a:r>
              <a:rPr lang="de-DE" kern="0" dirty="0"/>
              <a:t> </a:t>
            </a:r>
            <a:r>
              <a:rPr lang="de-DE" kern="0" dirty="0" err="1"/>
              <a:t>good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</a:t>
            </a:r>
            <a:r>
              <a:rPr lang="de-DE" kern="0" dirty="0" err="1"/>
              <a:t>long</a:t>
            </a:r>
            <a:r>
              <a:rPr lang="de-DE" kern="0" dirty="0"/>
              <a:t> </a:t>
            </a:r>
            <a:r>
              <a:rPr lang="de-DE" kern="0" dirty="0" err="1"/>
              <a:t>comments</a:t>
            </a:r>
            <a:endParaRPr lang="de-DE" kern="0" dirty="0"/>
          </a:p>
          <a:p>
            <a:pPr lvl="1"/>
            <a:r>
              <a:rPr lang="de-DE" kern="0" dirty="0"/>
              <a:t>Evaluation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chess</a:t>
            </a:r>
            <a:r>
              <a:rPr lang="de-DE" kern="0" dirty="0"/>
              <a:t> </a:t>
            </a:r>
            <a:r>
              <a:rPr lang="de-DE" kern="0" dirty="0" err="1"/>
              <a:t>games</a:t>
            </a:r>
            <a:r>
              <a:rPr lang="de-DE" kern="0" dirty="0"/>
              <a:t> possible </a:t>
            </a:r>
            <a:r>
              <a:rPr lang="de-DE" kern="0" dirty="0" err="1"/>
              <a:t>based</a:t>
            </a:r>
            <a:r>
              <a:rPr lang="de-DE" kern="0" dirty="0"/>
              <a:t> on </a:t>
            </a:r>
            <a:r>
              <a:rPr lang="de-DE" kern="0" dirty="0" err="1"/>
              <a:t>those</a:t>
            </a:r>
            <a:r>
              <a:rPr lang="de-DE" kern="0" dirty="0"/>
              <a:t> </a:t>
            </a:r>
            <a:r>
              <a:rPr lang="de-DE" kern="0" dirty="0" err="1"/>
              <a:t>symbols</a:t>
            </a:r>
            <a:r>
              <a:rPr lang="de-DE" kern="0" dirty="0"/>
              <a:t>/NAGs</a:t>
            </a:r>
          </a:p>
        </p:txBody>
      </p:sp>
    </p:spTree>
    <p:extLst>
      <p:ext uri="{BB962C8B-B14F-4D97-AF65-F5344CB8AC3E}">
        <p14:creationId xmlns:p14="http://schemas.microsoft.com/office/powerpoint/2010/main" val="278235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3CAFF-2171-49D2-8E21-3FF3ABA0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8C1C-8822-4E36-AAE6-7BEEFC66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84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1281" y="2747962"/>
            <a:ext cx="6421438" cy="1362075"/>
          </a:xfrm>
        </p:spPr>
        <p:txBody>
          <a:bodyPr/>
          <a:lstStyle/>
          <a:p>
            <a:pPr algn="ctr"/>
            <a:r>
              <a:rPr lang="de-DE" sz="3200" dirty="0" err="1"/>
              <a:t>Thanks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your</a:t>
            </a:r>
            <a:r>
              <a:rPr lang="de-DE" sz="3200" dirty="0"/>
              <a:t> </a:t>
            </a:r>
            <a:r>
              <a:rPr lang="de-DE" sz="3200" dirty="0" err="1"/>
              <a:t>attention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3393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E84C7-B670-4E8E-8C88-256867CC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C8A92-2F2E-4A79-9A4C-DB35477A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Chess </a:t>
            </a:r>
            <a:r>
              <a:rPr lang="de-DE" dirty="0" err="1"/>
              <a:t>games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noted</a:t>
            </a:r>
            <a:r>
              <a:rPr lang="de-DE" dirty="0"/>
              <a:t> and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dirty="0"/>
              <a:t>Game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chess</a:t>
            </a:r>
            <a:r>
              <a:rPr lang="de-DE" dirty="0"/>
              <a:t> </a:t>
            </a:r>
            <a:r>
              <a:rPr lang="de-DE" dirty="0" err="1"/>
              <a:t>grandmasters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annotating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(NAGs)</a:t>
            </a:r>
          </a:p>
          <a:p>
            <a:pPr lvl="1"/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chess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 possible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/NAGs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Problem: Symbols/NAGs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de-DE" dirty="0"/>
          </a:p>
          <a:p>
            <a:pPr lvl="1"/>
            <a:r>
              <a:rPr lang="de-DE" dirty="0" err="1"/>
              <a:t>Idea</a:t>
            </a:r>
            <a:r>
              <a:rPr lang="de-DE" dirty="0"/>
              <a:t>: Learning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/NAGs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Topics:</a:t>
            </a:r>
          </a:p>
          <a:p>
            <a:pPr lvl="2"/>
            <a:r>
              <a:rPr lang="de-DE" dirty="0"/>
              <a:t>Text Mining &gt; Sentiment Classification</a:t>
            </a:r>
          </a:p>
          <a:p>
            <a:pPr lvl="2"/>
            <a:r>
              <a:rPr lang="de-DE" dirty="0" err="1"/>
              <a:t>Supervised</a:t>
            </a:r>
            <a:r>
              <a:rPr lang="de-DE" dirty="0"/>
              <a:t> Learning &gt; </a:t>
            </a:r>
            <a:r>
              <a:rPr lang="de-DE" dirty="0" err="1"/>
              <a:t>Multiclass</a:t>
            </a:r>
            <a:r>
              <a:rPr lang="de-DE" dirty="0"/>
              <a:t> Classification &gt; Ordinal Classification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C755E-8FBD-4265-BB2C-BD808719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Comments in PGN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FFF02-6A1E-411A-A99C-5A096CDC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15" y="1772816"/>
            <a:ext cx="6823569" cy="4479943"/>
          </a:xfrm>
        </p:spPr>
        <p:txBody>
          <a:bodyPr/>
          <a:lstStyle/>
          <a:p>
            <a:r>
              <a:rPr lang="de-DE" b="1" dirty="0"/>
              <a:t>32. Nxe3 Qxe3 33. Qxf2 </a:t>
            </a:r>
            <a:r>
              <a:rPr lang="de-DE" b="1" dirty="0">
                <a:solidFill>
                  <a:srgbClr val="FF0000"/>
                </a:solidFill>
              </a:rPr>
              <a:t>$4 </a:t>
            </a:r>
          </a:p>
          <a:p>
            <a:r>
              <a:rPr lang="de-DE" dirty="0">
                <a:solidFill>
                  <a:srgbClr val="0070C0"/>
                </a:solidFill>
              </a:rPr>
              <a:t>{</a:t>
            </a:r>
            <a:r>
              <a:rPr lang="de-DE" dirty="0" err="1">
                <a:solidFill>
                  <a:srgbClr val="0070C0"/>
                </a:solidFill>
              </a:rPr>
              <a:t>sad</a:t>
            </a:r>
            <a:r>
              <a:rPr lang="de-DE" dirty="0">
                <a:solidFill>
                  <a:srgbClr val="0070C0"/>
                </a:solidFill>
              </a:rPr>
              <a:t>, but </a:t>
            </a:r>
            <a:r>
              <a:rPr lang="de-DE" dirty="0" err="1">
                <a:solidFill>
                  <a:srgbClr val="0070C0"/>
                </a:solidFill>
              </a:rPr>
              <a:t>how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else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could</a:t>
            </a:r>
            <a:r>
              <a:rPr lang="de-DE" dirty="0">
                <a:solidFill>
                  <a:srgbClr val="0070C0"/>
                </a:solidFill>
              </a:rPr>
              <a:t> White save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game?.} </a:t>
            </a:r>
          </a:p>
          <a:p>
            <a:r>
              <a:rPr lang="de-DE" dirty="0"/>
              <a:t>(33. Rd1 Bg7 34. Qb3 Bxd4 35. Qxe3 Bxe3 36. Be2 </a:t>
            </a:r>
            <a:r>
              <a:rPr lang="de-DE" dirty="0">
                <a:solidFill>
                  <a:srgbClr val="FF0000"/>
                </a:solidFill>
              </a:rPr>
              <a:t>$19</a:t>
            </a:r>
            <a:r>
              <a:rPr lang="de-DE" dirty="0"/>
              <a:t>)</a:t>
            </a:r>
          </a:p>
          <a:p>
            <a:r>
              <a:rPr lang="de-DE" b="1" dirty="0"/>
              <a:t>33... Bh3+ </a:t>
            </a:r>
            <a:r>
              <a:rPr lang="de-DE" b="1" dirty="0">
                <a:solidFill>
                  <a:srgbClr val="FF0000"/>
                </a:solidFill>
              </a:rPr>
              <a:t>$1</a:t>
            </a:r>
          </a:p>
          <a:p>
            <a:r>
              <a:rPr lang="de-DE" dirty="0">
                <a:solidFill>
                  <a:srgbClr val="0070C0"/>
                </a:solidFill>
              </a:rPr>
              <a:t>{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final </a:t>
            </a:r>
            <a:r>
              <a:rPr lang="de-DE" dirty="0" err="1">
                <a:solidFill>
                  <a:srgbClr val="0070C0"/>
                </a:solidFill>
              </a:rPr>
              <a:t>blow</a:t>
            </a:r>
            <a:r>
              <a:rPr lang="de-DE" dirty="0">
                <a:solidFill>
                  <a:srgbClr val="0070C0"/>
                </a:solidFill>
              </a:rPr>
              <a:t>}</a:t>
            </a:r>
          </a:p>
          <a:p>
            <a:r>
              <a:rPr lang="de-DE" b="1" dirty="0"/>
              <a:t>34. Kg1</a:t>
            </a:r>
          </a:p>
          <a:p>
            <a:r>
              <a:rPr lang="de-DE" dirty="0">
                <a:solidFill>
                  <a:srgbClr val="0070C0"/>
                </a:solidFill>
              </a:rPr>
              <a:t>{Black </a:t>
            </a:r>
            <a:r>
              <a:rPr lang="de-DE" dirty="0" err="1">
                <a:solidFill>
                  <a:srgbClr val="0070C0"/>
                </a:solidFill>
              </a:rPr>
              <a:t>now</a:t>
            </a:r>
            <a:r>
              <a:rPr lang="de-DE" dirty="0">
                <a:solidFill>
                  <a:srgbClr val="0070C0"/>
                </a:solidFill>
              </a:rPr>
              <a:t> must not </a:t>
            </a:r>
            <a:r>
              <a:rPr lang="de-DE" dirty="0" err="1">
                <a:solidFill>
                  <a:srgbClr val="0070C0"/>
                </a:solidFill>
              </a:rPr>
              <a:t>overlook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idea</a:t>
            </a:r>
            <a:r>
              <a:rPr lang="de-DE" dirty="0">
                <a:solidFill>
                  <a:srgbClr val="0070C0"/>
                </a:solidFill>
              </a:rPr>
              <a:t> Re1}</a:t>
            </a:r>
          </a:p>
          <a:p>
            <a:endParaRPr lang="de-DE" dirty="0">
              <a:solidFill>
                <a:srgbClr val="0070C0"/>
              </a:solidFill>
            </a:endParaRPr>
          </a:p>
          <a:p>
            <a:r>
              <a:rPr lang="de-DE" dirty="0">
                <a:solidFill>
                  <a:srgbClr val="0070C0"/>
                </a:solidFill>
              </a:rPr>
              <a:t>Blue: </a:t>
            </a:r>
            <a:r>
              <a:rPr lang="de-DE" dirty="0" err="1">
                <a:solidFill>
                  <a:srgbClr val="0070C0"/>
                </a:solidFill>
              </a:rPr>
              <a:t>comments</a:t>
            </a:r>
            <a:r>
              <a:rPr lang="de-DE" dirty="0">
                <a:solidFill>
                  <a:srgbClr val="0070C0"/>
                </a:solidFill>
              </a:rPr>
              <a:t>         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r>
              <a:rPr lang="de-DE" dirty="0">
                <a:solidFill>
                  <a:srgbClr val="FF0000"/>
                </a:solidFill>
              </a:rPr>
              <a:t>: NAGs          </a:t>
            </a:r>
            <a:r>
              <a:rPr lang="de-DE" b="1" dirty="0" err="1"/>
              <a:t>Bold</a:t>
            </a:r>
            <a:r>
              <a:rPr lang="de-DE" b="1" dirty="0"/>
              <a:t>: game </a:t>
            </a:r>
            <a:r>
              <a:rPr lang="de-DE" b="1" dirty="0" err="1"/>
              <a:t>moves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823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1203E-6C63-4B8F-B850-E8D5BF92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Numeric</a:t>
            </a:r>
            <a:r>
              <a:rPr lang="de-DE" dirty="0"/>
              <a:t> Annotation </a:t>
            </a:r>
            <a:r>
              <a:rPr lang="de-DE" dirty="0" err="1"/>
              <a:t>Glyphs</a:t>
            </a:r>
            <a:r>
              <a:rPr lang="de-DE" dirty="0"/>
              <a:t> (NAGs)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F6EA62-7432-4A50-937C-13E46E1784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053" y="2420888"/>
            <a:ext cx="3571875" cy="1952625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B73052-3019-44A7-A99F-D08D0CD3C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95936" y="2420888"/>
            <a:ext cx="4772025" cy="30003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5CF6476-C8BD-4C7F-80FD-CC8A7209DEFF}"/>
              </a:ext>
            </a:extLst>
          </p:cNvPr>
          <p:cNvSpPr txBox="1"/>
          <p:nvPr/>
        </p:nvSpPr>
        <p:spPr>
          <a:xfrm>
            <a:off x="352053" y="1772816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Move-</a:t>
            </a:r>
            <a:r>
              <a:rPr lang="de-DE" sz="2000" b="1" dirty="0" err="1"/>
              <a:t>annotating</a:t>
            </a:r>
            <a:r>
              <a:rPr lang="de-DE" sz="2000" b="1" dirty="0"/>
              <a:t> NAGs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60DA17-162C-42BD-8440-72B4C065CB32}"/>
              </a:ext>
            </a:extLst>
          </p:cNvPr>
          <p:cNvSpPr txBox="1"/>
          <p:nvPr/>
        </p:nvSpPr>
        <p:spPr>
          <a:xfrm>
            <a:off x="3995936" y="1772816"/>
            <a:ext cx="3376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Position-</a:t>
            </a:r>
            <a:r>
              <a:rPr lang="de-DE" sz="2000" b="1" dirty="0" err="1"/>
              <a:t>annotating</a:t>
            </a:r>
            <a:r>
              <a:rPr lang="de-DE" sz="2000" b="1" dirty="0"/>
              <a:t> NAGs</a:t>
            </a:r>
          </a:p>
        </p:txBody>
      </p:sp>
    </p:spTree>
    <p:extLst>
      <p:ext uri="{BB962C8B-B14F-4D97-AF65-F5344CB8AC3E}">
        <p14:creationId xmlns:p14="http://schemas.microsoft.com/office/powerpoint/2010/main" val="394082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E84C7-B670-4E8E-8C88-256867CC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C8A92-2F2E-4A79-9A4C-DB35477A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and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  <a:p>
            <a:pPr lvl="2"/>
            <a:r>
              <a:rPr lang="de-DE" dirty="0"/>
              <a:t>2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move</a:t>
            </a:r>
            <a:r>
              <a:rPr lang="de-DE" dirty="0"/>
              <a:t>, 2 = </a:t>
            </a:r>
            <a:r>
              <a:rPr lang="de-DE" dirty="0" err="1"/>
              <a:t>position</a:t>
            </a:r>
            <a:r>
              <a:rPr lang="de-DE" dirty="0"/>
              <a:t>)</a:t>
            </a:r>
          </a:p>
          <a:p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  <a:p>
            <a:pPr lvl="2"/>
            <a:r>
              <a:rPr lang="de-DE" dirty="0"/>
              <a:t>2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good</a:t>
            </a:r>
            <a:r>
              <a:rPr lang="de-DE" dirty="0"/>
              <a:t>, 2 = </a:t>
            </a:r>
            <a:r>
              <a:rPr lang="de-DE" dirty="0" err="1"/>
              <a:t>poor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6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…, 6 =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)</a:t>
            </a:r>
          </a:p>
          <a:p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  <a:p>
            <a:pPr lvl="2"/>
            <a:r>
              <a:rPr lang="de-DE" dirty="0"/>
              <a:t>3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, 2 = </a:t>
            </a:r>
            <a:r>
              <a:rPr lang="de-DE" dirty="0" err="1"/>
              <a:t>equal</a:t>
            </a:r>
            <a:r>
              <a:rPr lang="de-DE" dirty="0"/>
              <a:t>, 3 =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7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decisive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, …, 4 = </a:t>
            </a:r>
            <a:r>
              <a:rPr lang="de-DE" dirty="0" err="1"/>
              <a:t>equal</a:t>
            </a:r>
            <a:r>
              <a:rPr lang="de-DE" dirty="0"/>
              <a:t>, …, 7 = </a:t>
            </a:r>
            <a:r>
              <a:rPr lang="de-DE" dirty="0" err="1"/>
              <a:t>decisive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4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Classification 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33E4F-2D6D-41FB-8317-E13D4F5D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lvl="3"/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against</a:t>
            </a:r>
            <a:r>
              <a:rPr lang="de-DE" dirty="0"/>
              <a:t>-All</a:t>
            </a:r>
          </a:p>
          <a:p>
            <a:pPr lvl="3"/>
            <a:r>
              <a:rPr lang="de-DE" dirty="0" err="1"/>
              <a:t>One-against-One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lvl="3"/>
            <a:r>
              <a:rPr lang="de-DE" dirty="0"/>
              <a:t>Class-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Dichotomies</a:t>
            </a:r>
            <a:endParaRPr lang="de-DE" dirty="0"/>
          </a:p>
          <a:p>
            <a:pPr lvl="3"/>
            <a:r>
              <a:rPr lang="de-DE" dirty="0"/>
              <a:t>Data-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Dichotomies</a:t>
            </a:r>
            <a:endParaRPr lang="de-DE" dirty="0"/>
          </a:p>
          <a:p>
            <a:pPr lvl="2"/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93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</a:t>
            </a:r>
            <a:r>
              <a:rPr lang="de-DE" dirty="0" err="1"/>
              <a:t>Embeddings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4B5D30-6293-43B4-AF83-8AD05C0261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6332" y="1592263"/>
            <a:ext cx="3525236" cy="4551362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87C01EB-483A-44DB-8A2C-E250ED8E5F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14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Ordinal Classification Problems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6821CA-CD44-4883-9EB8-BFEDB20C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272252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549</Words>
  <Application>Microsoft Office PowerPoint</Application>
  <PresentationFormat>Bildschirmpräsentation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Bitstream Charter</vt:lpstr>
      <vt:lpstr>Stafford</vt:lpstr>
      <vt:lpstr>Wingdings</vt:lpstr>
      <vt:lpstr>Präsentationsvorlage_BWL9</vt:lpstr>
      <vt:lpstr>Sentiment Classification of Chess Annotations</vt:lpstr>
      <vt:lpstr>Outline</vt:lpstr>
      <vt:lpstr>Motivation</vt:lpstr>
      <vt:lpstr>Comments in PGN File</vt:lpstr>
      <vt:lpstr>Numeric Annotation Glyphs (NAGs)</vt:lpstr>
      <vt:lpstr>Problem Definition</vt:lpstr>
      <vt:lpstr>Multiclass Classification Problems</vt:lpstr>
      <vt:lpstr>Word Embeddings</vt:lpstr>
      <vt:lpstr>Ordinal Classification Problems</vt:lpstr>
      <vt:lpstr>Text Mining Process</vt:lpstr>
      <vt:lpstr>Tokenization</vt:lpstr>
      <vt:lpstr>Feature Extraction</vt:lpstr>
      <vt:lpstr>Results - Move vs. Position Annotations </vt:lpstr>
      <vt:lpstr>Results - Move Annotations (2 Classes)</vt:lpstr>
      <vt:lpstr>Results - Move Annotations (6 Classes)</vt:lpstr>
      <vt:lpstr>Results - Position Annotations (3 Classes) </vt:lpstr>
      <vt:lpstr>Results - Position Annotations (7 Classes)</vt:lpstr>
      <vt:lpstr>Results - Short vs. Long Comments </vt:lpstr>
      <vt:lpstr>Results - Short vs. Long Comments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Flo</cp:lastModifiedBy>
  <cp:revision>64</cp:revision>
  <dcterms:created xsi:type="dcterms:W3CDTF">2009-12-23T09:42:49Z</dcterms:created>
  <dcterms:modified xsi:type="dcterms:W3CDTF">2019-05-02T01:48:34Z</dcterms:modified>
</cp:coreProperties>
</file>