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Fira Sans Extra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FiraSansExtraCondensed-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FiraSansExtraCondensed-italic.fntdata"/><Relationship Id="rId12" Type="http://schemas.openxmlformats.org/officeDocument/2006/relationships/slide" Target="slides/slide7.xml"/><Relationship Id="rId34" Type="http://schemas.openxmlformats.org/officeDocument/2006/relationships/font" Target="fonts/FiraSansExtraCondense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FiraSansExtraCondense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1c7fcd2699_2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1c7fcd2699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f386d284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f386d28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objective is to predict trip duration using two machine learning models: Linear Regression and Random Forest Regressor.</a:t>
            </a:r>
            <a:endParaRPr sz="2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b="1" lang="en" sz="1200">
                <a:solidFill>
                  <a:schemeClr val="dk1"/>
                </a:solidFill>
              </a:rPr>
              <a:t>Why We Chose Linear Regression and Random Forest Regressor</a:t>
            </a:r>
            <a:endParaRPr b="1" sz="12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b="1" lang="en" sz="1000">
                <a:solidFill>
                  <a:schemeClr val="dk1"/>
                </a:solidFill>
              </a:rPr>
              <a:t>1. Linear Regression</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Reason for Choosing</a:t>
            </a:r>
            <a:r>
              <a:rPr lang="en" sz="1000">
                <a:solidFill>
                  <a:schemeClr val="dk1"/>
                </a:solidFill>
              </a:rPr>
              <a:t>: Linear regression is a</a:t>
            </a:r>
            <a:r>
              <a:rPr b="1" lang="en" sz="1000">
                <a:solidFill>
                  <a:schemeClr val="dk1"/>
                </a:solidFill>
              </a:rPr>
              <a:t> simple, interpretable, and foundational model that serves as a baseline for comparison. </a:t>
            </a:r>
            <a:endParaRPr b="1" sz="1000">
              <a:solidFill>
                <a:schemeClr val="dk1"/>
              </a:solidFill>
            </a:endParaRPr>
          </a:p>
          <a:p>
            <a:pPr indent="0" lvl="0" marL="0" rtl="0" algn="l">
              <a:lnSpc>
                <a:spcPct val="115000"/>
              </a:lnSpc>
              <a:spcBef>
                <a:spcPts val="1200"/>
              </a:spcBef>
              <a:spcAft>
                <a:spcPts val="0"/>
              </a:spcAft>
              <a:buNone/>
            </a:pPr>
            <a:r>
              <a:rPr b="1" lang="en" sz="1000">
                <a:solidFill>
                  <a:schemeClr val="dk1"/>
                </a:solidFill>
              </a:rPr>
              <a:t>Conclusion for Use</a:t>
            </a:r>
            <a:r>
              <a:rPr lang="en" sz="1000">
                <a:solidFill>
                  <a:schemeClr val="dk1"/>
                </a:solidFill>
              </a:rPr>
              <a:t>: Linear regression is a logical starting point to assess model performance and establish a baseline for predicting trip durations.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2. Random Forest Regressor</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Reason for Choosing</a:t>
            </a:r>
            <a:r>
              <a:rPr lang="en" sz="1000">
                <a:solidFill>
                  <a:schemeClr val="dk1"/>
                </a:solidFill>
              </a:rPr>
              <a:t>: Random forest is chosen as a more advanced model to capture complex patterns and interactions in the data, offering a practical benchmark for performance comparison with linear regression.</a:t>
            </a:r>
            <a:endParaRPr sz="1000">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c7fcd269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c7fcd269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2000"/>
              </a:spcBef>
              <a:spcAft>
                <a:spcPts val="0"/>
              </a:spcAft>
              <a:buClr>
                <a:schemeClr val="dk1"/>
              </a:buClr>
              <a:buSzPts val="1100"/>
              <a:buAutoNum type="arabicPeriod"/>
            </a:pPr>
            <a:r>
              <a:rPr b="1" lang="en">
                <a:solidFill>
                  <a:schemeClr val="dk1"/>
                </a:solidFill>
              </a:rPr>
              <a:t>Model Evaluation Metrics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Root Mean Squared Error (RMSE):</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Value: ~3147 seconds (~52.5 minutes).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Indicates the model's error magnitude which highlights its struggle with complex relationships.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Mean Absolute Error (MAE):</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Value: ~593 seconds (~9.9 minutes).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Shows the average deviation of predictions from actual values.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Graph Insights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Scatter plot compares actual vs. predicted trip durations.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Deviations from the ideal fit line highlight the limitations of this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Key Takeaway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While linear regression is simple and interpretable, its inability to handle complex data limits its performance in this context.</a:t>
            </a:r>
            <a:endParaRPr>
              <a:solidFill>
                <a:schemeClr val="dk1"/>
              </a:solidFill>
            </a:endParaRPr>
          </a:p>
          <a:p>
            <a:pPr indent="0" lvl="0" marL="0" rtl="0" algn="l">
              <a:spcBef>
                <a:spcPts val="2000"/>
              </a:spcBef>
              <a:spcAft>
                <a:spcPts val="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c7fcd269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c7fcd269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Key Insights: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Prediction Accuracy</a:t>
            </a:r>
            <a:r>
              <a:rPr lang="en" sz="1000">
                <a:solidFill>
                  <a:schemeClr val="dk1"/>
                </a:solidFill>
              </a:rPr>
              <a:t>: The MAE of 8.4 minutes indicates that for most cases, the model does well in predicting trip durations. However, the RMSE being significantly higher suggests that the model struggles with outlier trips or unusual data points.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Room for Improvement</a:t>
            </a:r>
            <a:r>
              <a:rPr lang="en" sz="1000">
                <a:solidFill>
                  <a:schemeClr val="dk1"/>
                </a:solidFill>
              </a:rPr>
              <a:t>: While the model performs decently, it can likely be improved by:</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Incorporating additional features (e.g., weather, traffic data, holiday indicators).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Optimizing Random Forest hyperparameters (e.g., increasing the number of trees, adjusting maximum depth).</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Addressing potential outliers in the data that may skew the RMSE.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Summary:</a:t>
            </a:r>
            <a:endParaRPr b="1" sz="12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000">
                <a:solidFill>
                  <a:schemeClr val="dk1"/>
                </a:solidFill>
              </a:rPr>
              <a:t>The Random Forest model is effective in predicting trip durations on average, but its performance could be improved to handle outlier cases better. If predicting extreme trip durations is critical, consider focusing on feature engineering and hyperparameter tuning.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chart provides a visual comparison of actual versus predicted trip durations. Here's the evaluation based on the chart:</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c7fcd269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c7fcd269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Linear Regression</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Advantages: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Quick and easy to train.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Useful as a baseline model for linear datasets.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Limitations</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Struggles with non-linear relationships.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Sensitive to outliers, leading to reduced accuracy.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Random Forest Regressor</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Advantages: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Handles non-linear relationships and outliers effectively.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Provides insights into feature importance, aiding in data interpretation.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Limitations: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Computationally intensive, especially with large datasets.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May not perform well with extreme noise.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b="1" lang="en" sz="1200">
                <a:solidFill>
                  <a:schemeClr val="dk1"/>
                </a:solidFill>
              </a:rPr>
              <a:t>Recommendation:</a:t>
            </a:r>
            <a:endParaRPr b="1" sz="1200">
              <a:solidFill>
                <a:schemeClr val="dk1"/>
              </a:solidFill>
            </a:endParaRPr>
          </a:p>
          <a:p>
            <a:pPr indent="0" lvl="0" marL="0" rtl="0" algn="l">
              <a:spcBef>
                <a:spcPts val="0"/>
              </a:spcBef>
              <a:spcAft>
                <a:spcPts val="0"/>
              </a:spcAft>
              <a:buNone/>
            </a:pPr>
            <a:r>
              <a:rPr b="1" lang="en" sz="1200">
                <a:solidFill>
                  <a:schemeClr val="dk1"/>
                </a:solidFill>
              </a:rPr>
              <a:t>Based on both the visual and numerical evaluations, Random Forest is the better-performing model for this dataset.</a:t>
            </a:r>
            <a:endParaRPr b="1" sz="1200">
              <a:solidFill>
                <a:schemeClr val="dk1"/>
              </a:solidFill>
            </a:endParaRPr>
          </a:p>
          <a:p>
            <a:pPr indent="0" lvl="0" marL="0" rtl="0" algn="l">
              <a:spcBef>
                <a:spcPts val="0"/>
              </a:spcBef>
              <a:spcAft>
                <a:spcPts val="0"/>
              </a:spcAft>
              <a:buNone/>
            </a:pPr>
            <a:r>
              <a:rPr b="1" lang="en" sz="1200">
                <a:solidFill>
                  <a:schemeClr val="dk1"/>
                </a:solidFill>
              </a:rPr>
              <a:t>It handles the dataset's complexity, outliers, and non-linear relationships more effectively than linear regression.</a:t>
            </a:r>
            <a:endParaRPr b="1" sz="1200">
              <a:solidFill>
                <a:schemeClr val="dk1"/>
              </a:solidFill>
            </a:endParaRPr>
          </a:p>
          <a:p>
            <a:pPr indent="0" lvl="0" marL="0" rtl="0" algn="l">
              <a:spcBef>
                <a:spcPts val="0"/>
              </a:spcBef>
              <a:spcAft>
                <a:spcPts val="0"/>
              </a:spcAft>
              <a:buNone/>
            </a:pPr>
            <a:r>
              <a:rPr b="1" lang="en" sz="1200">
                <a:solidFill>
                  <a:schemeClr val="dk1"/>
                </a:solidFill>
              </a:rPr>
              <a:t>Next Steps:</a:t>
            </a:r>
            <a:endParaRPr b="1" sz="1200">
              <a:solidFill>
                <a:schemeClr val="dk1"/>
              </a:solidFill>
            </a:endParaRPr>
          </a:p>
          <a:p>
            <a:pPr indent="0" lvl="0" marL="0" rtl="0" algn="l">
              <a:spcBef>
                <a:spcPts val="0"/>
              </a:spcBef>
              <a:spcAft>
                <a:spcPts val="0"/>
              </a:spcAft>
              <a:buNone/>
            </a:pPr>
            <a:r>
              <a:rPr b="1" lang="en" sz="1200">
                <a:solidFill>
                  <a:schemeClr val="dk1"/>
                </a:solidFill>
              </a:rPr>
              <a:t>To further enhance performance, we can explore hyperparameter tuning for the Random Forest model, such as adjusting the number of trees or maximum depth.</a:t>
            </a:r>
            <a:endParaRPr b="1" sz="1200">
              <a:solidFill>
                <a:schemeClr val="dk1"/>
              </a:solidFill>
            </a:endParaRPr>
          </a:p>
          <a:p>
            <a:pPr indent="0" lvl="0" marL="0" rtl="0" algn="l">
              <a:spcBef>
                <a:spcPts val="0"/>
              </a:spcBef>
              <a:spcAft>
                <a:spcPts val="0"/>
              </a:spcAft>
              <a:buNone/>
            </a:pPr>
            <a:r>
              <a:rPr b="1" lang="en" sz="1200">
                <a:solidFill>
                  <a:schemeClr val="dk1"/>
                </a:solidFill>
              </a:rPr>
              <a:t>Feature engineering, like better scaling features, could improve both models' accuracy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0dab3a0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0dab3a0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20dab3a0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20dab3a0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1d1e2d6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1d1e2d6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1d1e2d65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1d1e2d65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attempts were made to optimize this model. Initial test were done locally as a proof of concept. Next a machine learning model was created on Google Colab using PySpark and TensorFlowonSpark. This was an arduous task, and a fruitless one at that. The pure spark model had an r2 of -36%; this is very poor predictive power. Next, Spark was used on Colab but only for preprocessing the data. For the neural network model itself the dataset was converted back to Pandas. This Spark/Pandas combo trained </a:t>
            </a:r>
            <a:r>
              <a:rPr lang="en"/>
              <a:t>much better than the pure Spark model (r2 of about 60% in training), although in evaluation it receive a -2% r2 score.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1d1e2d65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1d1e2d65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model loss over time, model Mean Average Error over time, and finally r2 value over time. All three metrics improve over time, although after 50 epochs the improvements were much more gradual. The model fitting took over 2 hours to complete with pandas on a local machine, and received a r2 score of 75%. The gradual improvement suggests that perhaps, given more epochs, it could have </a:t>
            </a:r>
            <a:r>
              <a:rPr lang="en"/>
              <a:t>reached</a:t>
            </a:r>
            <a:r>
              <a:rPr lang="en"/>
              <a:t> r2 score of +80%. Time and resource constraints limited this model to 50 epochs.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575530c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2575530c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1d1e2d65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1d1e2d65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d1e2d65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d1e2d65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heatmap and density contour map show roughly the same thing: the model makes better predictions with shorter trips. After about 1000 seconds (about 16 minutes) the model starts to lose it predictive power.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1c7fcd2699_2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1c7fcd2699_2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d2d1f94382_0_2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d2d1f94382_0_2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c7fcd26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c7fcd26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found a dataset that interested us and met the specifications for our analysis. This was easier said than done. However, we did find this rich NYC Taxi Cab dataset from kaggle. Initially we attempted to clean a fresh dataset because the kaggle dataset was from 2016 and we wanted an more up-to-date version. </a:t>
            </a:r>
            <a:r>
              <a:rPr lang="en"/>
              <a:t>Upon review it was determined that the original 2016 dataset was better suited for the needs of this analysis.</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c7fcd2699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c7fcd2699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cleaning the data we faced a challenge: the dataset did not have specific latitude and longitude locations. Using a shape file we decoded the neighborhood codes and created a latitude and longitude location using the </a:t>
            </a:r>
            <a:r>
              <a:rPr lang="en"/>
              <a:t>centroid of the of polygon. This was then added to the dataframe to provide a specific location for each ride.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c7fcd2699_2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c7fcd2699_2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on the left shows our cleaned data, the table on the right is the original CSV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c7fcd269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c7fcd269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c7fcd2699_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c7fcd2699_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c7fcd2699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c7fcd2699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c7fcd2699_2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c7fcd2699_2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411475"/>
            <a:ext cx="5839500" cy="10428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sz="6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7200" y="1454275"/>
            <a:ext cx="4114800" cy="3963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30.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9.png"/><Relationship Id="rId5" Type="http://schemas.openxmlformats.org/officeDocument/2006/relationships/image" Target="../media/image13.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21.jp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57200" y="411475"/>
            <a:ext cx="5839500" cy="10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Predictive Modeling and Clustering of NYC Taxi Trip Data</a:t>
            </a:r>
            <a:endParaRPr sz="3700"/>
          </a:p>
        </p:txBody>
      </p:sp>
      <p:sp>
        <p:nvSpPr>
          <p:cNvPr id="43" name="Google Shape;43;p13"/>
          <p:cNvSpPr txBox="1"/>
          <p:nvPr>
            <p:ph idx="1" type="subTitle"/>
          </p:nvPr>
        </p:nvSpPr>
        <p:spPr>
          <a:xfrm>
            <a:off x="457200" y="1772600"/>
            <a:ext cx="4114800" cy="5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4:</a:t>
            </a:r>
            <a:br>
              <a:rPr b="1" lang="en"/>
            </a:br>
            <a:r>
              <a:rPr lang="en"/>
              <a:t>Khushboo Modha</a:t>
            </a:r>
            <a:endParaRPr/>
          </a:p>
          <a:p>
            <a:pPr indent="0" lvl="0" marL="0" rtl="0" algn="l">
              <a:spcBef>
                <a:spcPts val="0"/>
              </a:spcBef>
              <a:spcAft>
                <a:spcPts val="0"/>
              </a:spcAft>
              <a:buNone/>
            </a:pPr>
            <a:r>
              <a:rPr lang="en"/>
              <a:t>Nicholas Bartram</a:t>
            </a:r>
            <a:endParaRPr/>
          </a:p>
          <a:p>
            <a:pPr indent="0" lvl="0" marL="0" rtl="0" algn="l">
              <a:spcBef>
                <a:spcPts val="0"/>
              </a:spcBef>
              <a:spcAft>
                <a:spcPts val="0"/>
              </a:spcAft>
              <a:buNone/>
            </a:pPr>
            <a:r>
              <a:rPr lang="en"/>
              <a:t>Florian Caffier</a:t>
            </a:r>
            <a:endParaRPr/>
          </a:p>
          <a:p>
            <a:pPr indent="0" lvl="0" marL="0" rtl="0" algn="l">
              <a:spcBef>
                <a:spcPts val="0"/>
              </a:spcBef>
              <a:spcAft>
                <a:spcPts val="0"/>
              </a:spcAft>
              <a:buNone/>
            </a:pPr>
            <a:r>
              <a:rPr lang="en"/>
              <a:t>Sura Ali</a:t>
            </a:r>
            <a:endParaRPr/>
          </a:p>
          <a:p>
            <a:pPr indent="0" lvl="0" marL="0" rtl="0" algn="l">
              <a:spcBef>
                <a:spcPts val="0"/>
              </a:spcBef>
              <a:spcAft>
                <a:spcPts val="0"/>
              </a:spcAft>
              <a:buNone/>
            </a:pPr>
            <a:r>
              <a:rPr lang="en"/>
              <a:t>Phuong Nguyen</a:t>
            </a:r>
            <a:endParaRPr/>
          </a:p>
        </p:txBody>
      </p:sp>
      <p:grpSp>
        <p:nvGrpSpPr>
          <p:cNvPr id="44" name="Google Shape;44;p13"/>
          <p:cNvGrpSpPr/>
          <p:nvPr/>
        </p:nvGrpSpPr>
        <p:grpSpPr>
          <a:xfrm>
            <a:off x="2857179" y="2057743"/>
            <a:ext cx="6844156" cy="2674364"/>
            <a:chOff x="1474600" y="238125"/>
            <a:chExt cx="4680725" cy="1829000"/>
          </a:xfrm>
        </p:grpSpPr>
        <p:sp>
          <p:nvSpPr>
            <p:cNvPr id="45" name="Google Shape;45;p13"/>
            <p:cNvSpPr/>
            <p:nvPr/>
          </p:nvSpPr>
          <p:spPr>
            <a:xfrm>
              <a:off x="3698775" y="238125"/>
              <a:ext cx="548125" cy="198600"/>
            </a:xfrm>
            <a:custGeom>
              <a:rect b="b" l="l" r="r" t="t"/>
              <a:pathLst>
                <a:path extrusionOk="0" h="7944" w="21925">
                  <a:moveTo>
                    <a:pt x="19303" y="0"/>
                  </a:moveTo>
                  <a:lnTo>
                    <a:pt x="3019" y="715"/>
                  </a:lnTo>
                  <a:lnTo>
                    <a:pt x="1" y="7546"/>
                  </a:lnTo>
                  <a:lnTo>
                    <a:pt x="21925" y="7944"/>
                  </a:lnTo>
                  <a:lnTo>
                    <a:pt x="193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756600" y="1252900"/>
              <a:ext cx="3812900" cy="399175"/>
            </a:xfrm>
            <a:custGeom>
              <a:rect b="b" l="l" r="r" t="t"/>
              <a:pathLst>
                <a:path extrusionOk="0" h="15967" w="152516">
                  <a:moveTo>
                    <a:pt x="73557" y="0"/>
                  </a:moveTo>
                  <a:lnTo>
                    <a:pt x="0" y="1351"/>
                  </a:lnTo>
                  <a:lnTo>
                    <a:pt x="874" y="12472"/>
                  </a:lnTo>
                  <a:lnTo>
                    <a:pt x="7864" y="12472"/>
                  </a:lnTo>
                  <a:lnTo>
                    <a:pt x="27485" y="13345"/>
                  </a:lnTo>
                  <a:lnTo>
                    <a:pt x="28279" y="13743"/>
                  </a:lnTo>
                  <a:lnTo>
                    <a:pt x="29153" y="14140"/>
                  </a:lnTo>
                  <a:lnTo>
                    <a:pt x="30186" y="14616"/>
                  </a:lnTo>
                  <a:lnTo>
                    <a:pt x="31456" y="15093"/>
                  </a:lnTo>
                  <a:lnTo>
                    <a:pt x="32886" y="15490"/>
                  </a:lnTo>
                  <a:lnTo>
                    <a:pt x="34316" y="15808"/>
                  </a:lnTo>
                  <a:lnTo>
                    <a:pt x="35031" y="15887"/>
                  </a:lnTo>
                  <a:lnTo>
                    <a:pt x="35746" y="15967"/>
                  </a:lnTo>
                  <a:lnTo>
                    <a:pt x="116929" y="15967"/>
                  </a:lnTo>
                  <a:lnTo>
                    <a:pt x="117564" y="15887"/>
                  </a:lnTo>
                  <a:lnTo>
                    <a:pt x="117961" y="15808"/>
                  </a:lnTo>
                  <a:lnTo>
                    <a:pt x="118358" y="15570"/>
                  </a:lnTo>
                  <a:lnTo>
                    <a:pt x="118835" y="15252"/>
                  </a:lnTo>
                  <a:lnTo>
                    <a:pt x="119312" y="14855"/>
                  </a:lnTo>
                  <a:lnTo>
                    <a:pt x="119868" y="14299"/>
                  </a:lnTo>
                  <a:lnTo>
                    <a:pt x="120662" y="13822"/>
                  </a:lnTo>
                  <a:lnTo>
                    <a:pt x="121536" y="13425"/>
                  </a:lnTo>
                  <a:lnTo>
                    <a:pt x="122489" y="13028"/>
                  </a:lnTo>
                  <a:lnTo>
                    <a:pt x="123998" y="12551"/>
                  </a:lnTo>
                  <a:lnTo>
                    <a:pt x="124713" y="12313"/>
                  </a:lnTo>
                  <a:lnTo>
                    <a:pt x="145684" y="14696"/>
                  </a:lnTo>
                  <a:lnTo>
                    <a:pt x="152515" y="14696"/>
                  </a:lnTo>
                  <a:lnTo>
                    <a:pt x="152515" y="318"/>
                  </a:lnTo>
                  <a:lnTo>
                    <a:pt x="735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3591550" y="1608375"/>
              <a:ext cx="232375" cy="83425"/>
            </a:xfrm>
            <a:custGeom>
              <a:rect b="b" l="l" r="r" t="t"/>
              <a:pathLst>
                <a:path extrusionOk="0" h="3337" w="9295">
                  <a:moveTo>
                    <a:pt x="3019" y="0"/>
                  </a:moveTo>
                  <a:lnTo>
                    <a:pt x="1668" y="80"/>
                  </a:lnTo>
                  <a:lnTo>
                    <a:pt x="1112" y="80"/>
                  </a:lnTo>
                  <a:lnTo>
                    <a:pt x="636" y="239"/>
                  </a:lnTo>
                  <a:lnTo>
                    <a:pt x="318" y="397"/>
                  </a:lnTo>
                  <a:lnTo>
                    <a:pt x="80" y="636"/>
                  </a:lnTo>
                  <a:lnTo>
                    <a:pt x="0" y="1033"/>
                  </a:lnTo>
                  <a:lnTo>
                    <a:pt x="80" y="1510"/>
                  </a:lnTo>
                  <a:lnTo>
                    <a:pt x="238" y="2145"/>
                  </a:lnTo>
                  <a:lnTo>
                    <a:pt x="477" y="2781"/>
                  </a:lnTo>
                  <a:lnTo>
                    <a:pt x="636" y="2939"/>
                  </a:lnTo>
                  <a:lnTo>
                    <a:pt x="874" y="3178"/>
                  </a:lnTo>
                  <a:lnTo>
                    <a:pt x="1192" y="3257"/>
                  </a:lnTo>
                  <a:lnTo>
                    <a:pt x="1509" y="3337"/>
                  </a:lnTo>
                  <a:lnTo>
                    <a:pt x="4131" y="3257"/>
                  </a:lnTo>
                  <a:lnTo>
                    <a:pt x="6752" y="3337"/>
                  </a:lnTo>
                  <a:lnTo>
                    <a:pt x="7705" y="3257"/>
                  </a:lnTo>
                  <a:lnTo>
                    <a:pt x="8261" y="3178"/>
                  </a:lnTo>
                  <a:lnTo>
                    <a:pt x="8500" y="3019"/>
                  </a:lnTo>
                  <a:lnTo>
                    <a:pt x="8659" y="2860"/>
                  </a:lnTo>
                  <a:lnTo>
                    <a:pt x="8897" y="2463"/>
                  </a:lnTo>
                  <a:lnTo>
                    <a:pt x="9056" y="1907"/>
                  </a:lnTo>
                  <a:lnTo>
                    <a:pt x="9215" y="1510"/>
                  </a:lnTo>
                  <a:lnTo>
                    <a:pt x="9294" y="1192"/>
                  </a:lnTo>
                  <a:lnTo>
                    <a:pt x="9215" y="953"/>
                  </a:lnTo>
                  <a:lnTo>
                    <a:pt x="9135" y="795"/>
                  </a:lnTo>
                  <a:lnTo>
                    <a:pt x="8976" y="556"/>
                  </a:lnTo>
                  <a:lnTo>
                    <a:pt x="8738" y="397"/>
                  </a:lnTo>
                  <a:lnTo>
                    <a:pt x="8420" y="318"/>
                  </a:lnTo>
                  <a:lnTo>
                    <a:pt x="7705" y="159"/>
                  </a:lnTo>
                  <a:lnTo>
                    <a:pt x="67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6040125" y="1217150"/>
              <a:ext cx="67550" cy="63575"/>
            </a:xfrm>
            <a:custGeom>
              <a:rect b="b" l="l" r="r" t="t"/>
              <a:pathLst>
                <a:path extrusionOk="0" h="2543" w="2702">
                  <a:moveTo>
                    <a:pt x="1271" y="1"/>
                  </a:moveTo>
                  <a:lnTo>
                    <a:pt x="1033" y="80"/>
                  </a:lnTo>
                  <a:lnTo>
                    <a:pt x="715" y="159"/>
                  </a:lnTo>
                  <a:lnTo>
                    <a:pt x="477" y="318"/>
                  </a:lnTo>
                  <a:lnTo>
                    <a:pt x="318" y="477"/>
                  </a:lnTo>
                  <a:lnTo>
                    <a:pt x="159" y="715"/>
                  </a:lnTo>
                  <a:lnTo>
                    <a:pt x="80" y="954"/>
                  </a:lnTo>
                  <a:lnTo>
                    <a:pt x="1" y="1192"/>
                  </a:lnTo>
                  <a:lnTo>
                    <a:pt x="1" y="1430"/>
                  </a:lnTo>
                  <a:lnTo>
                    <a:pt x="1" y="1748"/>
                  </a:lnTo>
                  <a:lnTo>
                    <a:pt x="80" y="1986"/>
                  </a:lnTo>
                  <a:lnTo>
                    <a:pt x="239" y="2145"/>
                  </a:lnTo>
                  <a:lnTo>
                    <a:pt x="477" y="2304"/>
                  </a:lnTo>
                  <a:lnTo>
                    <a:pt x="715" y="2463"/>
                  </a:lnTo>
                  <a:lnTo>
                    <a:pt x="1033" y="2542"/>
                  </a:lnTo>
                  <a:lnTo>
                    <a:pt x="1589" y="2542"/>
                  </a:lnTo>
                  <a:lnTo>
                    <a:pt x="1828" y="2463"/>
                  </a:lnTo>
                  <a:lnTo>
                    <a:pt x="2145" y="2384"/>
                  </a:lnTo>
                  <a:lnTo>
                    <a:pt x="2384" y="2225"/>
                  </a:lnTo>
                  <a:lnTo>
                    <a:pt x="2542" y="2066"/>
                  </a:lnTo>
                  <a:lnTo>
                    <a:pt x="2622" y="1828"/>
                  </a:lnTo>
                  <a:lnTo>
                    <a:pt x="2701" y="1669"/>
                  </a:lnTo>
                  <a:lnTo>
                    <a:pt x="2701" y="1192"/>
                  </a:lnTo>
                  <a:lnTo>
                    <a:pt x="2542" y="715"/>
                  </a:lnTo>
                  <a:lnTo>
                    <a:pt x="2463" y="477"/>
                  </a:lnTo>
                  <a:lnTo>
                    <a:pt x="2225" y="318"/>
                  </a:lnTo>
                  <a:lnTo>
                    <a:pt x="2066" y="159"/>
                  </a:lnTo>
                  <a:lnTo>
                    <a:pt x="1828" y="80"/>
                  </a:lnTo>
                  <a:lnTo>
                    <a:pt x="1510"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1830075" y="1368075"/>
              <a:ext cx="699050" cy="699050"/>
            </a:xfrm>
            <a:custGeom>
              <a:rect b="b" l="l" r="r" t="t"/>
              <a:pathLst>
                <a:path extrusionOk="0" h="27962" w="27962">
                  <a:moveTo>
                    <a:pt x="12789" y="1"/>
                  </a:moveTo>
                  <a:lnTo>
                    <a:pt x="11359" y="80"/>
                  </a:lnTo>
                  <a:lnTo>
                    <a:pt x="10009" y="239"/>
                  </a:lnTo>
                  <a:lnTo>
                    <a:pt x="8738" y="636"/>
                  </a:lnTo>
                  <a:lnTo>
                    <a:pt x="7467" y="1113"/>
                  </a:lnTo>
                  <a:lnTo>
                    <a:pt x="6355" y="1669"/>
                  </a:lnTo>
                  <a:lnTo>
                    <a:pt x="5322" y="2384"/>
                  </a:lnTo>
                  <a:lnTo>
                    <a:pt x="4369" y="3178"/>
                  </a:lnTo>
                  <a:lnTo>
                    <a:pt x="3495" y="4052"/>
                  </a:lnTo>
                  <a:lnTo>
                    <a:pt x="2701" y="5084"/>
                  </a:lnTo>
                  <a:lnTo>
                    <a:pt x="1986" y="6117"/>
                  </a:lnTo>
                  <a:lnTo>
                    <a:pt x="1430" y="7309"/>
                  </a:lnTo>
                  <a:lnTo>
                    <a:pt x="874" y="8500"/>
                  </a:lnTo>
                  <a:lnTo>
                    <a:pt x="556" y="9851"/>
                  </a:lnTo>
                  <a:lnTo>
                    <a:pt x="239" y="11122"/>
                  </a:lnTo>
                  <a:lnTo>
                    <a:pt x="80" y="12551"/>
                  </a:lnTo>
                  <a:lnTo>
                    <a:pt x="0" y="13981"/>
                  </a:lnTo>
                  <a:lnTo>
                    <a:pt x="80" y="15411"/>
                  </a:lnTo>
                  <a:lnTo>
                    <a:pt x="318" y="16761"/>
                  </a:lnTo>
                  <a:lnTo>
                    <a:pt x="636" y="18112"/>
                  </a:lnTo>
                  <a:lnTo>
                    <a:pt x="1112" y="19383"/>
                  </a:lnTo>
                  <a:lnTo>
                    <a:pt x="1668" y="20654"/>
                  </a:lnTo>
                  <a:lnTo>
                    <a:pt x="2383" y="21766"/>
                  </a:lnTo>
                  <a:lnTo>
                    <a:pt x="3178" y="22878"/>
                  </a:lnTo>
                  <a:lnTo>
                    <a:pt x="4131" y="23831"/>
                  </a:lnTo>
                  <a:lnTo>
                    <a:pt x="5084" y="24784"/>
                  </a:lnTo>
                  <a:lnTo>
                    <a:pt x="6196" y="25579"/>
                  </a:lnTo>
                  <a:lnTo>
                    <a:pt x="7308" y="26294"/>
                  </a:lnTo>
                  <a:lnTo>
                    <a:pt x="8579" y="26850"/>
                  </a:lnTo>
                  <a:lnTo>
                    <a:pt x="9850" y="27326"/>
                  </a:lnTo>
                  <a:lnTo>
                    <a:pt x="11201" y="27644"/>
                  </a:lnTo>
                  <a:lnTo>
                    <a:pt x="12551" y="27882"/>
                  </a:lnTo>
                  <a:lnTo>
                    <a:pt x="13981" y="27962"/>
                  </a:lnTo>
                  <a:lnTo>
                    <a:pt x="15411" y="27882"/>
                  </a:lnTo>
                  <a:lnTo>
                    <a:pt x="16841" y="27644"/>
                  </a:lnTo>
                  <a:lnTo>
                    <a:pt x="18191" y="27326"/>
                  </a:lnTo>
                  <a:lnTo>
                    <a:pt x="19462" y="26850"/>
                  </a:lnTo>
                  <a:lnTo>
                    <a:pt x="20653" y="26294"/>
                  </a:lnTo>
                  <a:lnTo>
                    <a:pt x="21845" y="25579"/>
                  </a:lnTo>
                  <a:lnTo>
                    <a:pt x="22878" y="24784"/>
                  </a:lnTo>
                  <a:lnTo>
                    <a:pt x="23910" y="23831"/>
                  </a:lnTo>
                  <a:lnTo>
                    <a:pt x="24784" y="22878"/>
                  </a:lnTo>
                  <a:lnTo>
                    <a:pt x="25578" y="21766"/>
                  </a:lnTo>
                  <a:lnTo>
                    <a:pt x="26293" y="20654"/>
                  </a:lnTo>
                  <a:lnTo>
                    <a:pt x="26929" y="19383"/>
                  </a:lnTo>
                  <a:lnTo>
                    <a:pt x="27326" y="18112"/>
                  </a:lnTo>
                  <a:lnTo>
                    <a:pt x="27723" y="16761"/>
                  </a:lnTo>
                  <a:lnTo>
                    <a:pt x="27882" y="15411"/>
                  </a:lnTo>
                  <a:lnTo>
                    <a:pt x="27961" y="13981"/>
                  </a:lnTo>
                  <a:lnTo>
                    <a:pt x="27882" y="12551"/>
                  </a:lnTo>
                  <a:lnTo>
                    <a:pt x="27644" y="11122"/>
                  </a:lnTo>
                  <a:lnTo>
                    <a:pt x="27247" y="9851"/>
                  </a:lnTo>
                  <a:lnTo>
                    <a:pt x="26690" y="8500"/>
                  </a:lnTo>
                  <a:lnTo>
                    <a:pt x="25976" y="7309"/>
                  </a:lnTo>
                  <a:lnTo>
                    <a:pt x="25181" y="6117"/>
                  </a:lnTo>
                  <a:lnTo>
                    <a:pt x="24307" y="5084"/>
                  </a:lnTo>
                  <a:lnTo>
                    <a:pt x="23275" y="4052"/>
                  </a:lnTo>
                  <a:lnTo>
                    <a:pt x="22163" y="3178"/>
                  </a:lnTo>
                  <a:lnTo>
                    <a:pt x="20971" y="2384"/>
                  </a:lnTo>
                  <a:lnTo>
                    <a:pt x="19700" y="1669"/>
                  </a:lnTo>
                  <a:lnTo>
                    <a:pt x="18429" y="1113"/>
                  </a:lnTo>
                  <a:lnTo>
                    <a:pt x="16999" y="636"/>
                  </a:lnTo>
                  <a:lnTo>
                    <a:pt x="15649" y="239"/>
                  </a:lnTo>
                  <a:lnTo>
                    <a:pt x="14219" y="80"/>
                  </a:lnTo>
                  <a:lnTo>
                    <a:pt x="127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1994900" y="1532900"/>
              <a:ext cx="369400" cy="369400"/>
            </a:xfrm>
            <a:custGeom>
              <a:rect b="b" l="l" r="r" t="t"/>
              <a:pathLst>
                <a:path extrusionOk="0" h="14776" w="14776">
                  <a:moveTo>
                    <a:pt x="6991" y="1"/>
                  </a:moveTo>
                  <a:lnTo>
                    <a:pt x="6276" y="160"/>
                  </a:lnTo>
                  <a:lnTo>
                    <a:pt x="5561" y="318"/>
                  </a:lnTo>
                  <a:lnTo>
                    <a:pt x="4846" y="557"/>
                  </a:lnTo>
                  <a:lnTo>
                    <a:pt x="4210" y="875"/>
                  </a:lnTo>
                  <a:lnTo>
                    <a:pt x="3575" y="1272"/>
                  </a:lnTo>
                  <a:lnTo>
                    <a:pt x="3019" y="1748"/>
                  </a:lnTo>
                  <a:lnTo>
                    <a:pt x="2463" y="2225"/>
                  </a:lnTo>
                  <a:lnTo>
                    <a:pt x="1907" y="2781"/>
                  </a:lnTo>
                  <a:lnTo>
                    <a:pt x="1510" y="3416"/>
                  </a:lnTo>
                  <a:lnTo>
                    <a:pt x="1112" y="4052"/>
                  </a:lnTo>
                  <a:lnTo>
                    <a:pt x="715" y="4767"/>
                  </a:lnTo>
                  <a:lnTo>
                    <a:pt x="477" y="5402"/>
                  </a:lnTo>
                  <a:lnTo>
                    <a:pt x="239" y="6197"/>
                  </a:lnTo>
                  <a:lnTo>
                    <a:pt x="80" y="6912"/>
                  </a:lnTo>
                  <a:lnTo>
                    <a:pt x="0" y="7706"/>
                  </a:lnTo>
                  <a:lnTo>
                    <a:pt x="0" y="8421"/>
                  </a:lnTo>
                  <a:lnTo>
                    <a:pt x="80" y="9136"/>
                  </a:lnTo>
                  <a:lnTo>
                    <a:pt x="239" y="9851"/>
                  </a:lnTo>
                  <a:lnTo>
                    <a:pt x="477" y="10486"/>
                  </a:lnTo>
                  <a:lnTo>
                    <a:pt x="715" y="11042"/>
                  </a:lnTo>
                  <a:lnTo>
                    <a:pt x="1112" y="11678"/>
                  </a:lnTo>
                  <a:lnTo>
                    <a:pt x="1510" y="12154"/>
                  </a:lnTo>
                  <a:lnTo>
                    <a:pt x="1907" y="12631"/>
                  </a:lnTo>
                  <a:lnTo>
                    <a:pt x="2463" y="13108"/>
                  </a:lnTo>
                  <a:lnTo>
                    <a:pt x="2939" y="13505"/>
                  </a:lnTo>
                  <a:lnTo>
                    <a:pt x="3575" y="13822"/>
                  </a:lnTo>
                  <a:lnTo>
                    <a:pt x="4210" y="14140"/>
                  </a:lnTo>
                  <a:lnTo>
                    <a:pt x="4846" y="14379"/>
                  </a:lnTo>
                  <a:lnTo>
                    <a:pt x="5561" y="14537"/>
                  </a:lnTo>
                  <a:lnTo>
                    <a:pt x="6276" y="14696"/>
                  </a:lnTo>
                  <a:lnTo>
                    <a:pt x="7070" y="14776"/>
                  </a:lnTo>
                  <a:lnTo>
                    <a:pt x="7785" y="14776"/>
                  </a:lnTo>
                  <a:lnTo>
                    <a:pt x="8500" y="14696"/>
                  </a:lnTo>
                  <a:lnTo>
                    <a:pt x="9215" y="14537"/>
                  </a:lnTo>
                  <a:lnTo>
                    <a:pt x="9930" y="14299"/>
                  </a:lnTo>
                  <a:lnTo>
                    <a:pt x="10565" y="14061"/>
                  </a:lnTo>
                  <a:lnTo>
                    <a:pt x="11201" y="13664"/>
                  </a:lnTo>
                  <a:lnTo>
                    <a:pt x="11836" y="13266"/>
                  </a:lnTo>
                  <a:lnTo>
                    <a:pt x="12313" y="12869"/>
                  </a:lnTo>
                  <a:lnTo>
                    <a:pt x="12869" y="12313"/>
                  </a:lnTo>
                  <a:lnTo>
                    <a:pt x="13266" y="11837"/>
                  </a:lnTo>
                  <a:lnTo>
                    <a:pt x="13663" y="11201"/>
                  </a:lnTo>
                  <a:lnTo>
                    <a:pt x="14060"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743" y="3575"/>
                  </a:lnTo>
                  <a:lnTo>
                    <a:pt x="13345" y="3019"/>
                  </a:lnTo>
                  <a:lnTo>
                    <a:pt x="12869" y="2463"/>
                  </a:lnTo>
                  <a:lnTo>
                    <a:pt x="12392" y="1907"/>
                  </a:lnTo>
                  <a:lnTo>
                    <a:pt x="11836" y="1510"/>
                  </a:lnTo>
                  <a:lnTo>
                    <a:pt x="11201" y="1113"/>
                  </a:lnTo>
                  <a:lnTo>
                    <a:pt x="10645" y="716"/>
                  </a:lnTo>
                  <a:lnTo>
                    <a:pt x="9930" y="477"/>
                  </a:lnTo>
                  <a:lnTo>
                    <a:pt x="9215" y="239"/>
                  </a:lnTo>
                  <a:lnTo>
                    <a:pt x="8500" y="80"/>
                  </a:lnTo>
                  <a:lnTo>
                    <a:pt x="77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2090225" y="1624250"/>
              <a:ext cx="178750" cy="182725"/>
            </a:xfrm>
            <a:custGeom>
              <a:rect b="b" l="l" r="r" t="t"/>
              <a:pathLst>
                <a:path extrusionOk="0" h="7309" w="7150">
                  <a:moveTo>
                    <a:pt x="2939" y="1"/>
                  </a:moveTo>
                  <a:lnTo>
                    <a:pt x="2304" y="239"/>
                  </a:lnTo>
                  <a:lnTo>
                    <a:pt x="1748" y="557"/>
                  </a:lnTo>
                  <a:lnTo>
                    <a:pt x="1192" y="954"/>
                  </a:lnTo>
                  <a:lnTo>
                    <a:pt x="715" y="1510"/>
                  </a:lnTo>
                  <a:lnTo>
                    <a:pt x="318" y="2066"/>
                  </a:lnTo>
                  <a:lnTo>
                    <a:pt x="80" y="2781"/>
                  </a:lnTo>
                  <a:lnTo>
                    <a:pt x="0" y="3496"/>
                  </a:lnTo>
                  <a:lnTo>
                    <a:pt x="0" y="4211"/>
                  </a:lnTo>
                  <a:lnTo>
                    <a:pt x="159" y="4846"/>
                  </a:lnTo>
                  <a:lnTo>
                    <a:pt x="397" y="5482"/>
                  </a:lnTo>
                  <a:lnTo>
                    <a:pt x="795" y="6038"/>
                  </a:lnTo>
                  <a:lnTo>
                    <a:pt x="1351" y="6594"/>
                  </a:lnTo>
                  <a:lnTo>
                    <a:pt x="1986" y="6991"/>
                  </a:lnTo>
                  <a:lnTo>
                    <a:pt x="2622" y="7229"/>
                  </a:lnTo>
                  <a:lnTo>
                    <a:pt x="3337" y="7309"/>
                  </a:lnTo>
                  <a:lnTo>
                    <a:pt x="4051" y="7309"/>
                  </a:lnTo>
                  <a:lnTo>
                    <a:pt x="4766" y="7150"/>
                  </a:lnTo>
                  <a:lnTo>
                    <a:pt x="5402" y="6912"/>
                  </a:lnTo>
                  <a:lnTo>
                    <a:pt x="5958" y="6514"/>
                  </a:lnTo>
                  <a:lnTo>
                    <a:pt x="6435" y="5958"/>
                  </a:lnTo>
                  <a:lnTo>
                    <a:pt x="6832" y="5323"/>
                  </a:lnTo>
                  <a:lnTo>
                    <a:pt x="7070" y="4687"/>
                  </a:lnTo>
                  <a:lnTo>
                    <a:pt x="7149" y="3973"/>
                  </a:lnTo>
                  <a:lnTo>
                    <a:pt x="7070" y="3178"/>
                  </a:lnTo>
                  <a:lnTo>
                    <a:pt x="6911" y="2543"/>
                  </a:lnTo>
                  <a:lnTo>
                    <a:pt x="6593" y="1828"/>
                  </a:lnTo>
                  <a:lnTo>
                    <a:pt x="6117" y="1272"/>
                  </a:lnTo>
                  <a:lnTo>
                    <a:pt x="5561" y="716"/>
                  </a:lnTo>
                  <a:lnTo>
                    <a:pt x="4925" y="318"/>
                  </a:lnTo>
                  <a:lnTo>
                    <a:pt x="4290" y="80"/>
                  </a:lnTo>
                  <a:lnTo>
                    <a:pt x="357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125975" y="1662000"/>
              <a:ext cx="111225" cy="109225"/>
            </a:xfrm>
            <a:custGeom>
              <a:rect b="b" l="l" r="r" t="t"/>
              <a:pathLst>
                <a:path extrusionOk="0" h="4369" w="4449">
                  <a:moveTo>
                    <a:pt x="2304" y="0"/>
                  </a:moveTo>
                  <a:lnTo>
                    <a:pt x="1827" y="79"/>
                  </a:lnTo>
                  <a:lnTo>
                    <a:pt x="1430" y="159"/>
                  </a:lnTo>
                  <a:lnTo>
                    <a:pt x="1033" y="318"/>
                  </a:lnTo>
                  <a:lnTo>
                    <a:pt x="715" y="556"/>
                  </a:lnTo>
                  <a:lnTo>
                    <a:pt x="397" y="874"/>
                  </a:lnTo>
                  <a:lnTo>
                    <a:pt x="159" y="1271"/>
                  </a:lnTo>
                  <a:lnTo>
                    <a:pt x="0" y="1668"/>
                  </a:lnTo>
                  <a:lnTo>
                    <a:pt x="0" y="2145"/>
                  </a:lnTo>
                  <a:lnTo>
                    <a:pt x="0" y="2542"/>
                  </a:lnTo>
                  <a:lnTo>
                    <a:pt x="80" y="2939"/>
                  </a:lnTo>
                  <a:lnTo>
                    <a:pt x="238" y="3336"/>
                  </a:lnTo>
                  <a:lnTo>
                    <a:pt x="477" y="3654"/>
                  </a:lnTo>
                  <a:lnTo>
                    <a:pt x="794" y="3972"/>
                  </a:lnTo>
                  <a:lnTo>
                    <a:pt x="1192" y="4210"/>
                  </a:lnTo>
                  <a:lnTo>
                    <a:pt x="1668" y="4369"/>
                  </a:lnTo>
                  <a:lnTo>
                    <a:pt x="2542" y="4369"/>
                  </a:lnTo>
                  <a:lnTo>
                    <a:pt x="2939" y="4210"/>
                  </a:lnTo>
                  <a:lnTo>
                    <a:pt x="3336" y="3972"/>
                  </a:lnTo>
                  <a:lnTo>
                    <a:pt x="3654" y="3733"/>
                  </a:lnTo>
                  <a:lnTo>
                    <a:pt x="3972" y="3336"/>
                  </a:lnTo>
                  <a:lnTo>
                    <a:pt x="4210" y="3019"/>
                  </a:lnTo>
                  <a:lnTo>
                    <a:pt x="4369" y="2542"/>
                  </a:lnTo>
                  <a:lnTo>
                    <a:pt x="4448" y="2145"/>
                  </a:lnTo>
                  <a:lnTo>
                    <a:pt x="4369" y="1748"/>
                  </a:lnTo>
                  <a:lnTo>
                    <a:pt x="4290" y="1430"/>
                  </a:lnTo>
                  <a:lnTo>
                    <a:pt x="4051" y="1033"/>
                  </a:lnTo>
                  <a:lnTo>
                    <a:pt x="3813" y="715"/>
                  </a:lnTo>
                  <a:lnTo>
                    <a:pt x="3495" y="477"/>
                  </a:lnTo>
                  <a:lnTo>
                    <a:pt x="3098" y="238"/>
                  </a:lnTo>
                  <a:lnTo>
                    <a:pt x="270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123975" y="1654050"/>
              <a:ext cx="15925" cy="15900"/>
            </a:xfrm>
            <a:custGeom>
              <a:rect b="b" l="l" r="r" t="t"/>
              <a:pathLst>
                <a:path extrusionOk="0" h="636" w="637">
                  <a:moveTo>
                    <a:pt x="239" y="0"/>
                  </a:moveTo>
                  <a:lnTo>
                    <a:pt x="80" y="80"/>
                  </a:lnTo>
                  <a:lnTo>
                    <a:pt x="1" y="159"/>
                  </a:lnTo>
                  <a:lnTo>
                    <a:pt x="1" y="318"/>
                  </a:lnTo>
                  <a:lnTo>
                    <a:pt x="1" y="397"/>
                  </a:lnTo>
                  <a:lnTo>
                    <a:pt x="80" y="556"/>
                  </a:lnTo>
                  <a:lnTo>
                    <a:pt x="160" y="636"/>
                  </a:lnTo>
                  <a:lnTo>
                    <a:pt x="477" y="636"/>
                  </a:lnTo>
                  <a:lnTo>
                    <a:pt x="636" y="397"/>
                  </a:lnTo>
                  <a:lnTo>
                    <a:pt x="636"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2173625" y="1640150"/>
              <a:ext cx="15925" cy="15900"/>
            </a:xfrm>
            <a:custGeom>
              <a:rect b="b" l="l" r="r" t="t"/>
              <a:pathLst>
                <a:path extrusionOk="0" h="636" w="637">
                  <a:moveTo>
                    <a:pt x="159" y="0"/>
                  </a:moveTo>
                  <a:lnTo>
                    <a:pt x="80" y="80"/>
                  </a:lnTo>
                  <a:lnTo>
                    <a:pt x="1" y="239"/>
                  </a:lnTo>
                  <a:lnTo>
                    <a:pt x="1" y="397"/>
                  </a:lnTo>
                  <a:lnTo>
                    <a:pt x="80" y="477"/>
                  </a:lnTo>
                  <a:lnTo>
                    <a:pt x="159" y="556"/>
                  </a:lnTo>
                  <a:lnTo>
                    <a:pt x="318" y="636"/>
                  </a:lnTo>
                  <a:lnTo>
                    <a:pt x="398" y="556"/>
                  </a:lnTo>
                  <a:lnTo>
                    <a:pt x="55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102125" y="1703700"/>
              <a:ext cx="15925" cy="15900"/>
            </a:xfrm>
            <a:custGeom>
              <a:rect b="b" l="l" r="r" t="t"/>
              <a:pathLst>
                <a:path extrusionOk="0" h="636" w="637">
                  <a:moveTo>
                    <a:pt x="239" y="0"/>
                  </a:moveTo>
                  <a:lnTo>
                    <a:pt x="80" y="80"/>
                  </a:lnTo>
                  <a:lnTo>
                    <a:pt x="1" y="159"/>
                  </a:lnTo>
                  <a:lnTo>
                    <a:pt x="1" y="238"/>
                  </a:lnTo>
                  <a:lnTo>
                    <a:pt x="1" y="397"/>
                  </a:lnTo>
                  <a:lnTo>
                    <a:pt x="80" y="477"/>
                  </a:lnTo>
                  <a:lnTo>
                    <a:pt x="160" y="556"/>
                  </a:lnTo>
                  <a:lnTo>
                    <a:pt x="319" y="636"/>
                  </a:lnTo>
                  <a:lnTo>
                    <a:pt x="398" y="636"/>
                  </a:lnTo>
                  <a:lnTo>
                    <a:pt x="477" y="556"/>
                  </a:lnTo>
                  <a:lnTo>
                    <a:pt x="636" y="318"/>
                  </a:lnTo>
                  <a:lnTo>
                    <a:pt x="636" y="238"/>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114050" y="1749375"/>
              <a:ext cx="15900" cy="15900"/>
            </a:xfrm>
            <a:custGeom>
              <a:rect b="b" l="l" r="r" t="t"/>
              <a:pathLst>
                <a:path extrusionOk="0" h="636" w="636">
                  <a:moveTo>
                    <a:pt x="239" y="0"/>
                  </a:moveTo>
                  <a:lnTo>
                    <a:pt x="159" y="80"/>
                  </a:lnTo>
                  <a:lnTo>
                    <a:pt x="80" y="159"/>
                  </a:lnTo>
                  <a:lnTo>
                    <a:pt x="0" y="318"/>
                  </a:lnTo>
                  <a:lnTo>
                    <a:pt x="0" y="397"/>
                  </a:lnTo>
                  <a:lnTo>
                    <a:pt x="80" y="556"/>
                  </a:lnTo>
                  <a:lnTo>
                    <a:pt x="159" y="636"/>
                  </a:lnTo>
                  <a:lnTo>
                    <a:pt x="557" y="636"/>
                  </a:lnTo>
                  <a:lnTo>
                    <a:pt x="636" y="397"/>
                  </a:lnTo>
                  <a:lnTo>
                    <a:pt x="636" y="238"/>
                  </a:lnTo>
                  <a:lnTo>
                    <a:pt x="557"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151775" y="1779150"/>
              <a:ext cx="15925" cy="15925"/>
            </a:xfrm>
            <a:custGeom>
              <a:rect b="b" l="l" r="r" t="t"/>
              <a:pathLst>
                <a:path extrusionOk="0" h="637" w="637">
                  <a:moveTo>
                    <a:pt x="239" y="1"/>
                  </a:moveTo>
                  <a:lnTo>
                    <a:pt x="160" y="80"/>
                  </a:lnTo>
                  <a:lnTo>
                    <a:pt x="80" y="160"/>
                  </a:lnTo>
                  <a:lnTo>
                    <a:pt x="1" y="239"/>
                  </a:lnTo>
                  <a:lnTo>
                    <a:pt x="1" y="398"/>
                  </a:lnTo>
                  <a:lnTo>
                    <a:pt x="80" y="477"/>
                  </a:lnTo>
                  <a:lnTo>
                    <a:pt x="160" y="557"/>
                  </a:lnTo>
                  <a:lnTo>
                    <a:pt x="319" y="636"/>
                  </a:lnTo>
                  <a:lnTo>
                    <a:pt x="398" y="636"/>
                  </a:lnTo>
                  <a:lnTo>
                    <a:pt x="55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195475" y="1777175"/>
              <a:ext cx="15900" cy="15900"/>
            </a:xfrm>
            <a:custGeom>
              <a:rect b="b" l="l" r="r" t="t"/>
              <a:pathLst>
                <a:path extrusionOk="0" h="636" w="636">
                  <a:moveTo>
                    <a:pt x="398" y="0"/>
                  </a:moveTo>
                  <a:lnTo>
                    <a:pt x="239" y="80"/>
                  </a:lnTo>
                  <a:lnTo>
                    <a:pt x="159" y="80"/>
                  </a:lnTo>
                  <a:lnTo>
                    <a:pt x="80" y="159"/>
                  </a:lnTo>
                  <a:lnTo>
                    <a:pt x="0" y="318"/>
                  </a:lnTo>
                  <a:lnTo>
                    <a:pt x="0" y="477"/>
                  </a:lnTo>
                  <a:lnTo>
                    <a:pt x="80" y="556"/>
                  </a:lnTo>
                  <a:lnTo>
                    <a:pt x="159" y="636"/>
                  </a:lnTo>
                  <a:lnTo>
                    <a:pt x="556" y="636"/>
                  </a:lnTo>
                  <a:lnTo>
                    <a:pt x="636" y="397"/>
                  </a:lnTo>
                  <a:lnTo>
                    <a:pt x="636" y="239"/>
                  </a:lnTo>
                  <a:lnTo>
                    <a:pt x="556" y="159"/>
                  </a:lnTo>
                  <a:lnTo>
                    <a:pt x="477" y="80"/>
                  </a:lnTo>
                  <a:lnTo>
                    <a:pt x="39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235200" y="1751350"/>
              <a:ext cx="15900" cy="15925"/>
            </a:xfrm>
            <a:custGeom>
              <a:rect b="b" l="l" r="r" t="t"/>
              <a:pathLst>
                <a:path extrusionOk="0" h="637" w="636">
                  <a:moveTo>
                    <a:pt x="238" y="1"/>
                  </a:moveTo>
                  <a:lnTo>
                    <a:pt x="79" y="80"/>
                  </a:lnTo>
                  <a:lnTo>
                    <a:pt x="0" y="159"/>
                  </a:lnTo>
                  <a:lnTo>
                    <a:pt x="0" y="318"/>
                  </a:lnTo>
                  <a:lnTo>
                    <a:pt x="0" y="398"/>
                  </a:lnTo>
                  <a:lnTo>
                    <a:pt x="79" y="557"/>
                  </a:lnTo>
                  <a:lnTo>
                    <a:pt x="159" y="636"/>
                  </a:lnTo>
                  <a:lnTo>
                    <a:pt x="397" y="636"/>
                  </a:lnTo>
                  <a:lnTo>
                    <a:pt x="477" y="557"/>
                  </a:lnTo>
                  <a:lnTo>
                    <a:pt x="636" y="398"/>
                  </a:lnTo>
                  <a:lnTo>
                    <a:pt x="636" y="239"/>
                  </a:lnTo>
                  <a:lnTo>
                    <a:pt x="556" y="159"/>
                  </a:lnTo>
                  <a:lnTo>
                    <a:pt x="477" y="80"/>
                  </a:lnTo>
                  <a:lnTo>
                    <a:pt x="31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243125" y="1699725"/>
              <a:ext cx="15925" cy="15900"/>
            </a:xfrm>
            <a:custGeom>
              <a:rect b="b" l="l" r="r" t="t"/>
              <a:pathLst>
                <a:path extrusionOk="0" h="636" w="637">
                  <a:moveTo>
                    <a:pt x="239" y="0"/>
                  </a:moveTo>
                  <a:lnTo>
                    <a:pt x="160" y="80"/>
                  </a:lnTo>
                  <a:lnTo>
                    <a:pt x="80" y="159"/>
                  </a:lnTo>
                  <a:lnTo>
                    <a:pt x="1" y="239"/>
                  </a:lnTo>
                  <a:lnTo>
                    <a:pt x="80" y="397"/>
                  </a:lnTo>
                  <a:lnTo>
                    <a:pt x="80" y="477"/>
                  </a:lnTo>
                  <a:lnTo>
                    <a:pt x="239" y="556"/>
                  </a:lnTo>
                  <a:lnTo>
                    <a:pt x="319" y="636"/>
                  </a:lnTo>
                  <a:lnTo>
                    <a:pt x="477" y="636"/>
                  </a:lnTo>
                  <a:lnTo>
                    <a:pt x="557" y="556"/>
                  </a:lnTo>
                  <a:lnTo>
                    <a:pt x="636" y="318"/>
                  </a:lnTo>
                  <a:lnTo>
                    <a:pt x="636" y="239"/>
                  </a:lnTo>
                  <a:lnTo>
                    <a:pt x="63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217325" y="1658025"/>
              <a:ext cx="15900" cy="15900"/>
            </a:xfrm>
            <a:custGeom>
              <a:rect b="b" l="l" r="r" t="t"/>
              <a:pathLst>
                <a:path extrusionOk="0" h="636" w="636">
                  <a:moveTo>
                    <a:pt x="238" y="0"/>
                  </a:moveTo>
                  <a:lnTo>
                    <a:pt x="159" y="80"/>
                  </a:lnTo>
                  <a:lnTo>
                    <a:pt x="80" y="159"/>
                  </a:lnTo>
                  <a:lnTo>
                    <a:pt x="0" y="238"/>
                  </a:lnTo>
                  <a:lnTo>
                    <a:pt x="0" y="397"/>
                  </a:lnTo>
                  <a:lnTo>
                    <a:pt x="80" y="477"/>
                  </a:lnTo>
                  <a:lnTo>
                    <a:pt x="159" y="556"/>
                  </a:lnTo>
                  <a:lnTo>
                    <a:pt x="318" y="636"/>
                  </a:lnTo>
                  <a:lnTo>
                    <a:pt x="397" y="636"/>
                  </a:lnTo>
                  <a:lnTo>
                    <a:pt x="556"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304700" y="1638150"/>
              <a:ext cx="172800" cy="343600"/>
            </a:xfrm>
            <a:custGeom>
              <a:rect b="b" l="l" r="r" t="t"/>
              <a:pathLst>
                <a:path extrusionOk="0" h="13744" w="6912">
                  <a:moveTo>
                    <a:pt x="5640" y="1"/>
                  </a:moveTo>
                  <a:lnTo>
                    <a:pt x="5243" y="160"/>
                  </a:lnTo>
                  <a:lnTo>
                    <a:pt x="4925" y="319"/>
                  </a:lnTo>
                  <a:lnTo>
                    <a:pt x="4607" y="557"/>
                  </a:lnTo>
                  <a:lnTo>
                    <a:pt x="4449" y="795"/>
                  </a:lnTo>
                  <a:lnTo>
                    <a:pt x="4290" y="1192"/>
                  </a:lnTo>
                  <a:lnTo>
                    <a:pt x="4131" y="1590"/>
                  </a:lnTo>
                  <a:lnTo>
                    <a:pt x="3972" y="2543"/>
                  </a:lnTo>
                  <a:lnTo>
                    <a:pt x="3734" y="4846"/>
                  </a:lnTo>
                  <a:lnTo>
                    <a:pt x="3495" y="6117"/>
                  </a:lnTo>
                  <a:lnTo>
                    <a:pt x="3257" y="6753"/>
                  </a:lnTo>
                  <a:lnTo>
                    <a:pt x="3019" y="7388"/>
                  </a:lnTo>
                  <a:lnTo>
                    <a:pt x="2780" y="8024"/>
                  </a:lnTo>
                  <a:lnTo>
                    <a:pt x="2463" y="8580"/>
                  </a:lnTo>
                  <a:lnTo>
                    <a:pt x="1827" y="9533"/>
                  </a:lnTo>
                  <a:lnTo>
                    <a:pt x="636" y="11042"/>
                  </a:lnTo>
                  <a:lnTo>
                    <a:pt x="239" y="11678"/>
                  </a:lnTo>
                  <a:lnTo>
                    <a:pt x="80" y="11916"/>
                  </a:lnTo>
                  <a:lnTo>
                    <a:pt x="0" y="12234"/>
                  </a:lnTo>
                  <a:lnTo>
                    <a:pt x="0" y="12472"/>
                  </a:lnTo>
                  <a:lnTo>
                    <a:pt x="0" y="12790"/>
                  </a:lnTo>
                  <a:lnTo>
                    <a:pt x="159" y="13028"/>
                  </a:lnTo>
                  <a:lnTo>
                    <a:pt x="397" y="13346"/>
                  </a:lnTo>
                  <a:lnTo>
                    <a:pt x="636" y="13584"/>
                  </a:lnTo>
                  <a:lnTo>
                    <a:pt x="874" y="13743"/>
                  </a:lnTo>
                  <a:lnTo>
                    <a:pt x="1192" y="13743"/>
                  </a:lnTo>
                  <a:lnTo>
                    <a:pt x="1510" y="13664"/>
                  </a:lnTo>
                  <a:lnTo>
                    <a:pt x="1827" y="13584"/>
                  </a:lnTo>
                  <a:lnTo>
                    <a:pt x="2224" y="13346"/>
                  </a:lnTo>
                  <a:lnTo>
                    <a:pt x="2939" y="12790"/>
                  </a:lnTo>
                  <a:lnTo>
                    <a:pt x="3654" y="11916"/>
                  </a:lnTo>
                  <a:lnTo>
                    <a:pt x="4369" y="10883"/>
                  </a:lnTo>
                  <a:lnTo>
                    <a:pt x="5084" y="9771"/>
                  </a:lnTo>
                  <a:lnTo>
                    <a:pt x="5640" y="8500"/>
                  </a:lnTo>
                  <a:lnTo>
                    <a:pt x="6117" y="7071"/>
                  </a:lnTo>
                  <a:lnTo>
                    <a:pt x="6514" y="5641"/>
                  </a:lnTo>
                  <a:lnTo>
                    <a:pt x="6832" y="4211"/>
                  </a:lnTo>
                  <a:lnTo>
                    <a:pt x="6911" y="2860"/>
                  </a:lnTo>
                  <a:lnTo>
                    <a:pt x="6911" y="1669"/>
                  </a:lnTo>
                  <a:lnTo>
                    <a:pt x="6832" y="1192"/>
                  </a:lnTo>
                  <a:lnTo>
                    <a:pt x="6673" y="716"/>
                  </a:lnTo>
                  <a:lnTo>
                    <a:pt x="6514" y="398"/>
                  </a:lnTo>
                  <a:lnTo>
                    <a:pt x="6276" y="160"/>
                  </a:lnTo>
                  <a:lnTo>
                    <a:pt x="5958" y="80"/>
                  </a:lnTo>
                  <a:lnTo>
                    <a:pt x="56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480550" y="978850"/>
              <a:ext cx="123150" cy="194625"/>
            </a:xfrm>
            <a:custGeom>
              <a:rect b="b" l="l" r="r" t="t"/>
              <a:pathLst>
                <a:path extrusionOk="0" h="7785" w="4926">
                  <a:moveTo>
                    <a:pt x="3178" y="0"/>
                  </a:moveTo>
                  <a:lnTo>
                    <a:pt x="2702" y="80"/>
                  </a:lnTo>
                  <a:lnTo>
                    <a:pt x="2225" y="318"/>
                  </a:lnTo>
                  <a:lnTo>
                    <a:pt x="1669" y="636"/>
                  </a:lnTo>
                  <a:lnTo>
                    <a:pt x="1113" y="1112"/>
                  </a:lnTo>
                  <a:lnTo>
                    <a:pt x="716" y="1668"/>
                  </a:lnTo>
                  <a:lnTo>
                    <a:pt x="318" y="2304"/>
                  </a:lnTo>
                  <a:lnTo>
                    <a:pt x="80" y="3019"/>
                  </a:lnTo>
                  <a:lnTo>
                    <a:pt x="1" y="3813"/>
                  </a:lnTo>
                  <a:lnTo>
                    <a:pt x="80" y="4528"/>
                  </a:lnTo>
                  <a:lnTo>
                    <a:pt x="239" y="5322"/>
                  </a:lnTo>
                  <a:lnTo>
                    <a:pt x="557" y="5958"/>
                  </a:lnTo>
                  <a:lnTo>
                    <a:pt x="954" y="6593"/>
                  </a:lnTo>
                  <a:lnTo>
                    <a:pt x="1351" y="7070"/>
                  </a:lnTo>
                  <a:lnTo>
                    <a:pt x="1828" y="7467"/>
                  </a:lnTo>
                  <a:lnTo>
                    <a:pt x="2304" y="7706"/>
                  </a:lnTo>
                  <a:lnTo>
                    <a:pt x="2781" y="7785"/>
                  </a:lnTo>
                  <a:lnTo>
                    <a:pt x="3178" y="7706"/>
                  </a:lnTo>
                  <a:lnTo>
                    <a:pt x="3655" y="7467"/>
                  </a:lnTo>
                  <a:lnTo>
                    <a:pt x="3972" y="7149"/>
                  </a:lnTo>
                  <a:lnTo>
                    <a:pt x="4290" y="6673"/>
                  </a:lnTo>
                  <a:lnTo>
                    <a:pt x="4608" y="6117"/>
                  </a:lnTo>
                  <a:lnTo>
                    <a:pt x="4767" y="5481"/>
                  </a:lnTo>
                  <a:lnTo>
                    <a:pt x="4926" y="4766"/>
                  </a:lnTo>
                  <a:lnTo>
                    <a:pt x="4926" y="3972"/>
                  </a:lnTo>
                  <a:lnTo>
                    <a:pt x="4926" y="3178"/>
                  </a:lnTo>
                  <a:lnTo>
                    <a:pt x="4846" y="2463"/>
                  </a:lnTo>
                  <a:lnTo>
                    <a:pt x="4687" y="1827"/>
                  </a:lnTo>
                  <a:lnTo>
                    <a:pt x="4529" y="1192"/>
                  </a:lnTo>
                  <a:lnTo>
                    <a:pt x="4290" y="715"/>
                  </a:lnTo>
                  <a:lnTo>
                    <a:pt x="3972" y="318"/>
                  </a:lnTo>
                  <a:lnTo>
                    <a:pt x="3575" y="80"/>
                  </a:lnTo>
                  <a:lnTo>
                    <a:pt x="3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020275" y="1042400"/>
              <a:ext cx="105275" cy="150950"/>
            </a:xfrm>
            <a:custGeom>
              <a:rect b="b" l="l" r="r" t="t"/>
              <a:pathLst>
                <a:path extrusionOk="0" h="6038" w="4211">
                  <a:moveTo>
                    <a:pt x="1907" y="0"/>
                  </a:moveTo>
                  <a:lnTo>
                    <a:pt x="1509" y="80"/>
                  </a:lnTo>
                  <a:lnTo>
                    <a:pt x="1112" y="239"/>
                  </a:lnTo>
                  <a:lnTo>
                    <a:pt x="795" y="477"/>
                  </a:lnTo>
                  <a:lnTo>
                    <a:pt x="556" y="874"/>
                  </a:lnTo>
                  <a:lnTo>
                    <a:pt x="318" y="1351"/>
                  </a:lnTo>
                  <a:lnTo>
                    <a:pt x="159" y="1827"/>
                  </a:lnTo>
                  <a:lnTo>
                    <a:pt x="80" y="2383"/>
                  </a:lnTo>
                  <a:lnTo>
                    <a:pt x="0" y="3019"/>
                  </a:lnTo>
                  <a:lnTo>
                    <a:pt x="80" y="3654"/>
                  </a:lnTo>
                  <a:lnTo>
                    <a:pt x="159" y="4210"/>
                  </a:lnTo>
                  <a:lnTo>
                    <a:pt x="318" y="4687"/>
                  </a:lnTo>
                  <a:lnTo>
                    <a:pt x="556" y="5164"/>
                  </a:lnTo>
                  <a:lnTo>
                    <a:pt x="795" y="5561"/>
                  </a:lnTo>
                  <a:lnTo>
                    <a:pt x="1112" y="5799"/>
                  </a:lnTo>
                  <a:lnTo>
                    <a:pt x="1509" y="6037"/>
                  </a:lnTo>
                  <a:lnTo>
                    <a:pt x="1907" y="6037"/>
                  </a:lnTo>
                  <a:lnTo>
                    <a:pt x="2304" y="5958"/>
                  </a:lnTo>
                  <a:lnTo>
                    <a:pt x="2701" y="5799"/>
                  </a:lnTo>
                  <a:lnTo>
                    <a:pt x="3098" y="5481"/>
                  </a:lnTo>
                  <a:lnTo>
                    <a:pt x="3416" y="5005"/>
                  </a:lnTo>
                  <a:lnTo>
                    <a:pt x="3734" y="4528"/>
                  </a:lnTo>
                  <a:lnTo>
                    <a:pt x="3972" y="3972"/>
                  </a:lnTo>
                  <a:lnTo>
                    <a:pt x="4210" y="3337"/>
                  </a:lnTo>
                  <a:lnTo>
                    <a:pt x="4210" y="2780"/>
                  </a:lnTo>
                  <a:lnTo>
                    <a:pt x="4210" y="2145"/>
                  </a:lnTo>
                  <a:lnTo>
                    <a:pt x="3972" y="1589"/>
                  </a:lnTo>
                  <a:lnTo>
                    <a:pt x="3734" y="1112"/>
                  </a:lnTo>
                  <a:lnTo>
                    <a:pt x="3416" y="715"/>
                  </a:lnTo>
                  <a:lnTo>
                    <a:pt x="3098" y="397"/>
                  </a:lnTo>
                  <a:lnTo>
                    <a:pt x="2701" y="15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747325" y="1368075"/>
              <a:ext cx="699050" cy="699050"/>
            </a:xfrm>
            <a:custGeom>
              <a:rect b="b" l="l" r="r" t="t"/>
              <a:pathLst>
                <a:path extrusionOk="0" h="27962" w="27962">
                  <a:moveTo>
                    <a:pt x="12710" y="1"/>
                  </a:moveTo>
                  <a:lnTo>
                    <a:pt x="11280" y="80"/>
                  </a:lnTo>
                  <a:lnTo>
                    <a:pt x="9930" y="239"/>
                  </a:lnTo>
                  <a:lnTo>
                    <a:pt x="8659" y="636"/>
                  </a:lnTo>
                  <a:lnTo>
                    <a:pt x="7467" y="1113"/>
                  </a:lnTo>
                  <a:lnTo>
                    <a:pt x="6355" y="1669"/>
                  </a:lnTo>
                  <a:lnTo>
                    <a:pt x="5322" y="2384"/>
                  </a:lnTo>
                  <a:lnTo>
                    <a:pt x="4369" y="3178"/>
                  </a:lnTo>
                  <a:lnTo>
                    <a:pt x="3495" y="4052"/>
                  </a:lnTo>
                  <a:lnTo>
                    <a:pt x="2701" y="5084"/>
                  </a:lnTo>
                  <a:lnTo>
                    <a:pt x="1986" y="6117"/>
                  </a:lnTo>
                  <a:lnTo>
                    <a:pt x="1351" y="7309"/>
                  </a:lnTo>
                  <a:lnTo>
                    <a:pt x="874" y="8500"/>
                  </a:lnTo>
                  <a:lnTo>
                    <a:pt x="477" y="9851"/>
                  </a:lnTo>
                  <a:lnTo>
                    <a:pt x="239" y="11122"/>
                  </a:lnTo>
                  <a:lnTo>
                    <a:pt x="80" y="12551"/>
                  </a:lnTo>
                  <a:lnTo>
                    <a:pt x="0" y="13981"/>
                  </a:lnTo>
                  <a:lnTo>
                    <a:pt x="80" y="15411"/>
                  </a:lnTo>
                  <a:lnTo>
                    <a:pt x="239" y="16761"/>
                  </a:lnTo>
                  <a:lnTo>
                    <a:pt x="636" y="18112"/>
                  </a:lnTo>
                  <a:lnTo>
                    <a:pt x="1112" y="19383"/>
                  </a:lnTo>
                  <a:lnTo>
                    <a:pt x="1668" y="20654"/>
                  </a:lnTo>
                  <a:lnTo>
                    <a:pt x="2383" y="21766"/>
                  </a:lnTo>
                  <a:lnTo>
                    <a:pt x="3178" y="22878"/>
                  </a:lnTo>
                  <a:lnTo>
                    <a:pt x="4052" y="23831"/>
                  </a:lnTo>
                  <a:lnTo>
                    <a:pt x="5084" y="24784"/>
                  </a:lnTo>
                  <a:lnTo>
                    <a:pt x="6117" y="25579"/>
                  </a:lnTo>
                  <a:lnTo>
                    <a:pt x="7308" y="26294"/>
                  </a:lnTo>
                  <a:lnTo>
                    <a:pt x="8500" y="26850"/>
                  </a:lnTo>
                  <a:lnTo>
                    <a:pt x="9850" y="27326"/>
                  </a:lnTo>
                  <a:lnTo>
                    <a:pt x="11121" y="27644"/>
                  </a:lnTo>
                  <a:lnTo>
                    <a:pt x="12551" y="27882"/>
                  </a:lnTo>
                  <a:lnTo>
                    <a:pt x="13981" y="27962"/>
                  </a:lnTo>
                  <a:lnTo>
                    <a:pt x="15411" y="27882"/>
                  </a:lnTo>
                  <a:lnTo>
                    <a:pt x="16761" y="27644"/>
                  </a:lnTo>
                  <a:lnTo>
                    <a:pt x="18112" y="27326"/>
                  </a:lnTo>
                  <a:lnTo>
                    <a:pt x="19382" y="26850"/>
                  </a:lnTo>
                  <a:lnTo>
                    <a:pt x="20653" y="26294"/>
                  </a:lnTo>
                  <a:lnTo>
                    <a:pt x="21766" y="25579"/>
                  </a:lnTo>
                  <a:lnTo>
                    <a:pt x="22878" y="24784"/>
                  </a:lnTo>
                  <a:lnTo>
                    <a:pt x="23831" y="23831"/>
                  </a:lnTo>
                  <a:lnTo>
                    <a:pt x="24784" y="22878"/>
                  </a:lnTo>
                  <a:lnTo>
                    <a:pt x="25578" y="21766"/>
                  </a:lnTo>
                  <a:lnTo>
                    <a:pt x="26293" y="20654"/>
                  </a:lnTo>
                  <a:lnTo>
                    <a:pt x="26849" y="19383"/>
                  </a:lnTo>
                  <a:lnTo>
                    <a:pt x="27326" y="18112"/>
                  </a:lnTo>
                  <a:lnTo>
                    <a:pt x="27644" y="16761"/>
                  </a:lnTo>
                  <a:lnTo>
                    <a:pt x="27882" y="15411"/>
                  </a:lnTo>
                  <a:lnTo>
                    <a:pt x="27961" y="13981"/>
                  </a:lnTo>
                  <a:lnTo>
                    <a:pt x="27882" y="12551"/>
                  </a:lnTo>
                  <a:lnTo>
                    <a:pt x="27644" y="11122"/>
                  </a:lnTo>
                  <a:lnTo>
                    <a:pt x="27247" y="9851"/>
                  </a:lnTo>
                  <a:lnTo>
                    <a:pt x="26691" y="8500"/>
                  </a:lnTo>
                  <a:lnTo>
                    <a:pt x="25976" y="7309"/>
                  </a:lnTo>
                  <a:lnTo>
                    <a:pt x="25181" y="6117"/>
                  </a:lnTo>
                  <a:lnTo>
                    <a:pt x="24228" y="5084"/>
                  </a:lnTo>
                  <a:lnTo>
                    <a:pt x="23275" y="4052"/>
                  </a:lnTo>
                  <a:lnTo>
                    <a:pt x="22163" y="3178"/>
                  </a:lnTo>
                  <a:lnTo>
                    <a:pt x="20971" y="2384"/>
                  </a:lnTo>
                  <a:lnTo>
                    <a:pt x="19700" y="1669"/>
                  </a:lnTo>
                  <a:lnTo>
                    <a:pt x="18350" y="1113"/>
                  </a:lnTo>
                  <a:lnTo>
                    <a:pt x="16999" y="636"/>
                  </a:lnTo>
                  <a:lnTo>
                    <a:pt x="15570" y="239"/>
                  </a:lnTo>
                  <a:lnTo>
                    <a:pt x="14140" y="80"/>
                  </a:lnTo>
                  <a:lnTo>
                    <a:pt x="12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912150" y="1532900"/>
              <a:ext cx="369400" cy="369400"/>
            </a:xfrm>
            <a:custGeom>
              <a:rect b="b" l="l" r="r" t="t"/>
              <a:pathLst>
                <a:path extrusionOk="0" h="14776" w="14776">
                  <a:moveTo>
                    <a:pt x="6991" y="1"/>
                  </a:moveTo>
                  <a:lnTo>
                    <a:pt x="6276" y="160"/>
                  </a:lnTo>
                  <a:lnTo>
                    <a:pt x="5561" y="318"/>
                  </a:lnTo>
                  <a:lnTo>
                    <a:pt x="4846" y="557"/>
                  </a:lnTo>
                  <a:lnTo>
                    <a:pt x="4211" y="875"/>
                  </a:lnTo>
                  <a:lnTo>
                    <a:pt x="3575" y="1272"/>
                  </a:lnTo>
                  <a:lnTo>
                    <a:pt x="2940" y="1748"/>
                  </a:lnTo>
                  <a:lnTo>
                    <a:pt x="2383" y="2225"/>
                  </a:lnTo>
                  <a:lnTo>
                    <a:pt x="1907" y="2781"/>
                  </a:lnTo>
                  <a:lnTo>
                    <a:pt x="1430" y="3416"/>
                  </a:lnTo>
                  <a:lnTo>
                    <a:pt x="1033" y="4052"/>
                  </a:lnTo>
                  <a:lnTo>
                    <a:pt x="715" y="4767"/>
                  </a:lnTo>
                  <a:lnTo>
                    <a:pt x="398" y="5402"/>
                  </a:lnTo>
                  <a:lnTo>
                    <a:pt x="239" y="6197"/>
                  </a:lnTo>
                  <a:lnTo>
                    <a:pt x="80" y="6912"/>
                  </a:lnTo>
                  <a:lnTo>
                    <a:pt x="0" y="7706"/>
                  </a:lnTo>
                  <a:lnTo>
                    <a:pt x="0" y="8421"/>
                  </a:lnTo>
                  <a:lnTo>
                    <a:pt x="80" y="9136"/>
                  </a:lnTo>
                  <a:lnTo>
                    <a:pt x="239" y="9851"/>
                  </a:lnTo>
                  <a:lnTo>
                    <a:pt x="398" y="10486"/>
                  </a:lnTo>
                  <a:lnTo>
                    <a:pt x="715" y="11042"/>
                  </a:lnTo>
                  <a:lnTo>
                    <a:pt x="1033" y="11678"/>
                  </a:lnTo>
                  <a:lnTo>
                    <a:pt x="1430" y="12154"/>
                  </a:lnTo>
                  <a:lnTo>
                    <a:pt x="1907" y="12631"/>
                  </a:lnTo>
                  <a:lnTo>
                    <a:pt x="2383" y="13108"/>
                  </a:lnTo>
                  <a:lnTo>
                    <a:pt x="2940" y="13505"/>
                  </a:lnTo>
                  <a:lnTo>
                    <a:pt x="3575" y="13822"/>
                  </a:lnTo>
                  <a:lnTo>
                    <a:pt x="4211" y="14140"/>
                  </a:lnTo>
                  <a:lnTo>
                    <a:pt x="4846" y="14379"/>
                  </a:lnTo>
                  <a:lnTo>
                    <a:pt x="5561" y="14537"/>
                  </a:lnTo>
                  <a:lnTo>
                    <a:pt x="6276" y="14696"/>
                  </a:lnTo>
                  <a:lnTo>
                    <a:pt x="6991" y="14776"/>
                  </a:lnTo>
                  <a:lnTo>
                    <a:pt x="7785" y="14776"/>
                  </a:lnTo>
                  <a:lnTo>
                    <a:pt x="8500" y="14696"/>
                  </a:lnTo>
                  <a:lnTo>
                    <a:pt x="9215" y="14537"/>
                  </a:lnTo>
                  <a:lnTo>
                    <a:pt x="9930" y="14299"/>
                  </a:lnTo>
                  <a:lnTo>
                    <a:pt x="10565" y="14061"/>
                  </a:lnTo>
                  <a:lnTo>
                    <a:pt x="11201" y="13664"/>
                  </a:lnTo>
                  <a:lnTo>
                    <a:pt x="11757" y="13266"/>
                  </a:lnTo>
                  <a:lnTo>
                    <a:pt x="12313" y="12869"/>
                  </a:lnTo>
                  <a:lnTo>
                    <a:pt x="12789" y="12313"/>
                  </a:lnTo>
                  <a:lnTo>
                    <a:pt x="13266" y="11837"/>
                  </a:lnTo>
                  <a:lnTo>
                    <a:pt x="13663" y="11201"/>
                  </a:lnTo>
                  <a:lnTo>
                    <a:pt x="13981" y="10566"/>
                  </a:lnTo>
                  <a:lnTo>
                    <a:pt x="14299" y="9930"/>
                  </a:lnTo>
                  <a:lnTo>
                    <a:pt x="14537" y="9215"/>
                  </a:lnTo>
                  <a:lnTo>
                    <a:pt x="14696" y="8500"/>
                  </a:lnTo>
                  <a:lnTo>
                    <a:pt x="14775" y="7785"/>
                  </a:lnTo>
                  <a:lnTo>
                    <a:pt x="14775" y="6991"/>
                  </a:lnTo>
                  <a:lnTo>
                    <a:pt x="14696" y="6276"/>
                  </a:lnTo>
                  <a:lnTo>
                    <a:pt x="14537" y="5561"/>
                  </a:lnTo>
                  <a:lnTo>
                    <a:pt x="14299" y="4846"/>
                  </a:lnTo>
                  <a:lnTo>
                    <a:pt x="14060" y="4211"/>
                  </a:lnTo>
                  <a:lnTo>
                    <a:pt x="13663" y="3575"/>
                  </a:lnTo>
                  <a:lnTo>
                    <a:pt x="13266" y="3019"/>
                  </a:lnTo>
                  <a:lnTo>
                    <a:pt x="12869" y="2463"/>
                  </a:lnTo>
                  <a:lnTo>
                    <a:pt x="12313" y="1907"/>
                  </a:lnTo>
                  <a:lnTo>
                    <a:pt x="11836" y="1510"/>
                  </a:lnTo>
                  <a:lnTo>
                    <a:pt x="11201" y="1113"/>
                  </a:lnTo>
                  <a:lnTo>
                    <a:pt x="10565" y="716"/>
                  </a:lnTo>
                  <a:lnTo>
                    <a:pt x="9930" y="477"/>
                  </a:lnTo>
                  <a:lnTo>
                    <a:pt x="9215" y="239"/>
                  </a:lnTo>
                  <a:lnTo>
                    <a:pt x="8500" y="80"/>
                  </a:lnTo>
                  <a:lnTo>
                    <a:pt x="778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005475" y="1624250"/>
              <a:ext cx="180750" cy="182725"/>
            </a:xfrm>
            <a:custGeom>
              <a:rect b="b" l="l" r="r" t="t"/>
              <a:pathLst>
                <a:path extrusionOk="0" h="7309" w="7230">
                  <a:moveTo>
                    <a:pt x="3019" y="1"/>
                  </a:moveTo>
                  <a:lnTo>
                    <a:pt x="2384" y="239"/>
                  </a:lnTo>
                  <a:lnTo>
                    <a:pt x="1748" y="557"/>
                  </a:lnTo>
                  <a:lnTo>
                    <a:pt x="1272" y="954"/>
                  </a:lnTo>
                  <a:lnTo>
                    <a:pt x="795" y="1510"/>
                  </a:lnTo>
                  <a:lnTo>
                    <a:pt x="398" y="2066"/>
                  </a:lnTo>
                  <a:lnTo>
                    <a:pt x="160" y="2781"/>
                  </a:lnTo>
                  <a:lnTo>
                    <a:pt x="1" y="3496"/>
                  </a:lnTo>
                  <a:lnTo>
                    <a:pt x="80" y="4211"/>
                  </a:lnTo>
                  <a:lnTo>
                    <a:pt x="239" y="4846"/>
                  </a:lnTo>
                  <a:lnTo>
                    <a:pt x="478" y="5482"/>
                  </a:lnTo>
                  <a:lnTo>
                    <a:pt x="875" y="6038"/>
                  </a:lnTo>
                  <a:lnTo>
                    <a:pt x="1431" y="6594"/>
                  </a:lnTo>
                  <a:lnTo>
                    <a:pt x="1987" y="6991"/>
                  </a:lnTo>
                  <a:lnTo>
                    <a:pt x="2702" y="7229"/>
                  </a:lnTo>
                  <a:lnTo>
                    <a:pt x="3417" y="7309"/>
                  </a:lnTo>
                  <a:lnTo>
                    <a:pt x="4132" y="7309"/>
                  </a:lnTo>
                  <a:lnTo>
                    <a:pt x="4767" y="7150"/>
                  </a:lnTo>
                  <a:lnTo>
                    <a:pt x="5402" y="6912"/>
                  </a:lnTo>
                  <a:lnTo>
                    <a:pt x="6038" y="6514"/>
                  </a:lnTo>
                  <a:lnTo>
                    <a:pt x="6515" y="5958"/>
                  </a:lnTo>
                  <a:lnTo>
                    <a:pt x="6912" y="5323"/>
                  </a:lnTo>
                  <a:lnTo>
                    <a:pt x="7150" y="4687"/>
                  </a:lnTo>
                  <a:lnTo>
                    <a:pt x="7229" y="3973"/>
                  </a:lnTo>
                  <a:lnTo>
                    <a:pt x="7150" y="3178"/>
                  </a:lnTo>
                  <a:lnTo>
                    <a:pt x="6912" y="2543"/>
                  </a:lnTo>
                  <a:lnTo>
                    <a:pt x="6594" y="1828"/>
                  </a:lnTo>
                  <a:lnTo>
                    <a:pt x="6197" y="1272"/>
                  </a:lnTo>
                  <a:lnTo>
                    <a:pt x="5641" y="716"/>
                  </a:lnTo>
                  <a:lnTo>
                    <a:pt x="5005" y="318"/>
                  </a:lnTo>
                  <a:lnTo>
                    <a:pt x="4290" y="80"/>
                  </a:lnTo>
                  <a:lnTo>
                    <a:pt x="365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041225" y="1662000"/>
              <a:ext cx="111250" cy="109225"/>
            </a:xfrm>
            <a:custGeom>
              <a:rect b="b" l="l" r="r" t="t"/>
              <a:pathLst>
                <a:path extrusionOk="0" h="4369" w="4450">
                  <a:moveTo>
                    <a:pt x="2304" y="0"/>
                  </a:moveTo>
                  <a:lnTo>
                    <a:pt x="1907" y="79"/>
                  </a:lnTo>
                  <a:lnTo>
                    <a:pt x="1510" y="159"/>
                  </a:lnTo>
                  <a:lnTo>
                    <a:pt x="1113" y="318"/>
                  </a:lnTo>
                  <a:lnTo>
                    <a:pt x="795" y="556"/>
                  </a:lnTo>
                  <a:lnTo>
                    <a:pt x="477" y="874"/>
                  </a:lnTo>
                  <a:lnTo>
                    <a:pt x="239" y="1271"/>
                  </a:lnTo>
                  <a:lnTo>
                    <a:pt x="80" y="1668"/>
                  </a:lnTo>
                  <a:lnTo>
                    <a:pt x="1" y="2145"/>
                  </a:lnTo>
                  <a:lnTo>
                    <a:pt x="80" y="2542"/>
                  </a:lnTo>
                  <a:lnTo>
                    <a:pt x="160" y="2939"/>
                  </a:lnTo>
                  <a:lnTo>
                    <a:pt x="318" y="3336"/>
                  </a:lnTo>
                  <a:lnTo>
                    <a:pt x="557" y="3654"/>
                  </a:lnTo>
                  <a:lnTo>
                    <a:pt x="875" y="3972"/>
                  </a:lnTo>
                  <a:lnTo>
                    <a:pt x="1272" y="4210"/>
                  </a:lnTo>
                  <a:lnTo>
                    <a:pt x="1669" y="4369"/>
                  </a:lnTo>
                  <a:lnTo>
                    <a:pt x="2543" y="4369"/>
                  </a:lnTo>
                  <a:lnTo>
                    <a:pt x="3019" y="4210"/>
                  </a:lnTo>
                  <a:lnTo>
                    <a:pt x="3416" y="3972"/>
                  </a:lnTo>
                  <a:lnTo>
                    <a:pt x="3734" y="3733"/>
                  </a:lnTo>
                  <a:lnTo>
                    <a:pt x="4052" y="3336"/>
                  </a:lnTo>
                  <a:lnTo>
                    <a:pt x="4290" y="3019"/>
                  </a:lnTo>
                  <a:lnTo>
                    <a:pt x="4449" y="2542"/>
                  </a:lnTo>
                  <a:lnTo>
                    <a:pt x="4449" y="2145"/>
                  </a:lnTo>
                  <a:lnTo>
                    <a:pt x="4449" y="1748"/>
                  </a:lnTo>
                  <a:lnTo>
                    <a:pt x="4370" y="1430"/>
                  </a:lnTo>
                  <a:lnTo>
                    <a:pt x="4131" y="1033"/>
                  </a:lnTo>
                  <a:lnTo>
                    <a:pt x="3893" y="715"/>
                  </a:lnTo>
                  <a:lnTo>
                    <a:pt x="3575" y="477"/>
                  </a:lnTo>
                  <a:lnTo>
                    <a:pt x="3178" y="238"/>
                  </a:lnTo>
                  <a:lnTo>
                    <a:pt x="2781" y="79"/>
                  </a:lnTo>
                  <a:lnTo>
                    <a:pt x="23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041225" y="1654050"/>
              <a:ext cx="15925" cy="15900"/>
            </a:xfrm>
            <a:custGeom>
              <a:rect b="b" l="l" r="r" t="t"/>
              <a:pathLst>
                <a:path extrusionOk="0" h="636" w="637">
                  <a:moveTo>
                    <a:pt x="239" y="0"/>
                  </a:moveTo>
                  <a:lnTo>
                    <a:pt x="80" y="80"/>
                  </a:lnTo>
                  <a:lnTo>
                    <a:pt x="1" y="159"/>
                  </a:lnTo>
                  <a:lnTo>
                    <a:pt x="1" y="318"/>
                  </a:lnTo>
                  <a:lnTo>
                    <a:pt x="1" y="397"/>
                  </a:lnTo>
                  <a:lnTo>
                    <a:pt x="1" y="556"/>
                  </a:lnTo>
                  <a:lnTo>
                    <a:pt x="160" y="636"/>
                  </a:lnTo>
                  <a:lnTo>
                    <a:pt x="477" y="636"/>
                  </a:lnTo>
                  <a:lnTo>
                    <a:pt x="636" y="397"/>
                  </a:lnTo>
                  <a:lnTo>
                    <a:pt x="557" y="239"/>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5090875" y="1640150"/>
              <a:ext cx="15925" cy="15900"/>
            </a:xfrm>
            <a:custGeom>
              <a:rect b="b" l="l" r="r" t="t"/>
              <a:pathLst>
                <a:path extrusionOk="0" h="636" w="637">
                  <a:moveTo>
                    <a:pt x="80" y="0"/>
                  </a:moveTo>
                  <a:lnTo>
                    <a:pt x="1" y="80"/>
                  </a:lnTo>
                  <a:lnTo>
                    <a:pt x="1" y="239"/>
                  </a:lnTo>
                  <a:lnTo>
                    <a:pt x="1" y="397"/>
                  </a:lnTo>
                  <a:lnTo>
                    <a:pt x="80" y="477"/>
                  </a:lnTo>
                  <a:lnTo>
                    <a:pt x="159" y="556"/>
                  </a:lnTo>
                  <a:lnTo>
                    <a:pt x="239" y="636"/>
                  </a:lnTo>
                  <a:lnTo>
                    <a:pt x="398" y="556"/>
                  </a:lnTo>
                  <a:lnTo>
                    <a:pt x="477" y="556"/>
                  </a:lnTo>
                  <a:lnTo>
                    <a:pt x="636" y="318"/>
                  </a:lnTo>
                  <a:lnTo>
                    <a:pt x="636" y="15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5019375" y="1703700"/>
              <a:ext cx="15925" cy="15900"/>
            </a:xfrm>
            <a:custGeom>
              <a:rect b="b" l="l" r="r" t="t"/>
              <a:pathLst>
                <a:path extrusionOk="0" h="636" w="637">
                  <a:moveTo>
                    <a:pt x="239" y="0"/>
                  </a:moveTo>
                  <a:lnTo>
                    <a:pt x="80" y="80"/>
                  </a:lnTo>
                  <a:lnTo>
                    <a:pt x="1" y="159"/>
                  </a:lnTo>
                  <a:lnTo>
                    <a:pt x="1" y="238"/>
                  </a:lnTo>
                  <a:lnTo>
                    <a:pt x="1" y="397"/>
                  </a:lnTo>
                  <a:lnTo>
                    <a:pt x="1" y="477"/>
                  </a:lnTo>
                  <a:lnTo>
                    <a:pt x="160" y="556"/>
                  </a:lnTo>
                  <a:lnTo>
                    <a:pt x="239" y="636"/>
                  </a:lnTo>
                  <a:lnTo>
                    <a:pt x="398" y="636"/>
                  </a:lnTo>
                  <a:lnTo>
                    <a:pt x="478" y="556"/>
                  </a:lnTo>
                  <a:lnTo>
                    <a:pt x="636" y="318"/>
                  </a:lnTo>
                  <a:lnTo>
                    <a:pt x="557" y="238"/>
                  </a:lnTo>
                  <a:lnTo>
                    <a:pt x="557" y="80"/>
                  </a:lnTo>
                  <a:lnTo>
                    <a:pt x="47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031300" y="1749375"/>
              <a:ext cx="15925" cy="15900"/>
            </a:xfrm>
            <a:custGeom>
              <a:rect b="b" l="l" r="r" t="t"/>
              <a:pathLst>
                <a:path extrusionOk="0" h="636" w="637">
                  <a:moveTo>
                    <a:pt x="239" y="0"/>
                  </a:moveTo>
                  <a:lnTo>
                    <a:pt x="80" y="80"/>
                  </a:lnTo>
                  <a:lnTo>
                    <a:pt x="1" y="159"/>
                  </a:lnTo>
                  <a:lnTo>
                    <a:pt x="1" y="318"/>
                  </a:lnTo>
                  <a:lnTo>
                    <a:pt x="1" y="397"/>
                  </a:lnTo>
                  <a:lnTo>
                    <a:pt x="80" y="556"/>
                  </a:lnTo>
                  <a:lnTo>
                    <a:pt x="159" y="636"/>
                  </a:lnTo>
                  <a:lnTo>
                    <a:pt x="477" y="636"/>
                  </a:lnTo>
                  <a:lnTo>
                    <a:pt x="636" y="397"/>
                  </a:lnTo>
                  <a:lnTo>
                    <a:pt x="636" y="238"/>
                  </a:lnTo>
                  <a:lnTo>
                    <a:pt x="557"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069025" y="1779150"/>
              <a:ext cx="15925" cy="15925"/>
            </a:xfrm>
            <a:custGeom>
              <a:rect b="b" l="l" r="r" t="t"/>
              <a:pathLst>
                <a:path extrusionOk="0" h="637" w="637">
                  <a:moveTo>
                    <a:pt x="239" y="1"/>
                  </a:moveTo>
                  <a:lnTo>
                    <a:pt x="80" y="80"/>
                  </a:lnTo>
                  <a:lnTo>
                    <a:pt x="1" y="160"/>
                  </a:lnTo>
                  <a:lnTo>
                    <a:pt x="1" y="239"/>
                  </a:lnTo>
                  <a:lnTo>
                    <a:pt x="1" y="398"/>
                  </a:lnTo>
                  <a:lnTo>
                    <a:pt x="80" y="477"/>
                  </a:lnTo>
                  <a:lnTo>
                    <a:pt x="160" y="557"/>
                  </a:lnTo>
                  <a:lnTo>
                    <a:pt x="239" y="636"/>
                  </a:lnTo>
                  <a:lnTo>
                    <a:pt x="398" y="636"/>
                  </a:lnTo>
                  <a:lnTo>
                    <a:pt x="477" y="557"/>
                  </a:lnTo>
                  <a:lnTo>
                    <a:pt x="636" y="318"/>
                  </a:lnTo>
                  <a:lnTo>
                    <a:pt x="636" y="239"/>
                  </a:lnTo>
                  <a:lnTo>
                    <a:pt x="557" y="80"/>
                  </a:lnTo>
                  <a:lnTo>
                    <a:pt x="477"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5112725" y="1777175"/>
              <a:ext cx="15900" cy="15900"/>
            </a:xfrm>
            <a:custGeom>
              <a:rect b="b" l="l" r="r" t="t"/>
              <a:pathLst>
                <a:path extrusionOk="0" h="636" w="636">
                  <a:moveTo>
                    <a:pt x="318" y="0"/>
                  </a:moveTo>
                  <a:lnTo>
                    <a:pt x="239" y="80"/>
                  </a:lnTo>
                  <a:lnTo>
                    <a:pt x="80" y="80"/>
                  </a:lnTo>
                  <a:lnTo>
                    <a:pt x="0" y="159"/>
                  </a:lnTo>
                  <a:lnTo>
                    <a:pt x="0" y="318"/>
                  </a:lnTo>
                  <a:lnTo>
                    <a:pt x="0" y="477"/>
                  </a:lnTo>
                  <a:lnTo>
                    <a:pt x="80" y="556"/>
                  </a:lnTo>
                  <a:lnTo>
                    <a:pt x="159" y="636"/>
                  </a:lnTo>
                  <a:lnTo>
                    <a:pt x="477" y="636"/>
                  </a:lnTo>
                  <a:lnTo>
                    <a:pt x="636" y="397"/>
                  </a:lnTo>
                  <a:lnTo>
                    <a:pt x="636" y="239"/>
                  </a:lnTo>
                  <a:lnTo>
                    <a:pt x="556" y="159"/>
                  </a:lnTo>
                  <a:lnTo>
                    <a:pt x="477" y="80"/>
                  </a:lnTo>
                  <a:lnTo>
                    <a:pt x="318"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150450" y="1751350"/>
              <a:ext cx="15925" cy="15925"/>
            </a:xfrm>
            <a:custGeom>
              <a:rect b="b" l="l" r="r" t="t"/>
              <a:pathLst>
                <a:path extrusionOk="0" h="637" w="637">
                  <a:moveTo>
                    <a:pt x="239" y="1"/>
                  </a:moveTo>
                  <a:lnTo>
                    <a:pt x="160" y="80"/>
                  </a:lnTo>
                  <a:lnTo>
                    <a:pt x="80" y="159"/>
                  </a:lnTo>
                  <a:lnTo>
                    <a:pt x="1" y="318"/>
                  </a:lnTo>
                  <a:lnTo>
                    <a:pt x="1" y="398"/>
                  </a:lnTo>
                  <a:lnTo>
                    <a:pt x="80" y="557"/>
                  </a:lnTo>
                  <a:lnTo>
                    <a:pt x="239" y="636"/>
                  </a:lnTo>
                  <a:lnTo>
                    <a:pt x="477" y="636"/>
                  </a:lnTo>
                  <a:lnTo>
                    <a:pt x="557" y="557"/>
                  </a:lnTo>
                  <a:lnTo>
                    <a:pt x="636" y="398"/>
                  </a:lnTo>
                  <a:lnTo>
                    <a:pt x="636" y="239"/>
                  </a:lnTo>
                  <a:lnTo>
                    <a:pt x="636" y="159"/>
                  </a:lnTo>
                  <a:lnTo>
                    <a:pt x="477" y="80"/>
                  </a:lnTo>
                  <a:lnTo>
                    <a:pt x="398" y="1"/>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160375" y="1699725"/>
              <a:ext cx="15925" cy="15900"/>
            </a:xfrm>
            <a:custGeom>
              <a:rect b="b" l="l" r="r" t="t"/>
              <a:pathLst>
                <a:path extrusionOk="0" h="636" w="637">
                  <a:moveTo>
                    <a:pt x="239" y="0"/>
                  </a:moveTo>
                  <a:lnTo>
                    <a:pt x="160" y="80"/>
                  </a:lnTo>
                  <a:lnTo>
                    <a:pt x="80" y="159"/>
                  </a:lnTo>
                  <a:lnTo>
                    <a:pt x="1" y="239"/>
                  </a:lnTo>
                  <a:lnTo>
                    <a:pt x="1" y="397"/>
                  </a:lnTo>
                  <a:lnTo>
                    <a:pt x="80" y="477"/>
                  </a:lnTo>
                  <a:lnTo>
                    <a:pt x="160" y="556"/>
                  </a:lnTo>
                  <a:lnTo>
                    <a:pt x="319" y="636"/>
                  </a:lnTo>
                  <a:lnTo>
                    <a:pt x="398" y="636"/>
                  </a:lnTo>
                  <a:lnTo>
                    <a:pt x="557" y="556"/>
                  </a:lnTo>
                  <a:lnTo>
                    <a:pt x="636" y="318"/>
                  </a:lnTo>
                  <a:lnTo>
                    <a:pt x="636" y="239"/>
                  </a:lnTo>
                  <a:lnTo>
                    <a:pt x="557"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134575" y="1658025"/>
              <a:ext cx="15900" cy="15900"/>
            </a:xfrm>
            <a:custGeom>
              <a:rect b="b" l="l" r="r" t="t"/>
              <a:pathLst>
                <a:path extrusionOk="0" h="636" w="636">
                  <a:moveTo>
                    <a:pt x="238" y="0"/>
                  </a:moveTo>
                  <a:lnTo>
                    <a:pt x="80" y="80"/>
                  </a:lnTo>
                  <a:lnTo>
                    <a:pt x="0" y="159"/>
                  </a:lnTo>
                  <a:lnTo>
                    <a:pt x="0" y="238"/>
                  </a:lnTo>
                  <a:lnTo>
                    <a:pt x="0" y="397"/>
                  </a:lnTo>
                  <a:lnTo>
                    <a:pt x="80" y="477"/>
                  </a:lnTo>
                  <a:lnTo>
                    <a:pt x="159" y="556"/>
                  </a:lnTo>
                  <a:lnTo>
                    <a:pt x="238" y="636"/>
                  </a:lnTo>
                  <a:lnTo>
                    <a:pt x="397" y="636"/>
                  </a:lnTo>
                  <a:lnTo>
                    <a:pt x="477" y="556"/>
                  </a:lnTo>
                  <a:lnTo>
                    <a:pt x="636" y="318"/>
                  </a:lnTo>
                  <a:lnTo>
                    <a:pt x="636" y="238"/>
                  </a:lnTo>
                  <a:lnTo>
                    <a:pt x="556" y="80"/>
                  </a:lnTo>
                  <a:lnTo>
                    <a:pt x="477" y="0"/>
                  </a:lnTo>
                  <a:close/>
                </a:path>
              </a:pathLst>
            </a:custGeom>
            <a:solidFill>
              <a:srgbClr val="B1B3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219950" y="1638150"/>
              <a:ext cx="174800" cy="343600"/>
            </a:xfrm>
            <a:custGeom>
              <a:rect b="b" l="l" r="r" t="t"/>
              <a:pathLst>
                <a:path extrusionOk="0" h="13744" w="6992">
                  <a:moveTo>
                    <a:pt x="5641" y="1"/>
                  </a:moveTo>
                  <a:lnTo>
                    <a:pt x="5244" y="160"/>
                  </a:lnTo>
                  <a:lnTo>
                    <a:pt x="4926" y="319"/>
                  </a:lnTo>
                  <a:lnTo>
                    <a:pt x="4688" y="557"/>
                  </a:lnTo>
                  <a:lnTo>
                    <a:pt x="4449" y="795"/>
                  </a:lnTo>
                  <a:lnTo>
                    <a:pt x="4290" y="1192"/>
                  </a:lnTo>
                  <a:lnTo>
                    <a:pt x="4211" y="1590"/>
                  </a:lnTo>
                  <a:lnTo>
                    <a:pt x="4052" y="2543"/>
                  </a:lnTo>
                  <a:lnTo>
                    <a:pt x="3814" y="4846"/>
                  </a:lnTo>
                  <a:lnTo>
                    <a:pt x="3496" y="6117"/>
                  </a:lnTo>
                  <a:lnTo>
                    <a:pt x="3337" y="6753"/>
                  </a:lnTo>
                  <a:lnTo>
                    <a:pt x="3099" y="7388"/>
                  </a:lnTo>
                  <a:lnTo>
                    <a:pt x="2781" y="8024"/>
                  </a:lnTo>
                  <a:lnTo>
                    <a:pt x="2543" y="8580"/>
                  </a:lnTo>
                  <a:lnTo>
                    <a:pt x="1828" y="9533"/>
                  </a:lnTo>
                  <a:lnTo>
                    <a:pt x="716" y="11042"/>
                  </a:lnTo>
                  <a:lnTo>
                    <a:pt x="239" y="11678"/>
                  </a:lnTo>
                  <a:lnTo>
                    <a:pt x="160" y="11916"/>
                  </a:lnTo>
                  <a:lnTo>
                    <a:pt x="80" y="12234"/>
                  </a:lnTo>
                  <a:lnTo>
                    <a:pt x="1" y="12472"/>
                  </a:lnTo>
                  <a:lnTo>
                    <a:pt x="80" y="12790"/>
                  </a:lnTo>
                  <a:lnTo>
                    <a:pt x="239" y="13028"/>
                  </a:lnTo>
                  <a:lnTo>
                    <a:pt x="477" y="13346"/>
                  </a:lnTo>
                  <a:lnTo>
                    <a:pt x="716" y="13584"/>
                  </a:lnTo>
                  <a:lnTo>
                    <a:pt x="954" y="13743"/>
                  </a:lnTo>
                  <a:lnTo>
                    <a:pt x="1272" y="13743"/>
                  </a:lnTo>
                  <a:lnTo>
                    <a:pt x="1590" y="13664"/>
                  </a:lnTo>
                  <a:lnTo>
                    <a:pt x="1907" y="13584"/>
                  </a:lnTo>
                  <a:lnTo>
                    <a:pt x="2225" y="13346"/>
                  </a:lnTo>
                  <a:lnTo>
                    <a:pt x="2940" y="12790"/>
                  </a:lnTo>
                  <a:lnTo>
                    <a:pt x="3734" y="11916"/>
                  </a:lnTo>
                  <a:lnTo>
                    <a:pt x="4449" y="10883"/>
                  </a:lnTo>
                  <a:lnTo>
                    <a:pt x="5085" y="9771"/>
                  </a:lnTo>
                  <a:lnTo>
                    <a:pt x="5720" y="8500"/>
                  </a:lnTo>
                  <a:lnTo>
                    <a:pt x="6197" y="7071"/>
                  </a:lnTo>
                  <a:lnTo>
                    <a:pt x="6594" y="5641"/>
                  </a:lnTo>
                  <a:lnTo>
                    <a:pt x="6832" y="4211"/>
                  </a:lnTo>
                  <a:lnTo>
                    <a:pt x="6991" y="2860"/>
                  </a:lnTo>
                  <a:lnTo>
                    <a:pt x="6912" y="1669"/>
                  </a:lnTo>
                  <a:lnTo>
                    <a:pt x="6832" y="1192"/>
                  </a:lnTo>
                  <a:lnTo>
                    <a:pt x="6753" y="716"/>
                  </a:lnTo>
                  <a:lnTo>
                    <a:pt x="6515" y="398"/>
                  </a:lnTo>
                  <a:lnTo>
                    <a:pt x="6276" y="160"/>
                  </a:lnTo>
                  <a:lnTo>
                    <a:pt x="6038" y="80"/>
                  </a:lnTo>
                  <a:lnTo>
                    <a:pt x="56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528225" y="418825"/>
              <a:ext cx="4559575" cy="1215375"/>
            </a:xfrm>
            <a:custGeom>
              <a:rect b="b" l="l" r="r" t="t"/>
              <a:pathLst>
                <a:path extrusionOk="0" h="48615" w="182383">
                  <a:moveTo>
                    <a:pt x="82215" y="3734"/>
                  </a:moveTo>
                  <a:lnTo>
                    <a:pt x="83407" y="3813"/>
                  </a:lnTo>
                  <a:lnTo>
                    <a:pt x="84440" y="3893"/>
                  </a:lnTo>
                  <a:lnTo>
                    <a:pt x="85234" y="4052"/>
                  </a:lnTo>
                  <a:lnTo>
                    <a:pt x="85869" y="4290"/>
                  </a:lnTo>
                  <a:lnTo>
                    <a:pt x="86346" y="4608"/>
                  </a:lnTo>
                  <a:lnTo>
                    <a:pt x="86664" y="5005"/>
                  </a:lnTo>
                  <a:lnTo>
                    <a:pt x="86902" y="5482"/>
                  </a:lnTo>
                  <a:lnTo>
                    <a:pt x="87061" y="6038"/>
                  </a:lnTo>
                  <a:lnTo>
                    <a:pt x="87140" y="6753"/>
                  </a:lnTo>
                  <a:lnTo>
                    <a:pt x="87140" y="7626"/>
                  </a:lnTo>
                  <a:lnTo>
                    <a:pt x="87061" y="9692"/>
                  </a:lnTo>
                  <a:lnTo>
                    <a:pt x="86982" y="12472"/>
                  </a:lnTo>
                  <a:lnTo>
                    <a:pt x="86982" y="15252"/>
                  </a:lnTo>
                  <a:lnTo>
                    <a:pt x="86902" y="16364"/>
                  </a:lnTo>
                  <a:lnTo>
                    <a:pt x="86823" y="17317"/>
                  </a:lnTo>
                  <a:lnTo>
                    <a:pt x="86664" y="18112"/>
                  </a:lnTo>
                  <a:lnTo>
                    <a:pt x="86425" y="18668"/>
                  </a:lnTo>
                  <a:lnTo>
                    <a:pt x="86108" y="19224"/>
                  </a:lnTo>
                  <a:lnTo>
                    <a:pt x="85790" y="19542"/>
                  </a:lnTo>
                  <a:lnTo>
                    <a:pt x="85313" y="19859"/>
                  </a:lnTo>
                  <a:lnTo>
                    <a:pt x="84678" y="20018"/>
                  </a:lnTo>
                  <a:lnTo>
                    <a:pt x="83963" y="20177"/>
                  </a:lnTo>
                  <a:lnTo>
                    <a:pt x="83089" y="20177"/>
                  </a:lnTo>
                  <a:lnTo>
                    <a:pt x="80944" y="20257"/>
                  </a:lnTo>
                  <a:lnTo>
                    <a:pt x="78085" y="20177"/>
                  </a:lnTo>
                  <a:lnTo>
                    <a:pt x="73080" y="20257"/>
                  </a:lnTo>
                  <a:lnTo>
                    <a:pt x="68950" y="20336"/>
                  </a:lnTo>
                  <a:lnTo>
                    <a:pt x="63230" y="20495"/>
                  </a:lnTo>
                  <a:lnTo>
                    <a:pt x="61324" y="20415"/>
                  </a:lnTo>
                  <a:lnTo>
                    <a:pt x="60609" y="20415"/>
                  </a:lnTo>
                  <a:lnTo>
                    <a:pt x="59894" y="20336"/>
                  </a:lnTo>
                  <a:lnTo>
                    <a:pt x="59338" y="20177"/>
                  </a:lnTo>
                  <a:lnTo>
                    <a:pt x="58862" y="20018"/>
                  </a:lnTo>
                  <a:lnTo>
                    <a:pt x="58464" y="19780"/>
                  </a:lnTo>
                  <a:lnTo>
                    <a:pt x="58147" y="19462"/>
                  </a:lnTo>
                  <a:lnTo>
                    <a:pt x="57908" y="19144"/>
                  </a:lnTo>
                  <a:lnTo>
                    <a:pt x="57749" y="18747"/>
                  </a:lnTo>
                  <a:lnTo>
                    <a:pt x="57749" y="18350"/>
                  </a:lnTo>
                  <a:lnTo>
                    <a:pt x="57829" y="17794"/>
                  </a:lnTo>
                  <a:lnTo>
                    <a:pt x="58067" y="17317"/>
                  </a:lnTo>
                  <a:lnTo>
                    <a:pt x="58305" y="16761"/>
                  </a:lnTo>
                  <a:lnTo>
                    <a:pt x="58941" y="15570"/>
                  </a:lnTo>
                  <a:lnTo>
                    <a:pt x="59735" y="14458"/>
                  </a:lnTo>
                  <a:lnTo>
                    <a:pt x="60609" y="13346"/>
                  </a:lnTo>
                  <a:lnTo>
                    <a:pt x="61880" y="11598"/>
                  </a:lnTo>
                  <a:lnTo>
                    <a:pt x="63072" y="9851"/>
                  </a:lnTo>
                  <a:lnTo>
                    <a:pt x="64422" y="8024"/>
                  </a:lnTo>
                  <a:lnTo>
                    <a:pt x="65216" y="7150"/>
                  </a:lnTo>
                  <a:lnTo>
                    <a:pt x="65931" y="6355"/>
                  </a:lnTo>
                  <a:lnTo>
                    <a:pt x="66805" y="5640"/>
                  </a:lnTo>
                  <a:lnTo>
                    <a:pt x="67599" y="5084"/>
                  </a:lnTo>
                  <a:lnTo>
                    <a:pt x="68553" y="4608"/>
                  </a:lnTo>
                  <a:lnTo>
                    <a:pt x="69665" y="4290"/>
                  </a:lnTo>
                  <a:lnTo>
                    <a:pt x="70936" y="4052"/>
                  </a:lnTo>
                  <a:lnTo>
                    <a:pt x="72286" y="3893"/>
                  </a:lnTo>
                  <a:lnTo>
                    <a:pt x="73795" y="3813"/>
                  </a:lnTo>
                  <a:lnTo>
                    <a:pt x="75384" y="3734"/>
                  </a:lnTo>
                  <a:close/>
                  <a:moveTo>
                    <a:pt x="114148" y="4131"/>
                  </a:moveTo>
                  <a:lnTo>
                    <a:pt x="115260" y="4211"/>
                  </a:lnTo>
                  <a:lnTo>
                    <a:pt x="116134" y="4370"/>
                  </a:lnTo>
                  <a:lnTo>
                    <a:pt x="116929" y="4608"/>
                  </a:lnTo>
                  <a:lnTo>
                    <a:pt x="117485" y="4846"/>
                  </a:lnTo>
                  <a:lnTo>
                    <a:pt x="118041" y="5164"/>
                  </a:lnTo>
                  <a:lnTo>
                    <a:pt x="118358" y="5640"/>
                  </a:lnTo>
                  <a:lnTo>
                    <a:pt x="118676" y="6197"/>
                  </a:lnTo>
                  <a:lnTo>
                    <a:pt x="118835" y="6911"/>
                  </a:lnTo>
                  <a:lnTo>
                    <a:pt x="118994" y="7706"/>
                  </a:lnTo>
                  <a:lnTo>
                    <a:pt x="119073" y="8659"/>
                  </a:lnTo>
                  <a:lnTo>
                    <a:pt x="119073" y="9771"/>
                  </a:lnTo>
                  <a:lnTo>
                    <a:pt x="119073" y="12472"/>
                  </a:lnTo>
                  <a:lnTo>
                    <a:pt x="119073" y="15252"/>
                  </a:lnTo>
                  <a:lnTo>
                    <a:pt x="119073" y="17397"/>
                  </a:lnTo>
                  <a:lnTo>
                    <a:pt x="119073" y="18191"/>
                  </a:lnTo>
                  <a:lnTo>
                    <a:pt x="118914" y="18827"/>
                  </a:lnTo>
                  <a:lnTo>
                    <a:pt x="118756" y="19383"/>
                  </a:lnTo>
                  <a:lnTo>
                    <a:pt x="118517" y="19780"/>
                  </a:lnTo>
                  <a:lnTo>
                    <a:pt x="118120" y="20098"/>
                  </a:lnTo>
                  <a:lnTo>
                    <a:pt x="117643" y="20257"/>
                  </a:lnTo>
                  <a:lnTo>
                    <a:pt x="117008" y="20415"/>
                  </a:lnTo>
                  <a:lnTo>
                    <a:pt x="116293" y="20495"/>
                  </a:lnTo>
                  <a:lnTo>
                    <a:pt x="114228" y="20574"/>
                  </a:lnTo>
                  <a:lnTo>
                    <a:pt x="111448" y="20574"/>
                  </a:lnTo>
                  <a:lnTo>
                    <a:pt x="106364" y="20654"/>
                  </a:lnTo>
                  <a:lnTo>
                    <a:pt x="102074" y="20654"/>
                  </a:lnTo>
                  <a:lnTo>
                    <a:pt x="95719" y="20813"/>
                  </a:lnTo>
                  <a:lnTo>
                    <a:pt x="93495" y="20733"/>
                  </a:lnTo>
                  <a:lnTo>
                    <a:pt x="91827" y="20654"/>
                  </a:lnTo>
                  <a:lnTo>
                    <a:pt x="91112" y="20574"/>
                  </a:lnTo>
                  <a:lnTo>
                    <a:pt x="90556" y="20415"/>
                  </a:lnTo>
                  <a:lnTo>
                    <a:pt x="90000" y="20177"/>
                  </a:lnTo>
                  <a:lnTo>
                    <a:pt x="89603" y="19939"/>
                  </a:lnTo>
                  <a:lnTo>
                    <a:pt x="89444" y="19780"/>
                  </a:lnTo>
                  <a:lnTo>
                    <a:pt x="89365" y="19542"/>
                  </a:lnTo>
                  <a:lnTo>
                    <a:pt x="89206" y="18668"/>
                  </a:lnTo>
                  <a:lnTo>
                    <a:pt x="89047" y="17476"/>
                  </a:lnTo>
                  <a:lnTo>
                    <a:pt x="88967" y="16126"/>
                  </a:lnTo>
                  <a:lnTo>
                    <a:pt x="88967" y="13266"/>
                  </a:lnTo>
                  <a:lnTo>
                    <a:pt x="88967" y="11122"/>
                  </a:lnTo>
                  <a:lnTo>
                    <a:pt x="88967" y="9612"/>
                  </a:lnTo>
                  <a:lnTo>
                    <a:pt x="88967" y="8262"/>
                  </a:lnTo>
                  <a:lnTo>
                    <a:pt x="88967" y="7150"/>
                  </a:lnTo>
                  <a:lnTo>
                    <a:pt x="89126" y="6197"/>
                  </a:lnTo>
                  <a:lnTo>
                    <a:pt x="89285" y="5720"/>
                  </a:lnTo>
                  <a:lnTo>
                    <a:pt x="89444" y="5402"/>
                  </a:lnTo>
                  <a:lnTo>
                    <a:pt x="89682" y="5005"/>
                  </a:lnTo>
                  <a:lnTo>
                    <a:pt x="90000" y="4767"/>
                  </a:lnTo>
                  <a:lnTo>
                    <a:pt x="90397" y="4528"/>
                  </a:lnTo>
                  <a:lnTo>
                    <a:pt x="90874" y="4370"/>
                  </a:lnTo>
                  <a:lnTo>
                    <a:pt x="91430" y="4290"/>
                  </a:lnTo>
                  <a:lnTo>
                    <a:pt x="92065" y="4211"/>
                  </a:lnTo>
                  <a:lnTo>
                    <a:pt x="99929" y="4131"/>
                  </a:lnTo>
                  <a:close/>
                  <a:moveTo>
                    <a:pt x="124554" y="5561"/>
                  </a:moveTo>
                  <a:lnTo>
                    <a:pt x="125269" y="5799"/>
                  </a:lnTo>
                  <a:lnTo>
                    <a:pt x="126064" y="6038"/>
                  </a:lnTo>
                  <a:lnTo>
                    <a:pt x="126858" y="6355"/>
                  </a:lnTo>
                  <a:lnTo>
                    <a:pt x="127573" y="6673"/>
                  </a:lnTo>
                  <a:lnTo>
                    <a:pt x="129082" y="7547"/>
                  </a:lnTo>
                  <a:lnTo>
                    <a:pt x="130432" y="8421"/>
                  </a:lnTo>
                  <a:lnTo>
                    <a:pt x="131703" y="9453"/>
                  </a:lnTo>
                  <a:lnTo>
                    <a:pt x="132895" y="10486"/>
                  </a:lnTo>
                  <a:lnTo>
                    <a:pt x="133928" y="11519"/>
                  </a:lnTo>
                  <a:lnTo>
                    <a:pt x="134801" y="12472"/>
                  </a:lnTo>
                  <a:lnTo>
                    <a:pt x="135437" y="13266"/>
                  </a:lnTo>
                  <a:lnTo>
                    <a:pt x="135834" y="13822"/>
                  </a:lnTo>
                  <a:lnTo>
                    <a:pt x="136231" y="14617"/>
                  </a:lnTo>
                  <a:lnTo>
                    <a:pt x="136708" y="15570"/>
                  </a:lnTo>
                  <a:lnTo>
                    <a:pt x="137105" y="16603"/>
                  </a:lnTo>
                  <a:lnTo>
                    <a:pt x="137423" y="17635"/>
                  </a:lnTo>
                  <a:lnTo>
                    <a:pt x="137661" y="18588"/>
                  </a:lnTo>
                  <a:lnTo>
                    <a:pt x="137661" y="18986"/>
                  </a:lnTo>
                  <a:lnTo>
                    <a:pt x="137661" y="19383"/>
                  </a:lnTo>
                  <a:lnTo>
                    <a:pt x="137582" y="19701"/>
                  </a:lnTo>
                  <a:lnTo>
                    <a:pt x="137423" y="20018"/>
                  </a:lnTo>
                  <a:lnTo>
                    <a:pt x="137264" y="20257"/>
                  </a:lnTo>
                  <a:lnTo>
                    <a:pt x="137026" y="20415"/>
                  </a:lnTo>
                  <a:lnTo>
                    <a:pt x="136787" y="20574"/>
                  </a:lnTo>
                  <a:lnTo>
                    <a:pt x="136470" y="20733"/>
                  </a:lnTo>
                  <a:lnTo>
                    <a:pt x="135755" y="20813"/>
                  </a:lnTo>
                  <a:lnTo>
                    <a:pt x="134722" y="20892"/>
                  </a:lnTo>
                  <a:lnTo>
                    <a:pt x="131624" y="20733"/>
                  </a:lnTo>
                  <a:lnTo>
                    <a:pt x="129479" y="20654"/>
                  </a:lnTo>
                  <a:lnTo>
                    <a:pt x="124078" y="20654"/>
                  </a:lnTo>
                  <a:lnTo>
                    <a:pt x="123601" y="20574"/>
                  </a:lnTo>
                  <a:lnTo>
                    <a:pt x="123204" y="20495"/>
                  </a:lnTo>
                  <a:lnTo>
                    <a:pt x="122886" y="20336"/>
                  </a:lnTo>
                  <a:lnTo>
                    <a:pt x="122648" y="20098"/>
                  </a:lnTo>
                  <a:lnTo>
                    <a:pt x="122410" y="19780"/>
                  </a:lnTo>
                  <a:lnTo>
                    <a:pt x="122251" y="19303"/>
                  </a:lnTo>
                  <a:lnTo>
                    <a:pt x="122171" y="18827"/>
                  </a:lnTo>
                  <a:lnTo>
                    <a:pt x="122092" y="18112"/>
                  </a:lnTo>
                  <a:lnTo>
                    <a:pt x="122012" y="16364"/>
                  </a:lnTo>
                  <a:lnTo>
                    <a:pt x="122012" y="13981"/>
                  </a:lnTo>
                  <a:lnTo>
                    <a:pt x="121933" y="9533"/>
                  </a:lnTo>
                  <a:lnTo>
                    <a:pt x="122012" y="7944"/>
                  </a:lnTo>
                  <a:lnTo>
                    <a:pt x="122092" y="7229"/>
                  </a:lnTo>
                  <a:lnTo>
                    <a:pt x="122251" y="6753"/>
                  </a:lnTo>
                  <a:lnTo>
                    <a:pt x="122410" y="6276"/>
                  </a:lnTo>
                  <a:lnTo>
                    <a:pt x="122648" y="5958"/>
                  </a:lnTo>
                  <a:lnTo>
                    <a:pt x="122966" y="5720"/>
                  </a:lnTo>
                  <a:lnTo>
                    <a:pt x="123363" y="5561"/>
                  </a:lnTo>
                  <a:close/>
                  <a:moveTo>
                    <a:pt x="80865" y="1"/>
                  </a:moveTo>
                  <a:lnTo>
                    <a:pt x="77846" y="159"/>
                  </a:lnTo>
                  <a:lnTo>
                    <a:pt x="75066" y="318"/>
                  </a:lnTo>
                  <a:lnTo>
                    <a:pt x="72604" y="636"/>
                  </a:lnTo>
                  <a:lnTo>
                    <a:pt x="70380" y="1113"/>
                  </a:lnTo>
                  <a:lnTo>
                    <a:pt x="69347" y="1351"/>
                  </a:lnTo>
                  <a:lnTo>
                    <a:pt x="68394" y="1669"/>
                  </a:lnTo>
                  <a:lnTo>
                    <a:pt x="67520" y="1986"/>
                  </a:lnTo>
                  <a:lnTo>
                    <a:pt x="66726" y="2384"/>
                  </a:lnTo>
                  <a:lnTo>
                    <a:pt x="66011" y="2860"/>
                  </a:lnTo>
                  <a:lnTo>
                    <a:pt x="65375" y="3337"/>
                  </a:lnTo>
                  <a:lnTo>
                    <a:pt x="64819" y="3813"/>
                  </a:lnTo>
                  <a:lnTo>
                    <a:pt x="64343" y="4370"/>
                  </a:lnTo>
                  <a:lnTo>
                    <a:pt x="60609" y="9136"/>
                  </a:lnTo>
                  <a:lnTo>
                    <a:pt x="56717" y="13822"/>
                  </a:lnTo>
                  <a:lnTo>
                    <a:pt x="52507" y="18906"/>
                  </a:lnTo>
                  <a:lnTo>
                    <a:pt x="44960" y="19224"/>
                  </a:lnTo>
                  <a:lnTo>
                    <a:pt x="28120" y="20018"/>
                  </a:lnTo>
                  <a:lnTo>
                    <a:pt x="18985" y="20495"/>
                  </a:lnTo>
                  <a:lnTo>
                    <a:pt x="10883" y="20971"/>
                  </a:lnTo>
                  <a:lnTo>
                    <a:pt x="4846" y="21369"/>
                  </a:lnTo>
                  <a:lnTo>
                    <a:pt x="2939" y="21528"/>
                  </a:lnTo>
                  <a:lnTo>
                    <a:pt x="2065" y="21686"/>
                  </a:lnTo>
                  <a:lnTo>
                    <a:pt x="1668" y="21925"/>
                  </a:lnTo>
                  <a:lnTo>
                    <a:pt x="1271" y="22242"/>
                  </a:lnTo>
                  <a:lnTo>
                    <a:pt x="1033" y="22719"/>
                  </a:lnTo>
                  <a:lnTo>
                    <a:pt x="715" y="23275"/>
                  </a:lnTo>
                  <a:lnTo>
                    <a:pt x="556" y="23831"/>
                  </a:lnTo>
                  <a:lnTo>
                    <a:pt x="397" y="24546"/>
                  </a:lnTo>
                  <a:lnTo>
                    <a:pt x="159" y="25976"/>
                  </a:lnTo>
                  <a:lnTo>
                    <a:pt x="80" y="27406"/>
                  </a:lnTo>
                  <a:lnTo>
                    <a:pt x="0" y="28756"/>
                  </a:lnTo>
                  <a:lnTo>
                    <a:pt x="80" y="29789"/>
                  </a:lnTo>
                  <a:lnTo>
                    <a:pt x="159" y="30424"/>
                  </a:lnTo>
                  <a:lnTo>
                    <a:pt x="238" y="30583"/>
                  </a:lnTo>
                  <a:lnTo>
                    <a:pt x="318" y="30663"/>
                  </a:lnTo>
                  <a:lnTo>
                    <a:pt x="953" y="30663"/>
                  </a:lnTo>
                  <a:lnTo>
                    <a:pt x="1112" y="30742"/>
                  </a:lnTo>
                  <a:lnTo>
                    <a:pt x="1271" y="30901"/>
                  </a:lnTo>
                  <a:lnTo>
                    <a:pt x="1430" y="31139"/>
                  </a:lnTo>
                  <a:lnTo>
                    <a:pt x="1589" y="31457"/>
                  </a:lnTo>
                  <a:lnTo>
                    <a:pt x="1668" y="31934"/>
                  </a:lnTo>
                  <a:lnTo>
                    <a:pt x="1748" y="32490"/>
                  </a:lnTo>
                  <a:lnTo>
                    <a:pt x="1827" y="33284"/>
                  </a:lnTo>
                  <a:lnTo>
                    <a:pt x="1827" y="34317"/>
                  </a:lnTo>
                  <a:lnTo>
                    <a:pt x="1668" y="37017"/>
                  </a:lnTo>
                  <a:lnTo>
                    <a:pt x="1589" y="37732"/>
                  </a:lnTo>
                  <a:lnTo>
                    <a:pt x="1589" y="39400"/>
                  </a:lnTo>
                  <a:lnTo>
                    <a:pt x="1668" y="40274"/>
                  </a:lnTo>
                  <a:lnTo>
                    <a:pt x="1827" y="41069"/>
                  </a:lnTo>
                  <a:lnTo>
                    <a:pt x="1986" y="41466"/>
                  </a:lnTo>
                  <a:lnTo>
                    <a:pt x="2145" y="41704"/>
                  </a:lnTo>
                  <a:lnTo>
                    <a:pt x="2304" y="41863"/>
                  </a:lnTo>
                  <a:lnTo>
                    <a:pt x="2542" y="41942"/>
                  </a:lnTo>
                  <a:lnTo>
                    <a:pt x="4528" y="42101"/>
                  </a:lnTo>
                  <a:lnTo>
                    <a:pt x="6990" y="42260"/>
                  </a:lnTo>
                  <a:lnTo>
                    <a:pt x="10883" y="42260"/>
                  </a:lnTo>
                  <a:lnTo>
                    <a:pt x="11995" y="42181"/>
                  </a:lnTo>
                  <a:lnTo>
                    <a:pt x="12551" y="42101"/>
                  </a:lnTo>
                  <a:lnTo>
                    <a:pt x="13028" y="41863"/>
                  </a:lnTo>
                  <a:lnTo>
                    <a:pt x="13425" y="41625"/>
                  </a:lnTo>
                  <a:lnTo>
                    <a:pt x="13901" y="41307"/>
                  </a:lnTo>
                  <a:lnTo>
                    <a:pt x="14934" y="40433"/>
                  </a:lnTo>
                  <a:lnTo>
                    <a:pt x="16046" y="39559"/>
                  </a:lnTo>
                  <a:lnTo>
                    <a:pt x="16761" y="39083"/>
                  </a:lnTo>
                  <a:lnTo>
                    <a:pt x="17555" y="38686"/>
                  </a:lnTo>
                  <a:lnTo>
                    <a:pt x="18429" y="38288"/>
                  </a:lnTo>
                  <a:lnTo>
                    <a:pt x="19462" y="37971"/>
                  </a:lnTo>
                  <a:lnTo>
                    <a:pt x="20653" y="37653"/>
                  </a:lnTo>
                  <a:lnTo>
                    <a:pt x="21924" y="37494"/>
                  </a:lnTo>
                  <a:lnTo>
                    <a:pt x="23354" y="37415"/>
                  </a:lnTo>
                  <a:lnTo>
                    <a:pt x="25022" y="37415"/>
                  </a:lnTo>
                  <a:lnTo>
                    <a:pt x="26690" y="37573"/>
                  </a:lnTo>
                  <a:lnTo>
                    <a:pt x="28200" y="37812"/>
                  </a:lnTo>
                  <a:lnTo>
                    <a:pt x="29629" y="38129"/>
                  </a:lnTo>
                  <a:lnTo>
                    <a:pt x="30980" y="38527"/>
                  </a:lnTo>
                  <a:lnTo>
                    <a:pt x="32171" y="39003"/>
                  </a:lnTo>
                  <a:lnTo>
                    <a:pt x="33283" y="39480"/>
                  </a:lnTo>
                  <a:lnTo>
                    <a:pt x="34316" y="40036"/>
                  </a:lnTo>
                  <a:lnTo>
                    <a:pt x="35190" y="40592"/>
                  </a:lnTo>
                  <a:lnTo>
                    <a:pt x="36064" y="41227"/>
                  </a:lnTo>
                  <a:lnTo>
                    <a:pt x="36858" y="41863"/>
                  </a:lnTo>
                  <a:lnTo>
                    <a:pt x="37493" y="42498"/>
                  </a:lnTo>
                  <a:lnTo>
                    <a:pt x="38129" y="43134"/>
                  </a:lnTo>
                  <a:lnTo>
                    <a:pt x="39162" y="44325"/>
                  </a:lnTo>
                  <a:lnTo>
                    <a:pt x="40035" y="45438"/>
                  </a:lnTo>
                  <a:lnTo>
                    <a:pt x="40671" y="46391"/>
                  </a:lnTo>
                  <a:lnTo>
                    <a:pt x="40909" y="46788"/>
                  </a:lnTo>
                  <a:lnTo>
                    <a:pt x="41227" y="47106"/>
                  </a:lnTo>
                  <a:lnTo>
                    <a:pt x="41545" y="47423"/>
                  </a:lnTo>
                  <a:lnTo>
                    <a:pt x="41942" y="47662"/>
                  </a:lnTo>
                  <a:lnTo>
                    <a:pt x="42498" y="47900"/>
                  </a:lnTo>
                  <a:lnTo>
                    <a:pt x="43133" y="48059"/>
                  </a:lnTo>
                  <a:lnTo>
                    <a:pt x="44007" y="48138"/>
                  </a:lnTo>
                  <a:lnTo>
                    <a:pt x="45040" y="48297"/>
                  </a:lnTo>
                  <a:lnTo>
                    <a:pt x="47899" y="48377"/>
                  </a:lnTo>
                  <a:lnTo>
                    <a:pt x="51951" y="48297"/>
                  </a:lnTo>
                  <a:lnTo>
                    <a:pt x="57511" y="48218"/>
                  </a:lnTo>
                  <a:lnTo>
                    <a:pt x="65057" y="48059"/>
                  </a:lnTo>
                  <a:lnTo>
                    <a:pt x="74351" y="47979"/>
                  </a:lnTo>
                  <a:lnTo>
                    <a:pt x="84678" y="48059"/>
                  </a:lnTo>
                  <a:lnTo>
                    <a:pt x="94925" y="48138"/>
                  </a:lnTo>
                  <a:lnTo>
                    <a:pt x="112401" y="48297"/>
                  </a:lnTo>
                  <a:lnTo>
                    <a:pt x="119709" y="48456"/>
                  </a:lnTo>
                  <a:lnTo>
                    <a:pt x="120662" y="48615"/>
                  </a:lnTo>
                  <a:lnTo>
                    <a:pt x="123045" y="48615"/>
                  </a:lnTo>
                  <a:lnTo>
                    <a:pt x="123680" y="48535"/>
                  </a:lnTo>
                  <a:lnTo>
                    <a:pt x="124395" y="48456"/>
                  </a:lnTo>
                  <a:lnTo>
                    <a:pt x="125110" y="48297"/>
                  </a:lnTo>
                  <a:lnTo>
                    <a:pt x="125825" y="48059"/>
                  </a:lnTo>
                  <a:lnTo>
                    <a:pt x="126461" y="47662"/>
                  </a:lnTo>
                  <a:lnTo>
                    <a:pt x="127096" y="47265"/>
                  </a:lnTo>
                  <a:lnTo>
                    <a:pt x="127652" y="46788"/>
                  </a:lnTo>
                  <a:lnTo>
                    <a:pt x="128208" y="46232"/>
                  </a:lnTo>
                  <a:lnTo>
                    <a:pt x="129241" y="44881"/>
                  </a:lnTo>
                  <a:lnTo>
                    <a:pt x="130432" y="43611"/>
                  </a:lnTo>
                  <a:lnTo>
                    <a:pt x="131783" y="42498"/>
                  </a:lnTo>
                  <a:lnTo>
                    <a:pt x="132498" y="41942"/>
                  </a:lnTo>
                  <a:lnTo>
                    <a:pt x="133292" y="41466"/>
                  </a:lnTo>
                  <a:lnTo>
                    <a:pt x="134086" y="40989"/>
                  </a:lnTo>
                  <a:lnTo>
                    <a:pt x="134881" y="40513"/>
                  </a:lnTo>
                  <a:lnTo>
                    <a:pt x="135755" y="40195"/>
                  </a:lnTo>
                  <a:lnTo>
                    <a:pt x="136628" y="39798"/>
                  </a:lnTo>
                  <a:lnTo>
                    <a:pt x="137582" y="39559"/>
                  </a:lnTo>
                  <a:lnTo>
                    <a:pt x="138535" y="39321"/>
                  </a:lnTo>
                  <a:lnTo>
                    <a:pt x="139488" y="39162"/>
                  </a:lnTo>
                  <a:lnTo>
                    <a:pt x="140441" y="39083"/>
                  </a:lnTo>
                  <a:lnTo>
                    <a:pt x="144651" y="39083"/>
                  </a:lnTo>
                  <a:lnTo>
                    <a:pt x="145684" y="39242"/>
                  </a:lnTo>
                  <a:lnTo>
                    <a:pt x="146796" y="39321"/>
                  </a:lnTo>
                  <a:lnTo>
                    <a:pt x="147908" y="39559"/>
                  </a:lnTo>
                  <a:lnTo>
                    <a:pt x="149020" y="39877"/>
                  </a:lnTo>
                  <a:lnTo>
                    <a:pt x="150132" y="40195"/>
                  </a:lnTo>
                  <a:lnTo>
                    <a:pt x="151165" y="40592"/>
                  </a:lnTo>
                  <a:lnTo>
                    <a:pt x="152198" y="41148"/>
                  </a:lnTo>
                  <a:lnTo>
                    <a:pt x="153151" y="41784"/>
                  </a:lnTo>
                  <a:lnTo>
                    <a:pt x="154104" y="42498"/>
                  </a:lnTo>
                  <a:lnTo>
                    <a:pt x="155057" y="43372"/>
                  </a:lnTo>
                  <a:lnTo>
                    <a:pt x="155852" y="44325"/>
                  </a:lnTo>
                  <a:lnTo>
                    <a:pt x="156646" y="45438"/>
                  </a:lnTo>
                  <a:lnTo>
                    <a:pt x="156884" y="45676"/>
                  </a:lnTo>
                  <a:lnTo>
                    <a:pt x="157202" y="45914"/>
                  </a:lnTo>
                  <a:lnTo>
                    <a:pt x="157679" y="46232"/>
                  </a:lnTo>
                  <a:lnTo>
                    <a:pt x="158394" y="46550"/>
                  </a:lnTo>
                  <a:lnTo>
                    <a:pt x="159267" y="46788"/>
                  </a:lnTo>
                  <a:lnTo>
                    <a:pt x="160459" y="47026"/>
                  </a:lnTo>
                  <a:lnTo>
                    <a:pt x="161889" y="47185"/>
                  </a:lnTo>
                  <a:lnTo>
                    <a:pt x="171977" y="47265"/>
                  </a:lnTo>
                  <a:lnTo>
                    <a:pt x="181112" y="47265"/>
                  </a:lnTo>
                  <a:lnTo>
                    <a:pt x="181906" y="47185"/>
                  </a:lnTo>
                  <a:lnTo>
                    <a:pt x="181906" y="46311"/>
                  </a:lnTo>
                  <a:lnTo>
                    <a:pt x="181906" y="43928"/>
                  </a:lnTo>
                  <a:lnTo>
                    <a:pt x="182145" y="36859"/>
                  </a:lnTo>
                  <a:lnTo>
                    <a:pt x="182304" y="29392"/>
                  </a:lnTo>
                  <a:lnTo>
                    <a:pt x="182383" y="25182"/>
                  </a:lnTo>
                  <a:lnTo>
                    <a:pt x="182383" y="24546"/>
                  </a:lnTo>
                  <a:lnTo>
                    <a:pt x="182383" y="24228"/>
                  </a:lnTo>
                  <a:lnTo>
                    <a:pt x="182383" y="23831"/>
                  </a:lnTo>
                  <a:lnTo>
                    <a:pt x="182224" y="23513"/>
                  </a:lnTo>
                  <a:lnTo>
                    <a:pt x="181986" y="23196"/>
                  </a:lnTo>
                  <a:lnTo>
                    <a:pt x="181589" y="22798"/>
                  </a:lnTo>
                  <a:lnTo>
                    <a:pt x="181033" y="22481"/>
                  </a:lnTo>
                  <a:lnTo>
                    <a:pt x="180238" y="22163"/>
                  </a:lnTo>
                  <a:lnTo>
                    <a:pt x="179285" y="21925"/>
                  </a:lnTo>
                  <a:lnTo>
                    <a:pt x="178014" y="21686"/>
                  </a:lnTo>
                  <a:lnTo>
                    <a:pt x="176425" y="21448"/>
                  </a:lnTo>
                  <a:lnTo>
                    <a:pt x="174519" y="21289"/>
                  </a:lnTo>
                  <a:lnTo>
                    <a:pt x="172295" y="21130"/>
                  </a:lnTo>
                  <a:lnTo>
                    <a:pt x="169673" y="21051"/>
                  </a:lnTo>
                  <a:lnTo>
                    <a:pt x="156011" y="21051"/>
                  </a:lnTo>
                  <a:lnTo>
                    <a:pt x="152357" y="20971"/>
                  </a:lnTo>
                  <a:lnTo>
                    <a:pt x="150768" y="20892"/>
                  </a:lnTo>
                  <a:lnTo>
                    <a:pt x="149417" y="20733"/>
                  </a:lnTo>
                  <a:lnTo>
                    <a:pt x="148226" y="20495"/>
                  </a:lnTo>
                  <a:lnTo>
                    <a:pt x="147193" y="20257"/>
                  </a:lnTo>
                  <a:lnTo>
                    <a:pt x="146161" y="19859"/>
                  </a:lnTo>
                  <a:lnTo>
                    <a:pt x="145287" y="19383"/>
                  </a:lnTo>
                  <a:lnTo>
                    <a:pt x="144413" y="18747"/>
                  </a:lnTo>
                  <a:lnTo>
                    <a:pt x="143619" y="18032"/>
                  </a:lnTo>
                  <a:lnTo>
                    <a:pt x="142745" y="17238"/>
                  </a:lnTo>
                  <a:lnTo>
                    <a:pt x="141951" y="16205"/>
                  </a:lnTo>
                  <a:lnTo>
                    <a:pt x="141077" y="15093"/>
                  </a:lnTo>
                  <a:lnTo>
                    <a:pt x="140362" y="13902"/>
                  </a:lnTo>
                  <a:lnTo>
                    <a:pt x="138932" y="11439"/>
                  </a:lnTo>
                  <a:lnTo>
                    <a:pt x="138138" y="10089"/>
                  </a:lnTo>
                  <a:lnTo>
                    <a:pt x="137264" y="8818"/>
                  </a:lnTo>
                  <a:lnTo>
                    <a:pt x="136231" y="7547"/>
                  </a:lnTo>
                  <a:lnTo>
                    <a:pt x="135596" y="6911"/>
                  </a:lnTo>
                  <a:lnTo>
                    <a:pt x="134960" y="6355"/>
                  </a:lnTo>
                  <a:lnTo>
                    <a:pt x="134245" y="5720"/>
                  </a:lnTo>
                  <a:lnTo>
                    <a:pt x="133451" y="5164"/>
                  </a:lnTo>
                  <a:lnTo>
                    <a:pt x="132657" y="4608"/>
                  </a:lnTo>
                  <a:lnTo>
                    <a:pt x="131703" y="4131"/>
                  </a:lnTo>
                  <a:lnTo>
                    <a:pt x="130750" y="3575"/>
                  </a:lnTo>
                  <a:lnTo>
                    <a:pt x="129638" y="3099"/>
                  </a:lnTo>
                  <a:lnTo>
                    <a:pt x="128447" y="2701"/>
                  </a:lnTo>
                  <a:lnTo>
                    <a:pt x="127176" y="2304"/>
                  </a:lnTo>
                  <a:lnTo>
                    <a:pt x="125746" y="1907"/>
                  </a:lnTo>
                  <a:lnTo>
                    <a:pt x="124237" y="1589"/>
                  </a:lnTo>
                  <a:lnTo>
                    <a:pt x="122648" y="1272"/>
                  </a:lnTo>
                  <a:lnTo>
                    <a:pt x="120900" y="1033"/>
                  </a:lnTo>
                  <a:lnTo>
                    <a:pt x="119073" y="874"/>
                  </a:lnTo>
                  <a:lnTo>
                    <a:pt x="117008" y="716"/>
                  </a:lnTo>
                  <a:lnTo>
                    <a:pt x="114863" y="636"/>
                  </a:lnTo>
                  <a:lnTo>
                    <a:pt x="112639" y="557"/>
                  </a:lnTo>
                  <a:lnTo>
                    <a:pt x="103504" y="398"/>
                  </a:lnTo>
                  <a:lnTo>
                    <a:pt x="95163" y="159"/>
                  </a:lnTo>
                  <a:lnTo>
                    <a:pt x="87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781950" y="1223100"/>
              <a:ext cx="95350" cy="87400"/>
            </a:xfrm>
            <a:custGeom>
              <a:rect b="b" l="l" r="r" t="t"/>
              <a:pathLst>
                <a:path extrusionOk="0" h="3496" w="3814">
                  <a:moveTo>
                    <a:pt x="1351" y="1"/>
                  </a:moveTo>
                  <a:lnTo>
                    <a:pt x="1034" y="160"/>
                  </a:lnTo>
                  <a:lnTo>
                    <a:pt x="716" y="398"/>
                  </a:lnTo>
                  <a:lnTo>
                    <a:pt x="478" y="636"/>
                  </a:lnTo>
                  <a:lnTo>
                    <a:pt x="239" y="954"/>
                  </a:lnTo>
                  <a:lnTo>
                    <a:pt x="80" y="1272"/>
                  </a:lnTo>
                  <a:lnTo>
                    <a:pt x="1" y="1590"/>
                  </a:lnTo>
                  <a:lnTo>
                    <a:pt x="1" y="1987"/>
                  </a:lnTo>
                  <a:lnTo>
                    <a:pt x="1" y="2304"/>
                  </a:lnTo>
                  <a:lnTo>
                    <a:pt x="160" y="2622"/>
                  </a:lnTo>
                  <a:lnTo>
                    <a:pt x="398" y="2940"/>
                  </a:lnTo>
                  <a:lnTo>
                    <a:pt x="636" y="3178"/>
                  </a:lnTo>
                  <a:lnTo>
                    <a:pt x="1034" y="3337"/>
                  </a:lnTo>
                  <a:lnTo>
                    <a:pt x="1351" y="3417"/>
                  </a:lnTo>
                  <a:lnTo>
                    <a:pt x="1749" y="3496"/>
                  </a:lnTo>
                  <a:lnTo>
                    <a:pt x="2146" y="3417"/>
                  </a:lnTo>
                  <a:lnTo>
                    <a:pt x="2543" y="3337"/>
                  </a:lnTo>
                  <a:lnTo>
                    <a:pt x="2940" y="3178"/>
                  </a:lnTo>
                  <a:lnTo>
                    <a:pt x="3258" y="3019"/>
                  </a:lnTo>
                  <a:lnTo>
                    <a:pt x="3496" y="2781"/>
                  </a:lnTo>
                  <a:lnTo>
                    <a:pt x="3655" y="2463"/>
                  </a:lnTo>
                  <a:lnTo>
                    <a:pt x="3734" y="2225"/>
                  </a:lnTo>
                  <a:lnTo>
                    <a:pt x="3814" y="1907"/>
                  </a:lnTo>
                  <a:lnTo>
                    <a:pt x="3734" y="1590"/>
                  </a:lnTo>
                  <a:lnTo>
                    <a:pt x="3655" y="1272"/>
                  </a:lnTo>
                  <a:lnTo>
                    <a:pt x="3496" y="875"/>
                  </a:lnTo>
                  <a:lnTo>
                    <a:pt x="3337" y="636"/>
                  </a:lnTo>
                  <a:lnTo>
                    <a:pt x="3099" y="319"/>
                  </a:lnTo>
                  <a:lnTo>
                    <a:pt x="2781" y="160"/>
                  </a:lnTo>
                  <a:lnTo>
                    <a:pt x="2463" y="1"/>
                  </a:lnTo>
                  <a:close/>
                </a:path>
              </a:pathLst>
            </a:custGeom>
            <a:solidFill>
              <a:srgbClr val="D835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817700" y="1231050"/>
              <a:ext cx="43725" cy="47700"/>
            </a:xfrm>
            <a:custGeom>
              <a:rect b="b" l="l" r="r" t="t"/>
              <a:pathLst>
                <a:path extrusionOk="0" h="1908" w="1749">
                  <a:moveTo>
                    <a:pt x="557" y="1"/>
                  </a:moveTo>
                  <a:lnTo>
                    <a:pt x="239" y="159"/>
                  </a:lnTo>
                  <a:lnTo>
                    <a:pt x="160" y="318"/>
                  </a:lnTo>
                  <a:lnTo>
                    <a:pt x="1" y="477"/>
                  </a:lnTo>
                  <a:lnTo>
                    <a:pt x="1" y="874"/>
                  </a:lnTo>
                  <a:lnTo>
                    <a:pt x="1" y="1272"/>
                  </a:lnTo>
                  <a:lnTo>
                    <a:pt x="239" y="1589"/>
                  </a:lnTo>
                  <a:lnTo>
                    <a:pt x="477" y="1828"/>
                  </a:lnTo>
                  <a:lnTo>
                    <a:pt x="795" y="1907"/>
                  </a:lnTo>
                  <a:lnTo>
                    <a:pt x="1113" y="1907"/>
                  </a:lnTo>
                  <a:lnTo>
                    <a:pt x="1431" y="1748"/>
                  </a:lnTo>
                  <a:lnTo>
                    <a:pt x="1669" y="1430"/>
                  </a:lnTo>
                  <a:lnTo>
                    <a:pt x="1748" y="1113"/>
                  </a:lnTo>
                  <a:lnTo>
                    <a:pt x="1748" y="716"/>
                  </a:lnTo>
                  <a:lnTo>
                    <a:pt x="1590" y="398"/>
                  </a:lnTo>
                  <a:lnTo>
                    <a:pt x="1272" y="159"/>
                  </a:lnTo>
                  <a:lnTo>
                    <a:pt x="954" y="1"/>
                  </a:lnTo>
                  <a:close/>
                </a:path>
              </a:pathLst>
            </a:custGeom>
            <a:solidFill>
              <a:srgbClr val="ED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6156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671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726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7824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838025" y="1028500"/>
              <a:ext cx="53625" cy="55625"/>
            </a:xfrm>
            <a:custGeom>
              <a:rect b="b" l="l" r="r" t="t"/>
              <a:pathLst>
                <a:path extrusionOk="0" h="2225" w="2145">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8916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9472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002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058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114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169650"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2232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2788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334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390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5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5013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5549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610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66612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7217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777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832925" y="1028500"/>
              <a:ext cx="53650" cy="55625"/>
            </a:xfrm>
            <a:custGeom>
              <a:rect b="b" l="l" r="r" t="t"/>
              <a:pathLst>
                <a:path extrusionOk="0" h="2225" w="2146">
                  <a:moveTo>
                    <a:pt x="1" y="0"/>
                  </a:moveTo>
                  <a:lnTo>
                    <a:pt x="1" y="2224"/>
                  </a:lnTo>
                  <a:lnTo>
                    <a:pt x="2146" y="2224"/>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8865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94215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99777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053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108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164575" y="1028500"/>
              <a:ext cx="53650" cy="55625"/>
            </a:xfrm>
            <a:custGeom>
              <a:rect b="b" l="l" r="r" t="t"/>
              <a:pathLst>
                <a:path extrusionOk="0" h="2225" w="2146">
                  <a:moveTo>
                    <a:pt x="1" y="0"/>
                  </a:moveTo>
                  <a:lnTo>
                    <a:pt x="1"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321820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2738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329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385000"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406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6225"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35498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605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3661050"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7166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3772250"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82587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88147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93707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9927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4048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4103900"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1575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213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268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324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379925" y="1028500"/>
              <a:ext cx="55650" cy="55625"/>
            </a:xfrm>
            <a:custGeom>
              <a:rect b="b" l="l" r="r" t="t"/>
              <a:pathLst>
                <a:path extrusionOk="0" h="2225" w="2226">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4435550" y="1084100"/>
              <a:ext cx="53625" cy="55625"/>
            </a:xfrm>
            <a:custGeom>
              <a:rect b="b" l="l" r="r" t="t"/>
              <a:pathLst>
                <a:path extrusionOk="0" h="2225" w="2145">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4891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54475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60037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4655975" y="1084100"/>
              <a:ext cx="55625" cy="55625"/>
            </a:xfrm>
            <a:custGeom>
              <a:rect b="b" l="l" r="r" t="t"/>
              <a:pathLst>
                <a:path extrusionOk="0" h="2225" w="2225">
                  <a:moveTo>
                    <a:pt x="0" y="0"/>
                  </a:moveTo>
                  <a:lnTo>
                    <a:pt x="0"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47115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4767175" y="1084100"/>
              <a:ext cx="53650" cy="55625"/>
            </a:xfrm>
            <a:custGeom>
              <a:rect b="b" l="l" r="r" t="t"/>
              <a:pathLst>
                <a:path extrusionOk="0" h="2225" w="2146">
                  <a:moveTo>
                    <a:pt x="1" y="0"/>
                  </a:moveTo>
                  <a:lnTo>
                    <a:pt x="1"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82080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87640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93200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87600"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043225"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5098825" y="1084100"/>
              <a:ext cx="53650" cy="55625"/>
            </a:xfrm>
            <a:custGeom>
              <a:rect b="b" l="l" r="r" t="t"/>
              <a:pathLst>
                <a:path extrusionOk="0" h="2225" w="2146">
                  <a:moveTo>
                    <a:pt x="0" y="0"/>
                  </a:moveTo>
                  <a:lnTo>
                    <a:pt x="0" y="2225"/>
                  </a:lnTo>
                  <a:lnTo>
                    <a:pt x="2145" y="2225"/>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515245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20805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5263650"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5319250"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5374850"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5430450" y="1084100"/>
              <a:ext cx="53650" cy="55625"/>
            </a:xfrm>
            <a:custGeom>
              <a:rect b="b" l="l" r="r" t="t"/>
              <a:pathLst>
                <a:path extrusionOk="0" h="2225" w="2146">
                  <a:moveTo>
                    <a:pt x="1" y="0"/>
                  </a:moveTo>
                  <a:lnTo>
                    <a:pt x="1" y="2225"/>
                  </a:lnTo>
                  <a:lnTo>
                    <a:pt x="2146" y="2225"/>
                  </a:lnTo>
                  <a:lnTo>
                    <a:pt x="2146"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48407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553967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5595300" y="1028500"/>
              <a:ext cx="55625" cy="55625"/>
            </a:xfrm>
            <a:custGeom>
              <a:rect b="b" l="l" r="r" t="t"/>
              <a:pathLst>
                <a:path extrusionOk="0" h="2225" w="2225">
                  <a:moveTo>
                    <a:pt x="0" y="0"/>
                  </a:moveTo>
                  <a:lnTo>
                    <a:pt x="0" y="2224"/>
                  </a:lnTo>
                  <a:lnTo>
                    <a:pt x="2224" y="2224"/>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5650900"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706500" y="1028500"/>
              <a:ext cx="53650" cy="55625"/>
            </a:xfrm>
            <a:custGeom>
              <a:rect b="b" l="l" r="r" t="t"/>
              <a:pathLst>
                <a:path extrusionOk="0" h="2225" w="2146">
                  <a:moveTo>
                    <a:pt x="0" y="0"/>
                  </a:moveTo>
                  <a:lnTo>
                    <a:pt x="0" y="2224"/>
                  </a:lnTo>
                  <a:lnTo>
                    <a:pt x="2145" y="2224"/>
                  </a:lnTo>
                  <a:lnTo>
                    <a:pt x="214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5760125" y="1084100"/>
              <a:ext cx="55625" cy="55625"/>
            </a:xfrm>
            <a:custGeom>
              <a:rect b="b" l="l" r="r" t="t"/>
              <a:pathLst>
                <a:path extrusionOk="0" h="2225" w="2225">
                  <a:moveTo>
                    <a:pt x="0" y="0"/>
                  </a:moveTo>
                  <a:lnTo>
                    <a:pt x="0" y="2225"/>
                  </a:lnTo>
                  <a:lnTo>
                    <a:pt x="2224" y="2225"/>
                  </a:lnTo>
                  <a:lnTo>
                    <a:pt x="2224"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5815725" y="1028500"/>
              <a:ext cx="55625" cy="55625"/>
            </a:xfrm>
            <a:custGeom>
              <a:rect b="b" l="l" r="r" t="t"/>
              <a:pathLst>
                <a:path extrusionOk="0" h="2225" w="2225">
                  <a:moveTo>
                    <a:pt x="0" y="0"/>
                  </a:moveTo>
                  <a:lnTo>
                    <a:pt x="0"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5871325" y="1084100"/>
              <a:ext cx="55625" cy="55625"/>
            </a:xfrm>
            <a:custGeom>
              <a:rect b="b" l="l" r="r" t="t"/>
              <a:pathLst>
                <a:path extrusionOk="0" h="2225" w="2225">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5926925" y="1028500"/>
              <a:ext cx="55625" cy="55625"/>
            </a:xfrm>
            <a:custGeom>
              <a:rect b="b" l="l" r="r" t="t"/>
              <a:pathLst>
                <a:path extrusionOk="0" h="2225" w="2225">
                  <a:moveTo>
                    <a:pt x="1" y="0"/>
                  </a:moveTo>
                  <a:lnTo>
                    <a:pt x="1" y="2224"/>
                  </a:lnTo>
                  <a:lnTo>
                    <a:pt x="2225" y="2224"/>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5982525" y="1084100"/>
              <a:ext cx="55650" cy="55625"/>
            </a:xfrm>
            <a:custGeom>
              <a:rect b="b" l="l" r="r" t="t"/>
              <a:pathLst>
                <a:path extrusionOk="0" h="2225" w="2226">
                  <a:moveTo>
                    <a:pt x="1" y="0"/>
                  </a:moveTo>
                  <a:lnTo>
                    <a:pt x="1" y="2225"/>
                  </a:lnTo>
                  <a:lnTo>
                    <a:pt x="2225" y="2225"/>
                  </a:lnTo>
                  <a:lnTo>
                    <a:pt x="2225" y="0"/>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5545650" y="1524950"/>
              <a:ext cx="609675" cy="133100"/>
            </a:xfrm>
            <a:custGeom>
              <a:rect b="b" l="l" r="r" t="t"/>
              <a:pathLst>
                <a:path extrusionOk="0" h="5324" w="24387">
                  <a:moveTo>
                    <a:pt x="7467" y="1"/>
                  </a:moveTo>
                  <a:lnTo>
                    <a:pt x="4766" y="80"/>
                  </a:lnTo>
                  <a:lnTo>
                    <a:pt x="2780" y="160"/>
                  </a:lnTo>
                  <a:lnTo>
                    <a:pt x="1509" y="319"/>
                  </a:lnTo>
                  <a:lnTo>
                    <a:pt x="1033" y="478"/>
                  </a:lnTo>
                  <a:lnTo>
                    <a:pt x="636" y="636"/>
                  </a:lnTo>
                  <a:lnTo>
                    <a:pt x="397" y="875"/>
                  </a:lnTo>
                  <a:lnTo>
                    <a:pt x="159" y="1113"/>
                  </a:lnTo>
                  <a:lnTo>
                    <a:pt x="80" y="1351"/>
                  </a:lnTo>
                  <a:lnTo>
                    <a:pt x="0" y="1669"/>
                  </a:lnTo>
                  <a:lnTo>
                    <a:pt x="0" y="2463"/>
                  </a:lnTo>
                  <a:lnTo>
                    <a:pt x="0" y="3417"/>
                  </a:lnTo>
                  <a:lnTo>
                    <a:pt x="80" y="3814"/>
                  </a:lnTo>
                  <a:lnTo>
                    <a:pt x="239" y="4132"/>
                  </a:lnTo>
                  <a:lnTo>
                    <a:pt x="477" y="4449"/>
                  </a:lnTo>
                  <a:lnTo>
                    <a:pt x="795" y="4688"/>
                  </a:lnTo>
                  <a:lnTo>
                    <a:pt x="1192" y="4847"/>
                  </a:lnTo>
                  <a:lnTo>
                    <a:pt x="1748" y="5005"/>
                  </a:lnTo>
                  <a:lnTo>
                    <a:pt x="2383" y="5085"/>
                  </a:lnTo>
                  <a:lnTo>
                    <a:pt x="3257" y="5244"/>
                  </a:lnTo>
                  <a:lnTo>
                    <a:pt x="5402" y="5323"/>
                  </a:lnTo>
                  <a:lnTo>
                    <a:pt x="18667" y="5323"/>
                  </a:lnTo>
                  <a:lnTo>
                    <a:pt x="20812" y="5244"/>
                  </a:lnTo>
                  <a:lnTo>
                    <a:pt x="21686" y="5164"/>
                  </a:lnTo>
                  <a:lnTo>
                    <a:pt x="22321" y="5085"/>
                  </a:lnTo>
                  <a:lnTo>
                    <a:pt x="22957" y="4926"/>
                  </a:lnTo>
                  <a:lnTo>
                    <a:pt x="23354" y="4767"/>
                  </a:lnTo>
                  <a:lnTo>
                    <a:pt x="23751" y="4529"/>
                  </a:lnTo>
                  <a:lnTo>
                    <a:pt x="23990" y="4211"/>
                  </a:lnTo>
                  <a:lnTo>
                    <a:pt x="24148" y="3893"/>
                  </a:lnTo>
                  <a:lnTo>
                    <a:pt x="24307" y="3496"/>
                  </a:lnTo>
                  <a:lnTo>
                    <a:pt x="24387" y="3020"/>
                  </a:lnTo>
                  <a:lnTo>
                    <a:pt x="24387" y="2463"/>
                  </a:lnTo>
                  <a:lnTo>
                    <a:pt x="24387" y="1749"/>
                  </a:lnTo>
                  <a:lnTo>
                    <a:pt x="24387" y="1431"/>
                  </a:lnTo>
                  <a:lnTo>
                    <a:pt x="24307" y="1193"/>
                  </a:lnTo>
                  <a:lnTo>
                    <a:pt x="24148" y="954"/>
                  </a:lnTo>
                  <a:lnTo>
                    <a:pt x="23910" y="716"/>
                  </a:lnTo>
                  <a:lnTo>
                    <a:pt x="23513" y="557"/>
                  </a:lnTo>
                  <a:lnTo>
                    <a:pt x="23036" y="398"/>
                  </a:lnTo>
                  <a:lnTo>
                    <a:pt x="22321" y="319"/>
                  </a:lnTo>
                  <a:lnTo>
                    <a:pt x="21448" y="239"/>
                  </a:lnTo>
                  <a:lnTo>
                    <a:pt x="19065" y="80"/>
                  </a:lnTo>
                  <a:lnTo>
                    <a:pt x="156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5821675" y="1550775"/>
              <a:ext cx="303875" cy="79475"/>
            </a:xfrm>
            <a:custGeom>
              <a:rect b="b" l="l" r="r" t="t"/>
              <a:pathLst>
                <a:path extrusionOk="0" h="3179" w="12155">
                  <a:moveTo>
                    <a:pt x="3893" y="1"/>
                  </a:moveTo>
                  <a:lnTo>
                    <a:pt x="2145" y="80"/>
                  </a:lnTo>
                  <a:lnTo>
                    <a:pt x="1510" y="160"/>
                  </a:lnTo>
                  <a:lnTo>
                    <a:pt x="954" y="318"/>
                  </a:lnTo>
                  <a:lnTo>
                    <a:pt x="557" y="477"/>
                  </a:lnTo>
                  <a:lnTo>
                    <a:pt x="239" y="716"/>
                  </a:lnTo>
                  <a:lnTo>
                    <a:pt x="80" y="1033"/>
                  </a:lnTo>
                  <a:lnTo>
                    <a:pt x="1" y="1510"/>
                  </a:lnTo>
                  <a:lnTo>
                    <a:pt x="80" y="1987"/>
                  </a:lnTo>
                  <a:lnTo>
                    <a:pt x="239" y="2384"/>
                  </a:lnTo>
                  <a:lnTo>
                    <a:pt x="557" y="2622"/>
                  </a:lnTo>
                  <a:lnTo>
                    <a:pt x="1033" y="2860"/>
                  </a:lnTo>
                  <a:lnTo>
                    <a:pt x="1748" y="3019"/>
                  </a:lnTo>
                  <a:lnTo>
                    <a:pt x="2543" y="3099"/>
                  </a:lnTo>
                  <a:lnTo>
                    <a:pt x="5005" y="3178"/>
                  </a:lnTo>
                  <a:lnTo>
                    <a:pt x="7706" y="3099"/>
                  </a:lnTo>
                  <a:lnTo>
                    <a:pt x="8897" y="3019"/>
                  </a:lnTo>
                  <a:lnTo>
                    <a:pt x="10009" y="2860"/>
                  </a:lnTo>
                  <a:lnTo>
                    <a:pt x="10883" y="2701"/>
                  </a:lnTo>
                  <a:lnTo>
                    <a:pt x="11519" y="2384"/>
                  </a:lnTo>
                  <a:lnTo>
                    <a:pt x="11757" y="2225"/>
                  </a:lnTo>
                  <a:lnTo>
                    <a:pt x="11995" y="1987"/>
                  </a:lnTo>
                  <a:lnTo>
                    <a:pt x="12075" y="1748"/>
                  </a:lnTo>
                  <a:lnTo>
                    <a:pt x="12154" y="1510"/>
                  </a:lnTo>
                  <a:lnTo>
                    <a:pt x="12075" y="1272"/>
                  </a:lnTo>
                  <a:lnTo>
                    <a:pt x="11995" y="1113"/>
                  </a:lnTo>
                  <a:lnTo>
                    <a:pt x="11757" y="954"/>
                  </a:lnTo>
                  <a:lnTo>
                    <a:pt x="11519" y="795"/>
                  </a:lnTo>
                  <a:lnTo>
                    <a:pt x="10804" y="557"/>
                  </a:lnTo>
                  <a:lnTo>
                    <a:pt x="9851" y="318"/>
                  </a:lnTo>
                  <a:lnTo>
                    <a:pt x="8659" y="160"/>
                  </a:lnTo>
                  <a:lnTo>
                    <a:pt x="7229" y="80"/>
                  </a:lnTo>
                  <a:lnTo>
                    <a:pt x="564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1474600" y="1441550"/>
              <a:ext cx="359475" cy="135075"/>
            </a:xfrm>
            <a:custGeom>
              <a:rect b="b" l="l" r="r" t="t"/>
              <a:pathLst>
                <a:path extrusionOk="0" h="5403" w="14379">
                  <a:moveTo>
                    <a:pt x="6514" y="1"/>
                  </a:moveTo>
                  <a:lnTo>
                    <a:pt x="4369" y="80"/>
                  </a:lnTo>
                  <a:lnTo>
                    <a:pt x="2781" y="80"/>
                  </a:lnTo>
                  <a:lnTo>
                    <a:pt x="1669" y="160"/>
                  </a:lnTo>
                  <a:lnTo>
                    <a:pt x="874" y="398"/>
                  </a:lnTo>
                  <a:lnTo>
                    <a:pt x="636" y="477"/>
                  </a:lnTo>
                  <a:lnTo>
                    <a:pt x="398" y="716"/>
                  </a:lnTo>
                  <a:lnTo>
                    <a:pt x="239" y="875"/>
                  </a:lnTo>
                  <a:lnTo>
                    <a:pt x="159" y="1113"/>
                  </a:lnTo>
                  <a:lnTo>
                    <a:pt x="0" y="1748"/>
                  </a:lnTo>
                  <a:lnTo>
                    <a:pt x="0" y="2543"/>
                  </a:lnTo>
                  <a:lnTo>
                    <a:pt x="0" y="3496"/>
                  </a:lnTo>
                  <a:lnTo>
                    <a:pt x="80" y="3893"/>
                  </a:lnTo>
                  <a:lnTo>
                    <a:pt x="159" y="4211"/>
                  </a:lnTo>
                  <a:lnTo>
                    <a:pt x="318" y="4449"/>
                  </a:lnTo>
                  <a:lnTo>
                    <a:pt x="477" y="4687"/>
                  </a:lnTo>
                  <a:lnTo>
                    <a:pt x="715" y="4926"/>
                  </a:lnTo>
                  <a:lnTo>
                    <a:pt x="1033" y="5085"/>
                  </a:lnTo>
                  <a:lnTo>
                    <a:pt x="1430" y="5164"/>
                  </a:lnTo>
                  <a:lnTo>
                    <a:pt x="1907" y="5243"/>
                  </a:lnTo>
                  <a:lnTo>
                    <a:pt x="3178" y="5402"/>
                  </a:lnTo>
                  <a:lnTo>
                    <a:pt x="10962" y="5402"/>
                  </a:lnTo>
                  <a:lnTo>
                    <a:pt x="12233" y="5323"/>
                  </a:lnTo>
                  <a:lnTo>
                    <a:pt x="12789" y="5243"/>
                  </a:lnTo>
                  <a:lnTo>
                    <a:pt x="13187" y="5085"/>
                  </a:lnTo>
                  <a:lnTo>
                    <a:pt x="13504" y="5005"/>
                  </a:lnTo>
                  <a:lnTo>
                    <a:pt x="13743" y="4767"/>
                  </a:lnTo>
                  <a:lnTo>
                    <a:pt x="13981" y="4529"/>
                  </a:lnTo>
                  <a:lnTo>
                    <a:pt x="14140" y="4290"/>
                  </a:lnTo>
                  <a:lnTo>
                    <a:pt x="14219" y="3893"/>
                  </a:lnTo>
                  <a:lnTo>
                    <a:pt x="14299" y="3496"/>
                  </a:lnTo>
                  <a:lnTo>
                    <a:pt x="14378" y="2543"/>
                  </a:lnTo>
                  <a:lnTo>
                    <a:pt x="14378" y="1828"/>
                  </a:lnTo>
                  <a:lnTo>
                    <a:pt x="14299" y="1192"/>
                  </a:lnTo>
                  <a:lnTo>
                    <a:pt x="14219" y="1033"/>
                  </a:lnTo>
                  <a:lnTo>
                    <a:pt x="14060" y="795"/>
                  </a:lnTo>
                  <a:lnTo>
                    <a:pt x="13822" y="636"/>
                  </a:lnTo>
                  <a:lnTo>
                    <a:pt x="13584" y="477"/>
                  </a:lnTo>
                  <a:lnTo>
                    <a:pt x="13187" y="318"/>
                  </a:lnTo>
                  <a:lnTo>
                    <a:pt x="12631" y="239"/>
                  </a:lnTo>
                  <a:lnTo>
                    <a:pt x="11280" y="160"/>
                  </a:lnTo>
                  <a:lnTo>
                    <a:pt x="9215" y="80"/>
                  </a:lnTo>
                  <a:lnTo>
                    <a:pt x="65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1629500" y="1469350"/>
              <a:ext cx="178750" cy="77475"/>
            </a:xfrm>
            <a:custGeom>
              <a:rect b="b" l="l" r="r" t="t"/>
              <a:pathLst>
                <a:path extrusionOk="0" h="3099" w="7150">
                  <a:moveTo>
                    <a:pt x="2304" y="1"/>
                  </a:moveTo>
                  <a:lnTo>
                    <a:pt x="1271" y="80"/>
                  </a:lnTo>
                  <a:lnTo>
                    <a:pt x="874" y="160"/>
                  </a:lnTo>
                  <a:lnTo>
                    <a:pt x="556" y="239"/>
                  </a:lnTo>
                  <a:lnTo>
                    <a:pt x="318" y="477"/>
                  </a:lnTo>
                  <a:lnTo>
                    <a:pt x="159" y="716"/>
                  </a:lnTo>
                  <a:lnTo>
                    <a:pt x="80" y="1033"/>
                  </a:lnTo>
                  <a:lnTo>
                    <a:pt x="0" y="1431"/>
                  </a:lnTo>
                  <a:lnTo>
                    <a:pt x="0" y="1907"/>
                  </a:lnTo>
                  <a:lnTo>
                    <a:pt x="159" y="2304"/>
                  </a:lnTo>
                  <a:lnTo>
                    <a:pt x="318" y="2622"/>
                  </a:lnTo>
                  <a:lnTo>
                    <a:pt x="636" y="2860"/>
                  </a:lnTo>
                  <a:lnTo>
                    <a:pt x="1033" y="2940"/>
                  </a:lnTo>
                  <a:lnTo>
                    <a:pt x="1510" y="3099"/>
                  </a:lnTo>
                  <a:lnTo>
                    <a:pt x="4528" y="3099"/>
                  </a:lnTo>
                  <a:lnTo>
                    <a:pt x="5243" y="3019"/>
                  </a:lnTo>
                  <a:lnTo>
                    <a:pt x="5879" y="2860"/>
                  </a:lnTo>
                  <a:lnTo>
                    <a:pt x="6355" y="2622"/>
                  </a:lnTo>
                  <a:lnTo>
                    <a:pt x="6752" y="2304"/>
                  </a:lnTo>
                  <a:lnTo>
                    <a:pt x="7070" y="1907"/>
                  </a:lnTo>
                  <a:lnTo>
                    <a:pt x="7070" y="1669"/>
                  </a:lnTo>
                  <a:lnTo>
                    <a:pt x="7150" y="1431"/>
                  </a:lnTo>
                  <a:lnTo>
                    <a:pt x="7070" y="1033"/>
                  </a:lnTo>
                  <a:lnTo>
                    <a:pt x="6752" y="716"/>
                  </a:lnTo>
                  <a:lnTo>
                    <a:pt x="6355" y="477"/>
                  </a:lnTo>
                  <a:lnTo>
                    <a:pt x="5799" y="239"/>
                  </a:lnTo>
                  <a:lnTo>
                    <a:pt x="5084" y="80"/>
                  </a:lnTo>
                  <a:lnTo>
                    <a:pt x="429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857650" y="283800"/>
              <a:ext cx="59600" cy="75475"/>
            </a:xfrm>
            <a:custGeom>
              <a:rect b="b" l="l" r="r" t="t"/>
              <a:pathLst>
                <a:path extrusionOk="0" h="3019" w="2384">
                  <a:moveTo>
                    <a:pt x="0" y="0"/>
                  </a:moveTo>
                  <a:lnTo>
                    <a:pt x="0" y="556"/>
                  </a:lnTo>
                  <a:lnTo>
                    <a:pt x="874" y="556"/>
                  </a:lnTo>
                  <a:lnTo>
                    <a:pt x="874" y="3019"/>
                  </a:lnTo>
                  <a:lnTo>
                    <a:pt x="1510" y="3019"/>
                  </a:lnTo>
                  <a:lnTo>
                    <a:pt x="1510" y="556"/>
                  </a:lnTo>
                  <a:lnTo>
                    <a:pt x="2383" y="556"/>
                  </a:lnTo>
                  <a:lnTo>
                    <a:pt x="23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919200" y="283800"/>
              <a:ext cx="69550" cy="75475"/>
            </a:xfrm>
            <a:custGeom>
              <a:rect b="b" l="l" r="r" t="t"/>
              <a:pathLst>
                <a:path extrusionOk="0" h="3019" w="2782">
                  <a:moveTo>
                    <a:pt x="1351" y="715"/>
                  </a:moveTo>
                  <a:lnTo>
                    <a:pt x="1749" y="1827"/>
                  </a:lnTo>
                  <a:lnTo>
                    <a:pt x="954" y="1827"/>
                  </a:lnTo>
                  <a:lnTo>
                    <a:pt x="1351" y="715"/>
                  </a:lnTo>
                  <a:close/>
                  <a:moveTo>
                    <a:pt x="1034" y="0"/>
                  </a:moveTo>
                  <a:lnTo>
                    <a:pt x="1" y="3019"/>
                  </a:lnTo>
                  <a:lnTo>
                    <a:pt x="636" y="3019"/>
                  </a:lnTo>
                  <a:lnTo>
                    <a:pt x="795" y="2383"/>
                  </a:lnTo>
                  <a:lnTo>
                    <a:pt x="1907" y="2383"/>
                  </a:lnTo>
                  <a:lnTo>
                    <a:pt x="2146" y="3019"/>
                  </a:lnTo>
                  <a:lnTo>
                    <a:pt x="2781" y="3019"/>
                  </a:lnTo>
                  <a:lnTo>
                    <a:pt x="17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996650" y="283800"/>
              <a:ext cx="65575" cy="75475"/>
            </a:xfrm>
            <a:custGeom>
              <a:rect b="b" l="l" r="r" t="t"/>
              <a:pathLst>
                <a:path extrusionOk="0" h="3019" w="2623">
                  <a:moveTo>
                    <a:pt x="80" y="0"/>
                  </a:moveTo>
                  <a:lnTo>
                    <a:pt x="954" y="1509"/>
                  </a:lnTo>
                  <a:lnTo>
                    <a:pt x="1" y="3019"/>
                  </a:lnTo>
                  <a:lnTo>
                    <a:pt x="716" y="3019"/>
                  </a:lnTo>
                  <a:lnTo>
                    <a:pt x="1351" y="1986"/>
                  </a:lnTo>
                  <a:lnTo>
                    <a:pt x="1907" y="3019"/>
                  </a:lnTo>
                  <a:lnTo>
                    <a:pt x="2622" y="3019"/>
                  </a:lnTo>
                  <a:lnTo>
                    <a:pt x="1669" y="1430"/>
                  </a:lnTo>
                  <a:lnTo>
                    <a:pt x="2543" y="0"/>
                  </a:lnTo>
                  <a:lnTo>
                    <a:pt x="1828" y="0"/>
                  </a:lnTo>
                  <a:lnTo>
                    <a:pt x="1351" y="953"/>
                  </a:lnTo>
                  <a:lnTo>
                    <a:pt x="7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076100" y="283800"/>
              <a:ext cx="13925" cy="75475"/>
            </a:xfrm>
            <a:custGeom>
              <a:rect b="b" l="l" r="r" t="t"/>
              <a:pathLst>
                <a:path extrusionOk="0" h="3019" w="557">
                  <a:moveTo>
                    <a:pt x="0" y="0"/>
                  </a:moveTo>
                  <a:lnTo>
                    <a:pt x="0" y="3019"/>
                  </a:lnTo>
                  <a:lnTo>
                    <a:pt x="556" y="3019"/>
                  </a:lnTo>
                  <a:lnTo>
                    <a:pt x="5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3"/>
          <p:cNvSpPr/>
          <p:nvPr/>
        </p:nvSpPr>
        <p:spPr>
          <a:xfrm>
            <a:off x="100" y="4732075"/>
            <a:ext cx="9144000" cy="41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2"/>
          <p:cNvSpPr txBox="1"/>
          <p:nvPr>
            <p:ph type="title"/>
          </p:nvPr>
        </p:nvSpPr>
        <p:spPr>
          <a:xfrm>
            <a:off x="1682275" y="230450"/>
            <a:ext cx="74619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20"/>
              <a:t>Heatmap of Average trip </a:t>
            </a:r>
            <a:r>
              <a:rPr lang="en" sz="2220"/>
              <a:t>Duration By</a:t>
            </a:r>
            <a:r>
              <a:rPr lang="en" sz="2220"/>
              <a:t> Pick_up Location</a:t>
            </a:r>
            <a:endParaRPr sz="2220"/>
          </a:p>
        </p:txBody>
      </p:sp>
      <p:sp>
        <p:nvSpPr>
          <p:cNvPr id="487" name="Google Shape;487;p22"/>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88" name="Google Shape;488;p22"/>
          <p:cNvPicPr preferRelativeResize="0"/>
          <p:nvPr/>
        </p:nvPicPr>
        <p:blipFill rotWithShape="1">
          <a:blip r:embed="rId3">
            <a:alphaModFix/>
          </a:blip>
          <a:srcRect b="0" l="0" r="0" t="872"/>
          <a:stretch/>
        </p:blipFill>
        <p:spPr>
          <a:xfrm>
            <a:off x="242050" y="782875"/>
            <a:ext cx="5521881" cy="4226475"/>
          </a:xfrm>
          <a:prstGeom prst="rect">
            <a:avLst/>
          </a:prstGeom>
          <a:noFill/>
          <a:ln>
            <a:noFill/>
          </a:ln>
        </p:spPr>
      </p:pic>
      <p:sp>
        <p:nvSpPr>
          <p:cNvPr id="489" name="Google Shape;489;p22"/>
          <p:cNvSpPr txBox="1"/>
          <p:nvPr/>
        </p:nvSpPr>
        <p:spPr>
          <a:xfrm>
            <a:off x="6104025" y="782913"/>
            <a:ext cx="2694300" cy="422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dk1"/>
              </a:solidFill>
              <a:latin typeface="Roboto"/>
              <a:ea typeface="Roboto"/>
              <a:cs typeface="Roboto"/>
              <a:sym typeface="Roboto"/>
            </a:endParaRPr>
          </a:p>
          <a:p>
            <a:pPr indent="0" lvl="0" marL="0" rtl="0" algn="l">
              <a:spcBef>
                <a:spcPts val="1200"/>
              </a:spcBef>
              <a:spcAft>
                <a:spcPts val="0"/>
              </a:spcAft>
              <a:buNone/>
            </a:pPr>
            <a:r>
              <a:rPr lang="en" sz="1800">
                <a:solidFill>
                  <a:schemeClr val="dk1"/>
                </a:solidFill>
                <a:latin typeface="Roboto"/>
                <a:ea typeface="Roboto"/>
                <a:cs typeface="Roboto"/>
                <a:sym typeface="Roboto"/>
              </a:rPr>
              <a:t>The heatmap displays the average trip duration for each pickup location in the NYC taxi data. The darker areas indicate longer average trip durations, while the lighter areas show shorter average trip times.</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3"/>
          <p:cNvSpPr/>
          <p:nvPr/>
        </p:nvSpPr>
        <p:spPr>
          <a:xfrm>
            <a:off x="904875" y="998075"/>
            <a:ext cx="3381300" cy="373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Trip Duration Prediction</a:t>
            </a:r>
            <a:endParaRPr/>
          </a:p>
        </p:txBody>
      </p:sp>
      <p:sp>
        <p:nvSpPr>
          <p:cNvPr id="496" name="Google Shape;496;p23"/>
          <p:cNvSpPr/>
          <p:nvPr/>
        </p:nvSpPr>
        <p:spPr>
          <a:xfrm>
            <a:off x="5305500" y="998075"/>
            <a:ext cx="3381300" cy="373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3"/>
          <p:cNvGrpSpPr/>
          <p:nvPr/>
        </p:nvGrpSpPr>
        <p:grpSpPr>
          <a:xfrm>
            <a:off x="464925" y="1251200"/>
            <a:ext cx="3731250" cy="950650"/>
            <a:chOff x="464925" y="3748125"/>
            <a:chExt cx="3731250" cy="950650"/>
          </a:xfrm>
        </p:grpSpPr>
        <p:sp>
          <p:nvSpPr>
            <p:cNvPr id="498" name="Google Shape;498;p23"/>
            <p:cNvSpPr txBox="1"/>
            <p:nvPr/>
          </p:nvSpPr>
          <p:spPr>
            <a:xfrm>
              <a:off x="1476375" y="3748125"/>
              <a:ext cx="261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Linear Regression</a:t>
              </a:r>
              <a:endParaRPr b="1" sz="1800">
                <a:solidFill>
                  <a:schemeClr val="dk1"/>
                </a:solidFill>
                <a:latin typeface="Fira Sans Extra Condensed"/>
                <a:ea typeface="Fira Sans Extra Condensed"/>
                <a:cs typeface="Fira Sans Extra Condensed"/>
                <a:sym typeface="Fira Sans Extra Condensed"/>
              </a:endParaRPr>
            </a:p>
          </p:txBody>
        </p:sp>
        <p:sp>
          <p:nvSpPr>
            <p:cNvPr id="499" name="Google Shape;499;p23"/>
            <p:cNvSpPr txBox="1"/>
            <p:nvPr/>
          </p:nvSpPr>
          <p:spPr>
            <a:xfrm>
              <a:off x="1476375" y="4089775"/>
              <a:ext cx="27198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Linear Regression was selected as a simple baseline model, efficient for linear datasets and requiring minimal tuning.</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
          <p:nvSpPr>
            <p:cNvPr id="500" name="Google Shape;500;p23"/>
            <p:cNvSpPr/>
            <p:nvPr/>
          </p:nvSpPr>
          <p:spPr>
            <a:xfrm>
              <a:off x="464925" y="3831813"/>
              <a:ext cx="935400" cy="838800"/>
            </a:xfrm>
            <a:prstGeom prst="homePlate">
              <a:avLst>
                <a:gd fmla="val 1818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Fira Sans Extra Condensed"/>
                  <a:ea typeface="Fira Sans Extra Condensed"/>
                  <a:cs typeface="Fira Sans Extra Condensed"/>
                  <a:sym typeface="Fira Sans Extra Condensed"/>
                </a:rPr>
                <a:t>01</a:t>
              </a:r>
              <a:endParaRPr b="1" sz="3600">
                <a:solidFill>
                  <a:schemeClr val="lt1"/>
                </a:solidFill>
                <a:latin typeface="Fira Sans Extra Condensed"/>
                <a:ea typeface="Fira Sans Extra Condensed"/>
                <a:cs typeface="Fira Sans Extra Condensed"/>
                <a:sym typeface="Fira Sans Extra Condensed"/>
              </a:endParaRPr>
            </a:p>
          </p:txBody>
        </p:sp>
      </p:grpSp>
      <p:grpSp>
        <p:nvGrpSpPr>
          <p:cNvPr id="501" name="Google Shape;501;p23"/>
          <p:cNvGrpSpPr/>
          <p:nvPr/>
        </p:nvGrpSpPr>
        <p:grpSpPr>
          <a:xfrm>
            <a:off x="4865550" y="2995000"/>
            <a:ext cx="3821250" cy="950650"/>
            <a:chOff x="464925" y="3290925"/>
            <a:chExt cx="3821250" cy="950650"/>
          </a:xfrm>
        </p:grpSpPr>
        <p:sp>
          <p:nvSpPr>
            <p:cNvPr id="502" name="Google Shape;502;p23"/>
            <p:cNvSpPr txBox="1"/>
            <p:nvPr/>
          </p:nvSpPr>
          <p:spPr>
            <a:xfrm>
              <a:off x="1476375" y="3290925"/>
              <a:ext cx="261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Random Forest Regressor</a:t>
              </a:r>
              <a:endParaRPr b="1" sz="1800">
                <a:solidFill>
                  <a:schemeClr val="dk1"/>
                </a:solidFill>
                <a:latin typeface="Fira Sans Extra Condensed"/>
                <a:ea typeface="Fira Sans Extra Condensed"/>
                <a:cs typeface="Fira Sans Extra Condensed"/>
                <a:sym typeface="Fira Sans Extra Condensed"/>
              </a:endParaRPr>
            </a:p>
          </p:txBody>
        </p:sp>
        <p:sp>
          <p:nvSpPr>
            <p:cNvPr id="503" name="Google Shape;503;p23"/>
            <p:cNvSpPr txBox="1"/>
            <p:nvPr/>
          </p:nvSpPr>
          <p:spPr>
            <a:xfrm>
              <a:off x="1476375" y="3632575"/>
              <a:ext cx="28098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The Random Forest Regressor was chosen for its ability to handle non-linear relationships, outliers, and irrelevant features, while also providing feature importance insights</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504" name="Google Shape;504;p23"/>
            <p:cNvSpPr/>
            <p:nvPr/>
          </p:nvSpPr>
          <p:spPr>
            <a:xfrm>
              <a:off x="464925" y="3374613"/>
              <a:ext cx="935400" cy="838800"/>
            </a:xfrm>
            <a:prstGeom prst="homePlate">
              <a:avLst>
                <a:gd fmla="val 1818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Fira Sans Extra Condensed"/>
                  <a:ea typeface="Fira Sans Extra Condensed"/>
                  <a:cs typeface="Fira Sans Extra Condensed"/>
                  <a:sym typeface="Fira Sans Extra Condensed"/>
                </a:rPr>
                <a:t>02</a:t>
              </a:r>
              <a:endParaRPr b="1" sz="3600">
                <a:solidFill>
                  <a:schemeClr val="lt1"/>
                </a:solidFill>
                <a:latin typeface="Fira Sans Extra Condensed"/>
                <a:ea typeface="Fira Sans Extra Condensed"/>
                <a:cs typeface="Fira Sans Extra Condensed"/>
                <a:sym typeface="Fira Sans Extra Condensed"/>
              </a:endParaRPr>
            </a:p>
          </p:txBody>
        </p:sp>
      </p:grpSp>
      <p:grpSp>
        <p:nvGrpSpPr>
          <p:cNvPr id="505" name="Google Shape;505;p23"/>
          <p:cNvGrpSpPr/>
          <p:nvPr/>
        </p:nvGrpSpPr>
        <p:grpSpPr>
          <a:xfrm>
            <a:off x="103" y="3730745"/>
            <a:ext cx="904913" cy="1413089"/>
            <a:chOff x="2253900" y="1511050"/>
            <a:chExt cx="1811275" cy="2827875"/>
          </a:xfrm>
        </p:grpSpPr>
        <p:sp>
          <p:nvSpPr>
            <p:cNvPr id="506" name="Google Shape;506;p23"/>
            <p:cNvSpPr/>
            <p:nvPr/>
          </p:nvSpPr>
          <p:spPr>
            <a:xfrm>
              <a:off x="2468675" y="2976625"/>
              <a:ext cx="1126050" cy="823325"/>
            </a:xfrm>
            <a:custGeom>
              <a:rect b="b" l="l" r="r" t="t"/>
              <a:pathLst>
                <a:path extrusionOk="0" h="32933" w="45042">
                  <a:moveTo>
                    <a:pt x="1392" y="0"/>
                  </a:moveTo>
                  <a:lnTo>
                    <a:pt x="1105" y="696"/>
                  </a:lnTo>
                  <a:lnTo>
                    <a:pt x="819" y="1555"/>
                  </a:lnTo>
                  <a:lnTo>
                    <a:pt x="533" y="2700"/>
                  </a:lnTo>
                  <a:lnTo>
                    <a:pt x="410" y="3355"/>
                  </a:lnTo>
                  <a:lnTo>
                    <a:pt x="287" y="4091"/>
                  </a:lnTo>
                  <a:lnTo>
                    <a:pt x="164" y="4869"/>
                  </a:lnTo>
                  <a:lnTo>
                    <a:pt x="83" y="5728"/>
                  </a:lnTo>
                  <a:lnTo>
                    <a:pt x="42" y="6628"/>
                  </a:lnTo>
                  <a:lnTo>
                    <a:pt x="1" y="7569"/>
                  </a:lnTo>
                  <a:lnTo>
                    <a:pt x="42" y="8550"/>
                  </a:lnTo>
                  <a:lnTo>
                    <a:pt x="123" y="9573"/>
                  </a:lnTo>
                  <a:lnTo>
                    <a:pt x="246" y="10678"/>
                  </a:lnTo>
                  <a:lnTo>
                    <a:pt x="451" y="11782"/>
                  </a:lnTo>
                  <a:lnTo>
                    <a:pt x="696" y="12928"/>
                  </a:lnTo>
                  <a:lnTo>
                    <a:pt x="1023" y="14114"/>
                  </a:lnTo>
                  <a:lnTo>
                    <a:pt x="1473" y="15300"/>
                  </a:lnTo>
                  <a:lnTo>
                    <a:pt x="1964" y="16528"/>
                  </a:lnTo>
                  <a:lnTo>
                    <a:pt x="2537" y="17755"/>
                  </a:lnTo>
                  <a:lnTo>
                    <a:pt x="3233" y="19023"/>
                  </a:lnTo>
                  <a:lnTo>
                    <a:pt x="4051" y="20291"/>
                  </a:lnTo>
                  <a:lnTo>
                    <a:pt x="4951" y="21600"/>
                  </a:lnTo>
                  <a:lnTo>
                    <a:pt x="5973" y="22869"/>
                  </a:lnTo>
                  <a:lnTo>
                    <a:pt x="7119" y="24178"/>
                  </a:lnTo>
                  <a:lnTo>
                    <a:pt x="8387" y="25487"/>
                  </a:lnTo>
                  <a:lnTo>
                    <a:pt x="9778" y="26755"/>
                  </a:lnTo>
                  <a:lnTo>
                    <a:pt x="10514" y="27409"/>
                  </a:lnTo>
                  <a:lnTo>
                    <a:pt x="11333" y="28064"/>
                  </a:lnTo>
                  <a:lnTo>
                    <a:pt x="12151" y="28678"/>
                  </a:lnTo>
                  <a:lnTo>
                    <a:pt x="13010" y="29332"/>
                  </a:lnTo>
                  <a:lnTo>
                    <a:pt x="13214" y="29455"/>
                  </a:lnTo>
                  <a:lnTo>
                    <a:pt x="13869" y="29823"/>
                  </a:lnTo>
                  <a:lnTo>
                    <a:pt x="14851" y="30314"/>
                  </a:lnTo>
                  <a:lnTo>
                    <a:pt x="16201" y="30928"/>
                  </a:lnTo>
                  <a:lnTo>
                    <a:pt x="16978" y="31255"/>
                  </a:lnTo>
                  <a:lnTo>
                    <a:pt x="17837" y="31541"/>
                  </a:lnTo>
                  <a:lnTo>
                    <a:pt x="18778" y="31869"/>
                  </a:lnTo>
                  <a:lnTo>
                    <a:pt x="19760" y="32114"/>
                  </a:lnTo>
                  <a:lnTo>
                    <a:pt x="20783" y="32400"/>
                  </a:lnTo>
                  <a:lnTo>
                    <a:pt x="21846" y="32605"/>
                  </a:lnTo>
                  <a:lnTo>
                    <a:pt x="22992" y="32769"/>
                  </a:lnTo>
                  <a:lnTo>
                    <a:pt x="24178" y="32891"/>
                  </a:lnTo>
                  <a:lnTo>
                    <a:pt x="25405" y="32932"/>
                  </a:lnTo>
                  <a:lnTo>
                    <a:pt x="26633" y="32932"/>
                  </a:lnTo>
                  <a:lnTo>
                    <a:pt x="27942" y="32850"/>
                  </a:lnTo>
                  <a:lnTo>
                    <a:pt x="29210" y="32687"/>
                  </a:lnTo>
                  <a:lnTo>
                    <a:pt x="30560" y="32400"/>
                  </a:lnTo>
                  <a:lnTo>
                    <a:pt x="31214" y="32237"/>
                  </a:lnTo>
                  <a:lnTo>
                    <a:pt x="31869" y="32032"/>
                  </a:lnTo>
                  <a:lnTo>
                    <a:pt x="32564" y="31787"/>
                  </a:lnTo>
                  <a:lnTo>
                    <a:pt x="33219" y="31541"/>
                  </a:lnTo>
                  <a:lnTo>
                    <a:pt x="33914" y="31255"/>
                  </a:lnTo>
                  <a:lnTo>
                    <a:pt x="34569" y="30928"/>
                  </a:lnTo>
                  <a:lnTo>
                    <a:pt x="35264" y="30559"/>
                  </a:lnTo>
                  <a:lnTo>
                    <a:pt x="35919" y="30191"/>
                  </a:lnTo>
                  <a:lnTo>
                    <a:pt x="36614" y="29782"/>
                  </a:lnTo>
                  <a:lnTo>
                    <a:pt x="37269" y="29332"/>
                  </a:lnTo>
                  <a:lnTo>
                    <a:pt x="37964" y="28841"/>
                  </a:lnTo>
                  <a:lnTo>
                    <a:pt x="38619" y="28309"/>
                  </a:lnTo>
                  <a:lnTo>
                    <a:pt x="39273" y="27737"/>
                  </a:lnTo>
                  <a:lnTo>
                    <a:pt x="39969" y="27123"/>
                  </a:lnTo>
                  <a:lnTo>
                    <a:pt x="40623" y="26469"/>
                  </a:lnTo>
                  <a:lnTo>
                    <a:pt x="41278" y="25814"/>
                  </a:lnTo>
                  <a:lnTo>
                    <a:pt x="41892" y="25078"/>
                  </a:lnTo>
                  <a:lnTo>
                    <a:pt x="42546" y="24300"/>
                  </a:lnTo>
                  <a:lnTo>
                    <a:pt x="43201" y="23482"/>
                  </a:lnTo>
                  <a:lnTo>
                    <a:pt x="43814" y="22623"/>
                  </a:lnTo>
                  <a:lnTo>
                    <a:pt x="44428" y="21723"/>
                  </a:lnTo>
                  <a:lnTo>
                    <a:pt x="45042" y="20741"/>
                  </a:lnTo>
                  <a:lnTo>
                    <a:pt x="1392" y="0"/>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2253900" y="3454225"/>
              <a:ext cx="1006400" cy="884700"/>
            </a:xfrm>
            <a:custGeom>
              <a:rect b="b" l="l" r="r" t="t"/>
              <a:pathLst>
                <a:path extrusionOk="0" h="35388" w="40256">
                  <a:moveTo>
                    <a:pt x="16283" y="1"/>
                  </a:moveTo>
                  <a:lnTo>
                    <a:pt x="1" y="35387"/>
                  </a:lnTo>
                  <a:lnTo>
                    <a:pt x="33546" y="35387"/>
                  </a:lnTo>
                  <a:lnTo>
                    <a:pt x="40255" y="11415"/>
                  </a:lnTo>
                  <a:lnTo>
                    <a:pt x="16283" y="1"/>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3043450" y="3220025"/>
              <a:ext cx="438775" cy="425475"/>
            </a:xfrm>
            <a:custGeom>
              <a:rect b="b" l="l" r="r" t="t"/>
              <a:pathLst>
                <a:path extrusionOk="0" h="17019" w="17551">
                  <a:moveTo>
                    <a:pt x="901" y="1"/>
                  </a:moveTo>
                  <a:lnTo>
                    <a:pt x="1" y="17019"/>
                  </a:lnTo>
                  <a:lnTo>
                    <a:pt x="17551" y="12764"/>
                  </a:lnTo>
                  <a:lnTo>
                    <a:pt x="901" y="1"/>
                  </a:lnTo>
                  <a:close/>
                </a:path>
              </a:pathLst>
            </a:custGeom>
            <a:solidFill>
              <a:srgbClr val="D69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3371750" y="1711500"/>
              <a:ext cx="481725" cy="630025"/>
            </a:xfrm>
            <a:custGeom>
              <a:rect b="b" l="l" r="r" t="t"/>
              <a:pathLst>
                <a:path extrusionOk="0" h="25201" w="19269">
                  <a:moveTo>
                    <a:pt x="14278" y="1"/>
                  </a:moveTo>
                  <a:lnTo>
                    <a:pt x="13828" y="42"/>
                  </a:lnTo>
                  <a:lnTo>
                    <a:pt x="13419" y="165"/>
                  </a:lnTo>
                  <a:lnTo>
                    <a:pt x="12969" y="287"/>
                  </a:lnTo>
                  <a:lnTo>
                    <a:pt x="12560" y="451"/>
                  </a:lnTo>
                  <a:lnTo>
                    <a:pt x="12191" y="696"/>
                  </a:lnTo>
                  <a:lnTo>
                    <a:pt x="11782" y="942"/>
                  </a:lnTo>
                  <a:lnTo>
                    <a:pt x="11455" y="1228"/>
                  </a:lnTo>
                  <a:lnTo>
                    <a:pt x="11128" y="1555"/>
                  </a:lnTo>
                  <a:lnTo>
                    <a:pt x="10841" y="1924"/>
                  </a:lnTo>
                  <a:lnTo>
                    <a:pt x="10555" y="2333"/>
                  </a:lnTo>
                  <a:lnTo>
                    <a:pt x="0" y="20496"/>
                  </a:lnTo>
                  <a:lnTo>
                    <a:pt x="8100" y="25201"/>
                  </a:lnTo>
                  <a:lnTo>
                    <a:pt x="18655" y="6996"/>
                  </a:lnTo>
                  <a:lnTo>
                    <a:pt x="18860" y="6587"/>
                  </a:lnTo>
                  <a:lnTo>
                    <a:pt x="19023" y="6137"/>
                  </a:lnTo>
                  <a:lnTo>
                    <a:pt x="19146" y="5687"/>
                  </a:lnTo>
                  <a:lnTo>
                    <a:pt x="19228" y="5237"/>
                  </a:lnTo>
                  <a:lnTo>
                    <a:pt x="19269" y="4787"/>
                  </a:lnTo>
                  <a:lnTo>
                    <a:pt x="19269" y="4337"/>
                  </a:lnTo>
                  <a:lnTo>
                    <a:pt x="19187" y="3887"/>
                  </a:lnTo>
                  <a:lnTo>
                    <a:pt x="19105" y="3478"/>
                  </a:lnTo>
                  <a:lnTo>
                    <a:pt x="18982" y="3028"/>
                  </a:lnTo>
                  <a:lnTo>
                    <a:pt x="18778" y="2619"/>
                  </a:lnTo>
                  <a:lnTo>
                    <a:pt x="18573" y="2210"/>
                  </a:lnTo>
                  <a:lnTo>
                    <a:pt x="18328" y="1842"/>
                  </a:lnTo>
                  <a:lnTo>
                    <a:pt x="18041" y="1515"/>
                  </a:lnTo>
                  <a:lnTo>
                    <a:pt x="17714" y="1187"/>
                  </a:lnTo>
                  <a:lnTo>
                    <a:pt x="17346" y="901"/>
                  </a:lnTo>
                  <a:lnTo>
                    <a:pt x="16937" y="615"/>
                  </a:lnTo>
                  <a:lnTo>
                    <a:pt x="16528" y="410"/>
                  </a:lnTo>
                  <a:lnTo>
                    <a:pt x="16078" y="246"/>
                  </a:lnTo>
                  <a:lnTo>
                    <a:pt x="15628" y="124"/>
                  </a:lnTo>
                  <a:lnTo>
                    <a:pt x="15178" y="42"/>
                  </a:lnTo>
                  <a:lnTo>
                    <a:pt x="14728" y="1"/>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3483225" y="1988675"/>
              <a:ext cx="481725" cy="630025"/>
            </a:xfrm>
            <a:custGeom>
              <a:rect b="b" l="l" r="r" t="t"/>
              <a:pathLst>
                <a:path extrusionOk="0" h="25201" w="19269">
                  <a:moveTo>
                    <a:pt x="14278" y="0"/>
                  </a:moveTo>
                  <a:lnTo>
                    <a:pt x="13828" y="82"/>
                  </a:lnTo>
                  <a:lnTo>
                    <a:pt x="13419" y="164"/>
                  </a:lnTo>
                  <a:lnTo>
                    <a:pt x="12969" y="287"/>
                  </a:lnTo>
                  <a:lnTo>
                    <a:pt x="12560" y="450"/>
                  </a:lnTo>
                  <a:lnTo>
                    <a:pt x="12151" y="696"/>
                  </a:lnTo>
                  <a:lnTo>
                    <a:pt x="11782" y="941"/>
                  </a:lnTo>
                  <a:lnTo>
                    <a:pt x="11455" y="1228"/>
                  </a:lnTo>
                  <a:lnTo>
                    <a:pt x="11128" y="1555"/>
                  </a:lnTo>
                  <a:lnTo>
                    <a:pt x="10841" y="1923"/>
                  </a:lnTo>
                  <a:lnTo>
                    <a:pt x="10555" y="2332"/>
                  </a:lnTo>
                  <a:lnTo>
                    <a:pt x="1" y="20496"/>
                  </a:lnTo>
                  <a:lnTo>
                    <a:pt x="8060" y="25200"/>
                  </a:lnTo>
                  <a:lnTo>
                    <a:pt x="18614" y="6996"/>
                  </a:lnTo>
                  <a:lnTo>
                    <a:pt x="18860" y="6587"/>
                  </a:lnTo>
                  <a:lnTo>
                    <a:pt x="19023" y="6137"/>
                  </a:lnTo>
                  <a:lnTo>
                    <a:pt x="19146" y="5687"/>
                  </a:lnTo>
                  <a:lnTo>
                    <a:pt x="19228" y="5237"/>
                  </a:lnTo>
                  <a:lnTo>
                    <a:pt x="19269" y="4787"/>
                  </a:lnTo>
                  <a:lnTo>
                    <a:pt x="19228" y="4337"/>
                  </a:lnTo>
                  <a:lnTo>
                    <a:pt x="19187" y="3887"/>
                  </a:lnTo>
                  <a:lnTo>
                    <a:pt x="19105" y="3478"/>
                  </a:lnTo>
                  <a:lnTo>
                    <a:pt x="18982" y="3028"/>
                  </a:lnTo>
                  <a:lnTo>
                    <a:pt x="18778" y="2618"/>
                  </a:lnTo>
                  <a:lnTo>
                    <a:pt x="18573" y="2250"/>
                  </a:lnTo>
                  <a:lnTo>
                    <a:pt x="18328" y="1841"/>
                  </a:lnTo>
                  <a:lnTo>
                    <a:pt x="18041" y="1514"/>
                  </a:lnTo>
                  <a:lnTo>
                    <a:pt x="17714" y="1187"/>
                  </a:lnTo>
                  <a:lnTo>
                    <a:pt x="17346" y="900"/>
                  </a:lnTo>
                  <a:lnTo>
                    <a:pt x="16937" y="614"/>
                  </a:lnTo>
                  <a:lnTo>
                    <a:pt x="16528" y="409"/>
                  </a:lnTo>
                  <a:lnTo>
                    <a:pt x="16078" y="246"/>
                  </a:lnTo>
                  <a:lnTo>
                    <a:pt x="15628" y="123"/>
                  </a:lnTo>
                  <a:lnTo>
                    <a:pt x="15178" y="41"/>
                  </a:lnTo>
                  <a:lnTo>
                    <a:pt x="14728" y="0"/>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3548675" y="2339475"/>
              <a:ext cx="480700" cy="630025"/>
            </a:xfrm>
            <a:custGeom>
              <a:rect b="b" l="l" r="r" t="t"/>
              <a:pathLst>
                <a:path extrusionOk="0" h="25201" w="19228">
                  <a:moveTo>
                    <a:pt x="14728" y="0"/>
                  </a:moveTo>
                  <a:lnTo>
                    <a:pt x="14278" y="41"/>
                  </a:lnTo>
                  <a:lnTo>
                    <a:pt x="13828" y="82"/>
                  </a:lnTo>
                  <a:lnTo>
                    <a:pt x="13378" y="164"/>
                  </a:lnTo>
                  <a:lnTo>
                    <a:pt x="12969" y="327"/>
                  </a:lnTo>
                  <a:lnTo>
                    <a:pt x="12560" y="491"/>
                  </a:lnTo>
                  <a:lnTo>
                    <a:pt x="12151" y="696"/>
                  </a:lnTo>
                  <a:lnTo>
                    <a:pt x="11783" y="941"/>
                  </a:lnTo>
                  <a:lnTo>
                    <a:pt x="11414" y="1227"/>
                  </a:lnTo>
                  <a:lnTo>
                    <a:pt x="11087" y="1555"/>
                  </a:lnTo>
                  <a:lnTo>
                    <a:pt x="10801" y="1923"/>
                  </a:lnTo>
                  <a:lnTo>
                    <a:pt x="10555" y="2332"/>
                  </a:lnTo>
                  <a:lnTo>
                    <a:pt x="1" y="20536"/>
                  </a:lnTo>
                  <a:lnTo>
                    <a:pt x="8060" y="25200"/>
                  </a:lnTo>
                  <a:lnTo>
                    <a:pt x="18614" y="6996"/>
                  </a:lnTo>
                  <a:lnTo>
                    <a:pt x="18819" y="6586"/>
                  </a:lnTo>
                  <a:lnTo>
                    <a:pt x="18983" y="6136"/>
                  </a:lnTo>
                  <a:lnTo>
                    <a:pt x="19105" y="5727"/>
                  </a:lnTo>
                  <a:lnTo>
                    <a:pt x="19187" y="5277"/>
                  </a:lnTo>
                  <a:lnTo>
                    <a:pt x="19228" y="4827"/>
                  </a:lnTo>
                  <a:lnTo>
                    <a:pt x="19228" y="4377"/>
                  </a:lnTo>
                  <a:lnTo>
                    <a:pt x="19187" y="3927"/>
                  </a:lnTo>
                  <a:lnTo>
                    <a:pt x="19064" y="3477"/>
                  </a:lnTo>
                  <a:lnTo>
                    <a:pt x="18942" y="3068"/>
                  </a:lnTo>
                  <a:lnTo>
                    <a:pt x="18778" y="2659"/>
                  </a:lnTo>
                  <a:lnTo>
                    <a:pt x="18573" y="2250"/>
                  </a:lnTo>
                  <a:lnTo>
                    <a:pt x="18287" y="1882"/>
                  </a:lnTo>
                  <a:lnTo>
                    <a:pt x="18001" y="1514"/>
                  </a:lnTo>
                  <a:lnTo>
                    <a:pt x="17673" y="1186"/>
                  </a:lnTo>
                  <a:lnTo>
                    <a:pt x="17305" y="900"/>
                  </a:lnTo>
                  <a:lnTo>
                    <a:pt x="16896" y="655"/>
                  </a:lnTo>
                  <a:lnTo>
                    <a:pt x="16487" y="409"/>
                  </a:lnTo>
                  <a:lnTo>
                    <a:pt x="16037" y="246"/>
                  </a:lnTo>
                  <a:lnTo>
                    <a:pt x="15628" y="123"/>
                  </a:lnTo>
                  <a:lnTo>
                    <a:pt x="15178" y="41"/>
                  </a:lnTo>
                  <a:lnTo>
                    <a:pt x="14728" y="0"/>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2672200" y="1511050"/>
              <a:ext cx="1392975" cy="2151850"/>
            </a:xfrm>
            <a:custGeom>
              <a:rect b="b" l="l" r="r" t="t"/>
              <a:pathLst>
                <a:path extrusionOk="0" h="86074" w="55719">
                  <a:moveTo>
                    <a:pt x="34160" y="1"/>
                  </a:moveTo>
                  <a:lnTo>
                    <a:pt x="33669" y="42"/>
                  </a:lnTo>
                  <a:lnTo>
                    <a:pt x="33219" y="123"/>
                  </a:lnTo>
                  <a:lnTo>
                    <a:pt x="3519" y="7283"/>
                  </a:lnTo>
                  <a:lnTo>
                    <a:pt x="3069" y="7446"/>
                  </a:lnTo>
                  <a:lnTo>
                    <a:pt x="2619" y="7610"/>
                  </a:lnTo>
                  <a:lnTo>
                    <a:pt x="2210" y="7814"/>
                  </a:lnTo>
                  <a:lnTo>
                    <a:pt x="1842" y="8060"/>
                  </a:lnTo>
                  <a:lnTo>
                    <a:pt x="1514" y="8346"/>
                  </a:lnTo>
                  <a:lnTo>
                    <a:pt x="1187" y="8673"/>
                  </a:lnTo>
                  <a:lnTo>
                    <a:pt x="901" y="9001"/>
                  </a:lnTo>
                  <a:lnTo>
                    <a:pt x="655" y="9369"/>
                  </a:lnTo>
                  <a:lnTo>
                    <a:pt x="451" y="9737"/>
                  </a:lnTo>
                  <a:lnTo>
                    <a:pt x="287" y="10146"/>
                  </a:lnTo>
                  <a:lnTo>
                    <a:pt x="123" y="10596"/>
                  </a:lnTo>
                  <a:lnTo>
                    <a:pt x="42" y="11005"/>
                  </a:lnTo>
                  <a:lnTo>
                    <a:pt x="1" y="11455"/>
                  </a:lnTo>
                  <a:lnTo>
                    <a:pt x="1" y="11905"/>
                  </a:lnTo>
                  <a:lnTo>
                    <a:pt x="42" y="12396"/>
                  </a:lnTo>
                  <a:lnTo>
                    <a:pt x="123" y="12846"/>
                  </a:lnTo>
                  <a:lnTo>
                    <a:pt x="16896" y="82555"/>
                  </a:lnTo>
                  <a:lnTo>
                    <a:pt x="17060" y="83005"/>
                  </a:lnTo>
                  <a:lnTo>
                    <a:pt x="17223" y="83455"/>
                  </a:lnTo>
                  <a:lnTo>
                    <a:pt x="17428" y="83864"/>
                  </a:lnTo>
                  <a:lnTo>
                    <a:pt x="17673" y="84232"/>
                  </a:lnTo>
                  <a:lnTo>
                    <a:pt x="17960" y="84560"/>
                  </a:lnTo>
                  <a:lnTo>
                    <a:pt x="18287" y="84887"/>
                  </a:lnTo>
                  <a:lnTo>
                    <a:pt x="18614" y="85173"/>
                  </a:lnTo>
                  <a:lnTo>
                    <a:pt x="18982" y="85419"/>
                  </a:lnTo>
                  <a:lnTo>
                    <a:pt x="19351" y="85623"/>
                  </a:lnTo>
                  <a:lnTo>
                    <a:pt x="19760" y="85787"/>
                  </a:lnTo>
                  <a:lnTo>
                    <a:pt x="20210" y="85951"/>
                  </a:lnTo>
                  <a:lnTo>
                    <a:pt x="20619" y="86032"/>
                  </a:lnTo>
                  <a:lnTo>
                    <a:pt x="21069" y="86073"/>
                  </a:lnTo>
                  <a:lnTo>
                    <a:pt x="21519" y="86073"/>
                  </a:lnTo>
                  <a:lnTo>
                    <a:pt x="22010" y="86032"/>
                  </a:lnTo>
                  <a:lnTo>
                    <a:pt x="22460" y="85951"/>
                  </a:lnTo>
                  <a:lnTo>
                    <a:pt x="52160" y="78792"/>
                  </a:lnTo>
                  <a:lnTo>
                    <a:pt x="52610" y="78669"/>
                  </a:lnTo>
                  <a:lnTo>
                    <a:pt x="53060" y="78505"/>
                  </a:lnTo>
                  <a:lnTo>
                    <a:pt x="53469" y="78260"/>
                  </a:lnTo>
                  <a:lnTo>
                    <a:pt x="53837" y="78014"/>
                  </a:lnTo>
                  <a:lnTo>
                    <a:pt x="54164" y="77728"/>
                  </a:lnTo>
                  <a:lnTo>
                    <a:pt x="54492" y="77442"/>
                  </a:lnTo>
                  <a:lnTo>
                    <a:pt x="54778" y="77073"/>
                  </a:lnTo>
                  <a:lnTo>
                    <a:pt x="55023" y="76746"/>
                  </a:lnTo>
                  <a:lnTo>
                    <a:pt x="55228" y="76337"/>
                  </a:lnTo>
                  <a:lnTo>
                    <a:pt x="55392" y="75928"/>
                  </a:lnTo>
                  <a:lnTo>
                    <a:pt x="55555" y="75519"/>
                  </a:lnTo>
                  <a:lnTo>
                    <a:pt x="55637" y="75069"/>
                  </a:lnTo>
                  <a:lnTo>
                    <a:pt x="55678" y="74619"/>
                  </a:lnTo>
                  <a:lnTo>
                    <a:pt x="55719" y="74169"/>
                  </a:lnTo>
                  <a:lnTo>
                    <a:pt x="55678" y="73719"/>
                  </a:lnTo>
                  <a:lnTo>
                    <a:pt x="55555" y="73228"/>
                  </a:lnTo>
                  <a:lnTo>
                    <a:pt x="38782" y="3519"/>
                  </a:lnTo>
                  <a:lnTo>
                    <a:pt x="38660" y="3069"/>
                  </a:lnTo>
                  <a:lnTo>
                    <a:pt x="38455" y="2660"/>
                  </a:lnTo>
                  <a:lnTo>
                    <a:pt x="38251" y="2251"/>
                  </a:lnTo>
                  <a:lnTo>
                    <a:pt x="38005" y="1883"/>
                  </a:lnTo>
                  <a:lnTo>
                    <a:pt x="37719" y="1514"/>
                  </a:lnTo>
                  <a:lnTo>
                    <a:pt x="37392" y="1228"/>
                  </a:lnTo>
                  <a:lnTo>
                    <a:pt x="37064" y="942"/>
                  </a:lnTo>
                  <a:lnTo>
                    <a:pt x="36696" y="696"/>
                  </a:lnTo>
                  <a:lnTo>
                    <a:pt x="36328" y="492"/>
                  </a:lnTo>
                  <a:lnTo>
                    <a:pt x="35919" y="287"/>
                  </a:lnTo>
                  <a:lnTo>
                    <a:pt x="35469" y="164"/>
                  </a:lnTo>
                  <a:lnTo>
                    <a:pt x="35060" y="83"/>
                  </a:lnTo>
                  <a:lnTo>
                    <a:pt x="346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2724375" y="1570375"/>
              <a:ext cx="1245700" cy="1865475"/>
            </a:xfrm>
            <a:custGeom>
              <a:rect b="b" l="l" r="r" t="t"/>
              <a:pathLst>
                <a:path extrusionOk="0" h="74619" w="49828">
                  <a:moveTo>
                    <a:pt x="31500" y="0"/>
                  </a:moveTo>
                  <a:lnTo>
                    <a:pt x="31132" y="41"/>
                  </a:lnTo>
                  <a:lnTo>
                    <a:pt x="30764" y="123"/>
                  </a:lnTo>
                  <a:lnTo>
                    <a:pt x="2741" y="6873"/>
                  </a:lnTo>
                  <a:lnTo>
                    <a:pt x="2373" y="6955"/>
                  </a:lnTo>
                  <a:lnTo>
                    <a:pt x="2045" y="7119"/>
                  </a:lnTo>
                  <a:lnTo>
                    <a:pt x="1759" y="7282"/>
                  </a:lnTo>
                  <a:lnTo>
                    <a:pt x="1432" y="7487"/>
                  </a:lnTo>
                  <a:lnTo>
                    <a:pt x="1186" y="7691"/>
                  </a:lnTo>
                  <a:lnTo>
                    <a:pt x="941" y="7937"/>
                  </a:lnTo>
                  <a:lnTo>
                    <a:pt x="695" y="8182"/>
                  </a:lnTo>
                  <a:lnTo>
                    <a:pt x="532" y="8469"/>
                  </a:lnTo>
                  <a:lnTo>
                    <a:pt x="368" y="8796"/>
                  </a:lnTo>
                  <a:lnTo>
                    <a:pt x="205" y="9123"/>
                  </a:lnTo>
                  <a:lnTo>
                    <a:pt x="123" y="9450"/>
                  </a:lnTo>
                  <a:lnTo>
                    <a:pt x="41" y="9778"/>
                  </a:lnTo>
                  <a:lnTo>
                    <a:pt x="0" y="10105"/>
                  </a:lnTo>
                  <a:lnTo>
                    <a:pt x="0" y="10473"/>
                  </a:lnTo>
                  <a:lnTo>
                    <a:pt x="0" y="10841"/>
                  </a:lnTo>
                  <a:lnTo>
                    <a:pt x="82" y="11210"/>
                  </a:lnTo>
                  <a:lnTo>
                    <a:pt x="14686" y="71878"/>
                  </a:lnTo>
                  <a:lnTo>
                    <a:pt x="14809" y="72205"/>
                  </a:lnTo>
                  <a:lnTo>
                    <a:pt x="14932" y="72573"/>
                  </a:lnTo>
                  <a:lnTo>
                    <a:pt x="15095" y="72859"/>
                  </a:lnTo>
                  <a:lnTo>
                    <a:pt x="15300" y="73146"/>
                  </a:lnTo>
                  <a:lnTo>
                    <a:pt x="15545" y="73432"/>
                  </a:lnTo>
                  <a:lnTo>
                    <a:pt x="15791" y="73678"/>
                  </a:lnTo>
                  <a:lnTo>
                    <a:pt x="16036" y="73882"/>
                  </a:lnTo>
                  <a:lnTo>
                    <a:pt x="16323" y="74087"/>
                  </a:lnTo>
                  <a:lnTo>
                    <a:pt x="16609" y="74250"/>
                  </a:lnTo>
                  <a:lnTo>
                    <a:pt x="16936" y="74414"/>
                  </a:lnTo>
                  <a:lnTo>
                    <a:pt x="17264" y="74496"/>
                  </a:lnTo>
                  <a:lnTo>
                    <a:pt x="17632" y="74578"/>
                  </a:lnTo>
                  <a:lnTo>
                    <a:pt x="17959" y="74619"/>
                  </a:lnTo>
                  <a:lnTo>
                    <a:pt x="18327" y="74619"/>
                  </a:lnTo>
                  <a:lnTo>
                    <a:pt x="18695" y="74578"/>
                  </a:lnTo>
                  <a:lnTo>
                    <a:pt x="19023" y="74537"/>
                  </a:lnTo>
                  <a:lnTo>
                    <a:pt x="47086" y="67787"/>
                  </a:lnTo>
                  <a:lnTo>
                    <a:pt x="47414" y="67664"/>
                  </a:lnTo>
                  <a:lnTo>
                    <a:pt x="47741" y="67541"/>
                  </a:lnTo>
                  <a:lnTo>
                    <a:pt x="48068" y="67378"/>
                  </a:lnTo>
                  <a:lnTo>
                    <a:pt x="48355" y="67173"/>
                  </a:lnTo>
                  <a:lnTo>
                    <a:pt x="48641" y="66928"/>
                  </a:lnTo>
                  <a:lnTo>
                    <a:pt x="48886" y="66682"/>
                  </a:lnTo>
                  <a:lnTo>
                    <a:pt x="49091" y="66437"/>
                  </a:lnTo>
                  <a:lnTo>
                    <a:pt x="49295" y="66150"/>
                  </a:lnTo>
                  <a:lnTo>
                    <a:pt x="49459" y="65864"/>
                  </a:lnTo>
                  <a:lnTo>
                    <a:pt x="49582" y="65537"/>
                  </a:lnTo>
                  <a:lnTo>
                    <a:pt x="49705" y="65209"/>
                  </a:lnTo>
                  <a:lnTo>
                    <a:pt x="49786" y="64841"/>
                  </a:lnTo>
                  <a:lnTo>
                    <a:pt x="49827" y="64514"/>
                  </a:lnTo>
                  <a:lnTo>
                    <a:pt x="49827" y="64146"/>
                  </a:lnTo>
                  <a:lnTo>
                    <a:pt x="49786" y="63778"/>
                  </a:lnTo>
                  <a:lnTo>
                    <a:pt x="49705" y="63450"/>
                  </a:lnTo>
                  <a:lnTo>
                    <a:pt x="35100" y="2782"/>
                  </a:lnTo>
                  <a:lnTo>
                    <a:pt x="35018" y="2414"/>
                  </a:lnTo>
                  <a:lnTo>
                    <a:pt x="34855" y="2087"/>
                  </a:lnTo>
                  <a:lnTo>
                    <a:pt x="34691" y="1760"/>
                  </a:lnTo>
                  <a:lnTo>
                    <a:pt x="34486" y="1473"/>
                  </a:lnTo>
                  <a:lnTo>
                    <a:pt x="34282" y="1187"/>
                  </a:lnTo>
                  <a:lnTo>
                    <a:pt x="34036" y="941"/>
                  </a:lnTo>
                  <a:lnTo>
                    <a:pt x="33750" y="737"/>
                  </a:lnTo>
                  <a:lnTo>
                    <a:pt x="33464" y="532"/>
                  </a:lnTo>
                  <a:lnTo>
                    <a:pt x="33177" y="369"/>
                  </a:lnTo>
                  <a:lnTo>
                    <a:pt x="32850" y="246"/>
                  </a:lnTo>
                  <a:lnTo>
                    <a:pt x="32523" y="123"/>
                  </a:lnTo>
                  <a:lnTo>
                    <a:pt x="32195" y="41"/>
                  </a:lnTo>
                  <a:lnTo>
                    <a:pt x="31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3523125" y="3401050"/>
              <a:ext cx="91025" cy="91050"/>
            </a:xfrm>
            <a:custGeom>
              <a:rect b="b" l="l" r="r" t="t"/>
              <a:pathLst>
                <a:path extrusionOk="0" fill="none" h="3642" w="3641">
                  <a:moveTo>
                    <a:pt x="3559" y="1392"/>
                  </a:moveTo>
                  <a:lnTo>
                    <a:pt x="3559" y="1392"/>
                  </a:lnTo>
                  <a:lnTo>
                    <a:pt x="3641" y="1760"/>
                  </a:lnTo>
                  <a:lnTo>
                    <a:pt x="3600" y="2128"/>
                  </a:lnTo>
                  <a:lnTo>
                    <a:pt x="3518" y="2455"/>
                  </a:lnTo>
                  <a:lnTo>
                    <a:pt x="3355" y="2782"/>
                  </a:lnTo>
                  <a:lnTo>
                    <a:pt x="3150" y="3069"/>
                  </a:lnTo>
                  <a:lnTo>
                    <a:pt x="2905" y="3273"/>
                  </a:lnTo>
                  <a:lnTo>
                    <a:pt x="2577" y="3478"/>
                  </a:lnTo>
                  <a:lnTo>
                    <a:pt x="2250" y="3601"/>
                  </a:lnTo>
                  <a:lnTo>
                    <a:pt x="2250" y="3601"/>
                  </a:lnTo>
                  <a:lnTo>
                    <a:pt x="1882" y="3642"/>
                  </a:lnTo>
                  <a:lnTo>
                    <a:pt x="1514" y="3642"/>
                  </a:lnTo>
                  <a:lnTo>
                    <a:pt x="1186" y="3519"/>
                  </a:lnTo>
                  <a:lnTo>
                    <a:pt x="859" y="3396"/>
                  </a:lnTo>
                  <a:lnTo>
                    <a:pt x="573" y="3192"/>
                  </a:lnTo>
                  <a:lnTo>
                    <a:pt x="327" y="2905"/>
                  </a:lnTo>
                  <a:lnTo>
                    <a:pt x="164" y="2619"/>
                  </a:lnTo>
                  <a:lnTo>
                    <a:pt x="41" y="2251"/>
                  </a:lnTo>
                  <a:lnTo>
                    <a:pt x="41" y="2251"/>
                  </a:lnTo>
                  <a:lnTo>
                    <a:pt x="0" y="1882"/>
                  </a:lnTo>
                  <a:lnTo>
                    <a:pt x="0" y="1514"/>
                  </a:lnTo>
                  <a:lnTo>
                    <a:pt x="82" y="1187"/>
                  </a:lnTo>
                  <a:lnTo>
                    <a:pt x="245" y="860"/>
                  </a:lnTo>
                  <a:lnTo>
                    <a:pt x="450" y="614"/>
                  </a:lnTo>
                  <a:lnTo>
                    <a:pt x="736" y="369"/>
                  </a:lnTo>
                  <a:lnTo>
                    <a:pt x="1023" y="164"/>
                  </a:lnTo>
                  <a:lnTo>
                    <a:pt x="1391" y="42"/>
                  </a:lnTo>
                  <a:lnTo>
                    <a:pt x="1391" y="42"/>
                  </a:lnTo>
                  <a:lnTo>
                    <a:pt x="1759" y="1"/>
                  </a:lnTo>
                  <a:lnTo>
                    <a:pt x="2086" y="42"/>
                  </a:lnTo>
                  <a:lnTo>
                    <a:pt x="2455" y="123"/>
                  </a:lnTo>
                  <a:lnTo>
                    <a:pt x="2741" y="287"/>
                  </a:lnTo>
                  <a:lnTo>
                    <a:pt x="3027" y="492"/>
                  </a:lnTo>
                  <a:lnTo>
                    <a:pt x="3273" y="737"/>
                  </a:lnTo>
                  <a:lnTo>
                    <a:pt x="3436" y="1064"/>
                  </a:lnTo>
                  <a:lnTo>
                    <a:pt x="3559" y="1392"/>
                  </a:lnTo>
                  <a:lnTo>
                    <a:pt x="3559" y="1392"/>
                  </a:lnTo>
                  <a:close/>
                </a:path>
              </a:pathLst>
            </a:custGeom>
            <a:noFill/>
            <a:ln cap="rnd" cmpd="sng" w="7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2724375" y="1571400"/>
              <a:ext cx="989000" cy="1803100"/>
            </a:xfrm>
            <a:custGeom>
              <a:rect b="b" l="l" r="r" t="t"/>
              <a:pathLst>
                <a:path extrusionOk="0" h="72124" w="39560">
                  <a:moveTo>
                    <a:pt x="32359" y="0"/>
                  </a:moveTo>
                  <a:lnTo>
                    <a:pt x="15055" y="21069"/>
                  </a:lnTo>
                  <a:lnTo>
                    <a:pt x="736" y="8100"/>
                  </a:lnTo>
                  <a:lnTo>
                    <a:pt x="532" y="8387"/>
                  </a:lnTo>
                  <a:lnTo>
                    <a:pt x="368" y="8755"/>
                  </a:lnTo>
                  <a:lnTo>
                    <a:pt x="205" y="9123"/>
                  </a:lnTo>
                  <a:lnTo>
                    <a:pt x="82" y="9491"/>
                  </a:lnTo>
                  <a:lnTo>
                    <a:pt x="41" y="9900"/>
                  </a:lnTo>
                  <a:lnTo>
                    <a:pt x="0" y="10269"/>
                  </a:lnTo>
                  <a:lnTo>
                    <a:pt x="41" y="10678"/>
                  </a:lnTo>
                  <a:lnTo>
                    <a:pt x="123" y="11087"/>
                  </a:lnTo>
                  <a:lnTo>
                    <a:pt x="205" y="11537"/>
                  </a:lnTo>
                  <a:lnTo>
                    <a:pt x="13173" y="23319"/>
                  </a:lnTo>
                  <a:lnTo>
                    <a:pt x="5359" y="32850"/>
                  </a:lnTo>
                  <a:lnTo>
                    <a:pt x="6218" y="36409"/>
                  </a:lnTo>
                  <a:lnTo>
                    <a:pt x="15341" y="25282"/>
                  </a:lnTo>
                  <a:lnTo>
                    <a:pt x="24627" y="33709"/>
                  </a:lnTo>
                  <a:lnTo>
                    <a:pt x="9900" y="51669"/>
                  </a:lnTo>
                  <a:lnTo>
                    <a:pt x="10759" y="55228"/>
                  </a:lnTo>
                  <a:lnTo>
                    <a:pt x="26795" y="35673"/>
                  </a:lnTo>
                  <a:lnTo>
                    <a:pt x="35877" y="43896"/>
                  </a:lnTo>
                  <a:lnTo>
                    <a:pt x="36164" y="44223"/>
                  </a:lnTo>
                  <a:lnTo>
                    <a:pt x="36409" y="44591"/>
                  </a:lnTo>
                  <a:lnTo>
                    <a:pt x="36532" y="45000"/>
                  </a:lnTo>
                  <a:lnTo>
                    <a:pt x="36614" y="45409"/>
                  </a:lnTo>
                  <a:lnTo>
                    <a:pt x="36655" y="45819"/>
                  </a:lnTo>
                  <a:lnTo>
                    <a:pt x="36573" y="46228"/>
                  </a:lnTo>
                  <a:lnTo>
                    <a:pt x="36409" y="46637"/>
                  </a:lnTo>
                  <a:lnTo>
                    <a:pt x="36205" y="47046"/>
                  </a:lnTo>
                  <a:lnTo>
                    <a:pt x="28268" y="58132"/>
                  </a:lnTo>
                  <a:lnTo>
                    <a:pt x="27614" y="59073"/>
                  </a:lnTo>
                  <a:lnTo>
                    <a:pt x="27041" y="60055"/>
                  </a:lnTo>
                  <a:lnTo>
                    <a:pt x="26550" y="60996"/>
                  </a:lnTo>
                  <a:lnTo>
                    <a:pt x="26182" y="61937"/>
                  </a:lnTo>
                  <a:lnTo>
                    <a:pt x="25895" y="62878"/>
                  </a:lnTo>
                  <a:lnTo>
                    <a:pt x="25691" y="63778"/>
                  </a:lnTo>
                  <a:lnTo>
                    <a:pt x="25609" y="64678"/>
                  </a:lnTo>
                  <a:lnTo>
                    <a:pt x="25568" y="65578"/>
                  </a:lnTo>
                  <a:lnTo>
                    <a:pt x="25650" y="66437"/>
                  </a:lnTo>
                  <a:lnTo>
                    <a:pt x="25814" y="67296"/>
                  </a:lnTo>
                  <a:lnTo>
                    <a:pt x="26059" y="68155"/>
                  </a:lnTo>
                  <a:lnTo>
                    <a:pt x="26427" y="68973"/>
                  </a:lnTo>
                  <a:lnTo>
                    <a:pt x="26836" y="69791"/>
                  </a:lnTo>
                  <a:lnTo>
                    <a:pt x="27368" y="70568"/>
                  </a:lnTo>
                  <a:lnTo>
                    <a:pt x="27982" y="71346"/>
                  </a:lnTo>
                  <a:lnTo>
                    <a:pt x="28718" y="72123"/>
                  </a:lnTo>
                  <a:lnTo>
                    <a:pt x="32195" y="71264"/>
                  </a:lnTo>
                  <a:lnTo>
                    <a:pt x="32114" y="71182"/>
                  </a:lnTo>
                  <a:lnTo>
                    <a:pt x="32032" y="71141"/>
                  </a:lnTo>
                  <a:lnTo>
                    <a:pt x="31295" y="70528"/>
                  </a:lnTo>
                  <a:lnTo>
                    <a:pt x="30641" y="69914"/>
                  </a:lnTo>
                  <a:lnTo>
                    <a:pt x="30068" y="69259"/>
                  </a:lnTo>
                  <a:lnTo>
                    <a:pt x="29577" y="68605"/>
                  </a:lnTo>
                  <a:lnTo>
                    <a:pt x="29168" y="67991"/>
                  </a:lnTo>
                  <a:lnTo>
                    <a:pt x="28882" y="67296"/>
                  </a:lnTo>
                  <a:lnTo>
                    <a:pt x="28636" y="66641"/>
                  </a:lnTo>
                  <a:lnTo>
                    <a:pt x="28514" y="65946"/>
                  </a:lnTo>
                  <a:lnTo>
                    <a:pt x="28473" y="65250"/>
                  </a:lnTo>
                  <a:lnTo>
                    <a:pt x="28514" y="64555"/>
                  </a:lnTo>
                  <a:lnTo>
                    <a:pt x="28677" y="63818"/>
                  </a:lnTo>
                  <a:lnTo>
                    <a:pt x="28882" y="63041"/>
                  </a:lnTo>
                  <a:lnTo>
                    <a:pt x="29168" y="62264"/>
                  </a:lnTo>
                  <a:lnTo>
                    <a:pt x="29577" y="61487"/>
                  </a:lnTo>
                  <a:lnTo>
                    <a:pt x="30068" y="60668"/>
                  </a:lnTo>
                  <a:lnTo>
                    <a:pt x="30641" y="59809"/>
                  </a:lnTo>
                  <a:lnTo>
                    <a:pt x="38577" y="48723"/>
                  </a:lnTo>
                  <a:lnTo>
                    <a:pt x="38864" y="48314"/>
                  </a:lnTo>
                  <a:lnTo>
                    <a:pt x="39068" y="47905"/>
                  </a:lnTo>
                  <a:lnTo>
                    <a:pt x="39273" y="47455"/>
                  </a:lnTo>
                  <a:lnTo>
                    <a:pt x="39395" y="46964"/>
                  </a:lnTo>
                  <a:lnTo>
                    <a:pt x="39518" y="46514"/>
                  </a:lnTo>
                  <a:lnTo>
                    <a:pt x="39559" y="46023"/>
                  </a:lnTo>
                  <a:lnTo>
                    <a:pt x="39559" y="45573"/>
                  </a:lnTo>
                  <a:lnTo>
                    <a:pt x="39559" y="45082"/>
                  </a:lnTo>
                  <a:lnTo>
                    <a:pt x="39477" y="44632"/>
                  </a:lnTo>
                  <a:lnTo>
                    <a:pt x="39355" y="44182"/>
                  </a:lnTo>
                  <a:lnTo>
                    <a:pt x="39191" y="43732"/>
                  </a:lnTo>
                  <a:lnTo>
                    <a:pt x="39027" y="43282"/>
                  </a:lnTo>
                  <a:lnTo>
                    <a:pt x="38782" y="42873"/>
                  </a:lnTo>
                  <a:lnTo>
                    <a:pt x="38495" y="42464"/>
                  </a:lnTo>
                  <a:lnTo>
                    <a:pt x="38209" y="42096"/>
                  </a:lnTo>
                  <a:lnTo>
                    <a:pt x="37841" y="41769"/>
                  </a:lnTo>
                  <a:lnTo>
                    <a:pt x="28677" y="33423"/>
                  </a:lnTo>
                  <a:lnTo>
                    <a:pt x="39395" y="20373"/>
                  </a:lnTo>
                  <a:lnTo>
                    <a:pt x="38536" y="16814"/>
                  </a:lnTo>
                  <a:lnTo>
                    <a:pt x="26509" y="31459"/>
                  </a:lnTo>
                  <a:lnTo>
                    <a:pt x="17223" y="23032"/>
                  </a:lnTo>
                  <a:lnTo>
                    <a:pt x="34732" y="1678"/>
                  </a:lnTo>
                  <a:lnTo>
                    <a:pt x="34527" y="1391"/>
                  </a:lnTo>
                  <a:lnTo>
                    <a:pt x="34282" y="1064"/>
                  </a:lnTo>
                  <a:lnTo>
                    <a:pt x="34036" y="819"/>
                  </a:lnTo>
                  <a:lnTo>
                    <a:pt x="33709" y="573"/>
                  </a:lnTo>
                  <a:lnTo>
                    <a:pt x="33423" y="369"/>
                  </a:lnTo>
                  <a:lnTo>
                    <a:pt x="33055" y="205"/>
                  </a:lnTo>
                  <a:lnTo>
                    <a:pt x="32727" y="82"/>
                  </a:lnTo>
                  <a:lnTo>
                    <a:pt x="32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3240850" y="2352750"/>
              <a:ext cx="187175" cy="187200"/>
            </a:xfrm>
            <a:custGeom>
              <a:rect b="b" l="l" r="r" t="t"/>
              <a:pathLst>
                <a:path extrusionOk="0" h="7488" w="7487">
                  <a:moveTo>
                    <a:pt x="3641" y="1"/>
                  </a:moveTo>
                  <a:lnTo>
                    <a:pt x="3232" y="42"/>
                  </a:lnTo>
                  <a:lnTo>
                    <a:pt x="2864" y="124"/>
                  </a:lnTo>
                  <a:lnTo>
                    <a:pt x="2496" y="205"/>
                  </a:lnTo>
                  <a:lnTo>
                    <a:pt x="2168" y="369"/>
                  </a:lnTo>
                  <a:lnTo>
                    <a:pt x="1841" y="533"/>
                  </a:lnTo>
                  <a:lnTo>
                    <a:pt x="1514" y="737"/>
                  </a:lnTo>
                  <a:lnTo>
                    <a:pt x="1227" y="983"/>
                  </a:lnTo>
                  <a:lnTo>
                    <a:pt x="982" y="1228"/>
                  </a:lnTo>
                  <a:lnTo>
                    <a:pt x="777" y="1474"/>
                  </a:lnTo>
                  <a:lnTo>
                    <a:pt x="573" y="1801"/>
                  </a:lnTo>
                  <a:lnTo>
                    <a:pt x="368" y="2087"/>
                  </a:lnTo>
                  <a:lnTo>
                    <a:pt x="246" y="2415"/>
                  </a:lnTo>
                  <a:lnTo>
                    <a:pt x="123" y="2783"/>
                  </a:lnTo>
                  <a:lnTo>
                    <a:pt x="41" y="3151"/>
                  </a:lnTo>
                  <a:lnTo>
                    <a:pt x="0" y="3478"/>
                  </a:lnTo>
                  <a:lnTo>
                    <a:pt x="0" y="3846"/>
                  </a:lnTo>
                  <a:lnTo>
                    <a:pt x="41" y="4255"/>
                  </a:lnTo>
                  <a:lnTo>
                    <a:pt x="123" y="4624"/>
                  </a:lnTo>
                  <a:lnTo>
                    <a:pt x="205" y="4992"/>
                  </a:lnTo>
                  <a:lnTo>
                    <a:pt x="368" y="5319"/>
                  </a:lnTo>
                  <a:lnTo>
                    <a:pt x="532" y="5646"/>
                  </a:lnTo>
                  <a:lnTo>
                    <a:pt x="736" y="5974"/>
                  </a:lnTo>
                  <a:lnTo>
                    <a:pt x="982" y="6260"/>
                  </a:lnTo>
                  <a:lnTo>
                    <a:pt x="1227" y="6505"/>
                  </a:lnTo>
                  <a:lnTo>
                    <a:pt x="1514" y="6710"/>
                  </a:lnTo>
                  <a:lnTo>
                    <a:pt x="1800" y="6915"/>
                  </a:lnTo>
                  <a:lnTo>
                    <a:pt x="2127" y="7119"/>
                  </a:lnTo>
                  <a:lnTo>
                    <a:pt x="2455" y="7242"/>
                  </a:lnTo>
                  <a:lnTo>
                    <a:pt x="2782" y="7365"/>
                  </a:lnTo>
                  <a:lnTo>
                    <a:pt x="3150" y="7446"/>
                  </a:lnTo>
                  <a:lnTo>
                    <a:pt x="3518" y="7487"/>
                  </a:lnTo>
                  <a:lnTo>
                    <a:pt x="3886" y="7487"/>
                  </a:lnTo>
                  <a:lnTo>
                    <a:pt x="4255" y="7446"/>
                  </a:lnTo>
                  <a:lnTo>
                    <a:pt x="4623" y="7365"/>
                  </a:lnTo>
                  <a:lnTo>
                    <a:pt x="4991" y="7283"/>
                  </a:lnTo>
                  <a:lnTo>
                    <a:pt x="5318" y="7119"/>
                  </a:lnTo>
                  <a:lnTo>
                    <a:pt x="5646" y="6955"/>
                  </a:lnTo>
                  <a:lnTo>
                    <a:pt x="5973" y="6751"/>
                  </a:lnTo>
                  <a:lnTo>
                    <a:pt x="6259" y="6505"/>
                  </a:lnTo>
                  <a:lnTo>
                    <a:pt x="6505" y="6260"/>
                  </a:lnTo>
                  <a:lnTo>
                    <a:pt x="6750" y="5974"/>
                  </a:lnTo>
                  <a:lnTo>
                    <a:pt x="6955" y="5687"/>
                  </a:lnTo>
                  <a:lnTo>
                    <a:pt x="7118" y="5360"/>
                  </a:lnTo>
                  <a:lnTo>
                    <a:pt x="7241" y="5033"/>
                  </a:lnTo>
                  <a:lnTo>
                    <a:pt x="7364" y="4705"/>
                  </a:lnTo>
                  <a:lnTo>
                    <a:pt x="7446" y="4337"/>
                  </a:lnTo>
                  <a:lnTo>
                    <a:pt x="7486" y="3969"/>
                  </a:lnTo>
                  <a:lnTo>
                    <a:pt x="7486" y="3601"/>
                  </a:lnTo>
                  <a:lnTo>
                    <a:pt x="7446" y="3233"/>
                  </a:lnTo>
                  <a:lnTo>
                    <a:pt x="7364" y="2865"/>
                  </a:lnTo>
                  <a:lnTo>
                    <a:pt x="7282" y="2496"/>
                  </a:lnTo>
                  <a:lnTo>
                    <a:pt x="7118" y="2169"/>
                  </a:lnTo>
                  <a:lnTo>
                    <a:pt x="6955" y="1842"/>
                  </a:lnTo>
                  <a:lnTo>
                    <a:pt x="6750" y="1515"/>
                  </a:lnTo>
                  <a:lnTo>
                    <a:pt x="6546" y="1228"/>
                  </a:lnTo>
                  <a:lnTo>
                    <a:pt x="6259" y="983"/>
                  </a:lnTo>
                  <a:lnTo>
                    <a:pt x="6014" y="737"/>
                  </a:lnTo>
                  <a:lnTo>
                    <a:pt x="5686" y="533"/>
                  </a:lnTo>
                  <a:lnTo>
                    <a:pt x="5400" y="369"/>
                  </a:lnTo>
                  <a:lnTo>
                    <a:pt x="5073" y="246"/>
                  </a:lnTo>
                  <a:lnTo>
                    <a:pt x="4705" y="124"/>
                  </a:lnTo>
                  <a:lnTo>
                    <a:pt x="4336" y="42"/>
                  </a:lnTo>
                  <a:lnTo>
                    <a:pt x="40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3162100" y="2283225"/>
              <a:ext cx="351825" cy="529775"/>
            </a:xfrm>
            <a:custGeom>
              <a:rect b="b" l="l" r="r" t="t"/>
              <a:pathLst>
                <a:path extrusionOk="0" h="21191" w="14073">
                  <a:moveTo>
                    <a:pt x="7077" y="3723"/>
                  </a:moveTo>
                  <a:lnTo>
                    <a:pt x="7364" y="3764"/>
                  </a:lnTo>
                  <a:lnTo>
                    <a:pt x="7609" y="3805"/>
                  </a:lnTo>
                  <a:lnTo>
                    <a:pt x="7896" y="3886"/>
                  </a:lnTo>
                  <a:lnTo>
                    <a:pt x="8141" y="4009"/>
                  </a:lnTo>
                  <a:lnTo>
                    <a:pt x="8386" y="4132"/>
                  </a:lnTo>
                  <a:lnTo>
                    <a:pt x="8591" y="4255"/>
                  </a:lnTo>
                  <a:lnTo>
                    <a:pt x="8796" y="4459"/>
                  </a:lnTo>
                  <a:lnTo>
                    <a:pt x="9000" y="4623"/>
                  </a:lnTo>
                  <a:lnTo>
                    <a:pt x="9164" y="4868"/>
                  </a:lnTo>
                  <a:lnTo>
                    <a:pt x="9327" y="5073"/>
                  </a:lnTo>
                  <a:lnTo>
                    <a:pt x="9450" y="5318"/>
                  </a:lnTo>
                  <a:lnTo>
                    <a:pt x="9532" y="5605"/>
                  </a:lnTo>
                  <a:lnTo>
                    <a:pt x="9614" y="5850"/>
                  </a:lnTo>
                  <a:lnTo>
                    <a:pt x="9696" y="6136"/>
                  </a:lnTo>
                  <a:lnTo>
                    <a:pt x="9696" y="6423"/>
                  </a:lnTo>
                  <a:lnTo>
                    <a:pt x="9696" y="6709"/>
                  </a:lnTo>
                  <a:lnTo>
                    <a:pt x="9696" y="6996"/>
                  </a:lnTo>
                  <a:lnTo>
                    <a:pt x="9614" y="7241"/>
                  </a:lnTo>
                  <a:lnTo>
                    <a:pt x="9532" y="7486"/>
                  </a:lnTo>
                  <a:lnTo>
                    <a:pt x="9409" y="7732"/>
                  </a:lnTo>
                  <a:lnTo>
                    <a:pt x="9286" y="7977"/>
                  </a:lnTo>
                  <a:lnTo>
                    <a:pt x="9164" y="8223"/>
                  </a:lnTo>
                  <a:lnTo>
                    <a:pt x="8959" y="8427"/>
                  </a:lnTo>
                  <a:lnTo>
                    <a:pt x="8796" y="8632"/>
                  </a:lnTo>
                  <a:lnTo>
                    <a:pt x="8550" y="8796"/>
                  </a:lnTo>
                  <a:lnTo>
                    <a:pt x="8346" y="8918"/>
                  </a:lnTo>
                  <a:lnTo>
                    <a:pt x="8100" y="9082"/>
                  </a:lnTo>
                  <a:lnTo>
                    <a:pt x="7814" y="9164"/>
                  </a:lnTo>
                  <a:lnTo>
                    <a:pt x="7568" y="9246"/>
                  </a:lnTo>
                  <a:lnTo>
                    <a:pt x="7282" y="9327"/>
                  </a:lnTo>
                  <a:lnTo>
                    <a:pt x="6709" y="9327"/>
                  </a:lnTo>
                  <a:lnTo>
                    <a:pt x="6423" y="9286"/>
                  </a:lnTo>
                  <a:lnTo>
                    <a:pt x="6177" y="9246"/>
                  </a:lnTo>
                  <a:lnTo>
                    <a:pt x="5932" y="9164"/>
                  </a:lnTo>
                  <a:lnTo>
                    <a:pt x="5686" y="9041"/>
                  </a:lnTo>
                  <a:lnTo>
                    <a:pt x="5441" y="8918"/>
                  </a:lnTo>
                  <a:lnTo>
                    <a:pt x="5196" y="8755"/>
                  </a:lnTo>
                  <a:lnTo>
                    <a:pt x="4991" y="8591"/>
                  </a:lnTo>
                  <a:lnTo>
                    <a:pt x="4827" y="8386"/>
                  </a:lnTo>
                  <a:lnTo>
                    <a:pt x="4623" y="8182"/>
                  </a:lnTo>
                  <a:lnTo>
                    <a:pt x="4500" y="7977"/>
                  </a:lnTo>
                  <a:lnTo>
                    <a:pt x="4336" y="7732"/>
                  </a:lnTo>
                  <a:lnTo>
                    <a:pt x="4255" y="7446"/>
                  </a:lnTo>
                  <a:lnTo>
                    <a:pt x="4173" y="7200"/>
                  </a:lnTo>
                  <a:lnTo>
                    <a:pt x="4091" y="6914"/>
                  </a:lnTo>
                  <a:lnTo>
                    <a:pt x="4091" y="6627"/>
                  </a:lnTo>
                  <a:lnTo>
                    <a:pt x="4091" y="6341"/>
                  </a:lnTo>
                  <a:lnTo>
                    <a:pt x="4132" y="6055"/>
                  </a:lnTo>
                  <a:lnTo>
                    <a:pt x="4173" y="5809"/>
                  </a:lnTo>
                  <a:lnTo>
                    <a:pt x="4255" y="5523"/>
                  </a:lnTo>
                  <a:lnTo>
                    <a:pt x="4377" y="5277"/>
                  </a:lnTo>
                  <a:lnTo>
                    <a:pt x="4500" y="5073"/>
                  </a:lnTo>
                  <a:lnTo>
                    <a:pt x="4664" y="4827"/>
                  </a:lnTo>
                  <a:lnTo>
                    <a:pt x="4827" y="4623"/>
                  </a:lnTo>
                  <a:lnTo>
                    <a:pt x="5032" y="4418"/>
                  </a:lnTo>
                  <a:lnTo>
                    <a:pt x="5236" y="4255"/>
                  </a:lnTo>
                  <a:lnTo>
                    <a:pt x="5441" y="4091"/>
                  </a:lnTo>
                  <a:lnTo>
                    <a:pt x="5686" y="3968"/>
                  </a:lnTo>
                  <a:lnTo>
                    <a:pt x="5973" y="3886"/>
                  </a:lnTo>
                  <a:lnTo>
                    <a:pt x="6259" y="3805"/>
                  </a:lnTo>
                  <a:lnTo>
                    <a:pt x="6505" y="3723"/>
                  </a:lnTo>
                  <a:close/>
                  <a:moveTo>
                    <a:pt x="6791" y="0"/>
                  </a:moveTo>
                  <a:lnTo>
                    <a:pt x="6096" y="82"/>
                  </a:lnTo>
                  <a:lnTo>
                    <a:pt x="5359" y="205"/>
                  </a:lnTo>
                  <a:lnTo>
                    <a:pt x="4664" y="409"/>
                  </a:lnTo>
                  <a:lnTo>
                    <a:pt x="4009" y="655"/>
                  </a:lnTo>
                  <a:lnTo>
                    <a:pt x="3396" y="982"/>
                  </a:lnTo>
                  <a:lnTo>
                    <a:pt x="2823" y="1391"/>
                  </a:lnTo>
                  <a:lnTo>
                    <a:pt x="2291" y="1800"/>
                  </a:lnTo>
                  <a:lnTo>
                    <a:pt x="1841" y="2291"/>
                  </a:lnTo>
                  <a:lnTo>
                    <a:pt x="1391" y="2823"/>
                  </a:lnTo>
                  <a:lnTo>
                    <a:pt x="1023" y="3355"/>
                  </a:lnTo>
                  <a:lnTo>
                    <a:pt x="696" y="3968"/>
                  </a:lnTo>
                  <a:lnTo>
                    <a:pt x="409" y="4582"/>
                  </a:lnTo>
                  <a:lnTo>
                    <a:pt x="205" y="5236"/>
                  </a:lnTo>
                  <a:lnTo>
                    <a:pt x="82" y="5891"/>
                  </a:lnTo>
                  <a:lnTo>
                    <a:pt x="0" y="6586"/>
                  </a:lnTo>
                  <a:lnTo>
                    <a:pt x="0" y="7282"/>
                  </a:lnTo>
                  <a:lnTo>
                    <a:pt x="41" y="7977"/>
                  </a:lnTo>
                  <a:lnTo>
                    <a:pt x="164" y="8714"/>
                  </a:lnTo>
                  <a:lnTo>
                    <a:pt x="286" y="9123"/>
                  </a:lnTo>
                  <a:lnTo>
                    <a:pt x="409" y="9532"/>
                  </a:lnTo>
                  <a:lnTo>
                    <a:pt x="573" y="9900"/>
                  </a:lnTo>
                  <a:lnTo>
                    <a:pt x="777" y="10268"/>
                  </a:lnTo>
                  <a:lnTo>
                    <a:pt x="1186" y="10964"/>
                  </a:lnTo>
                  <a:lnTo>
                    <a:pt x="1677" y="11618"/>
                  </a:lnTo>
                  <a:lnTo>
                    <a:pt x="1759" y="11700"/>
                  </a:lnTo>
                  <a:lnTo>
                    <a:pt x="1841" y="11823"/>
                  </a:lnTo>
                  <a:lnTo>
                    <a:pt x="10432" y="21191"/>
                  </a:lnTo>
                  <a:lnTo>
                    <a:pt x="13827" y="8918"/>
                  </a:lnTo>
                  <a:lnTo>
                    <a:pt x="13827" y="8796"/>
                  </a:lnTo>
                  <a:lnTo>
                    <a:pt x="13868" y="8755"/>
                  </a:lnTo>
                  <a:lnTo>
                    <a:pt x="14032" y="7936"/>
                  </a:lnTo>
                  <a:lnTo>
                    <a:pt x="14073" y="7527"/>
                  </a:lnTo>
                  <a:lnTo>
                    <a:pt x="14073" y="7118"/>
                  </a:lnTo>
                  <a:lnTo>
                    <a:pt x="14073" y="6668"/>
                  </a:lnTo>
                  <a:lnTo>
                    <a:pt x="14032" y="6259"/>
                  </a:lnTo>
                  <a:lnTo>
                    <a:pt x="13950" y="5809"/>
                  </a:lnTo>
                  <a:lnTo>
                    <a:pt x="13868" y="5400"/>
                  </a:lnTo>
                  <a:lnTo>
                    <a:pt x="13664" y="4705"/>
                  </a:lnTo>
                  <a:lnTo>
                    <a:pt x="13418" y="4050"/>
                  </a:lnTo>
                  <a:lnTo>
                    <a:pt x="13091" y="3436"/>
                  </a:lnTo>
                  <a:lnTo>
                    <a:pt x="12682" y="2864"/>
                  </a:lnTo>
                  <a:lnTo>
                    <a:pt x="12273" y="2332"/>
                  </a:lnTo>
                  <a:lnTo>
                    <a:pt x="11782" y="1841"/>
                  </a:lnTo>
                  <a:lnTo>
                    <a:pt x="11250" y="1432"/>
                  </a:lnTo>
                  <a:lnTo>
                    <a:pt x="10718" y="1023"/>
                  </a:lnTo>
                  <a:lnTo>
                    <a:pt x="10105" y="696"/>
                  </a:lnTo>
                  <a:lnTo>
                    <a:pt x="9491" y="450"/>
                  </a:lnTo>
                  <a:lnTo>
                    <a:pt x="8836" y="246"/>
                  </a:lnTo>
                  <a:lnTo>
                    <a:pt x="8182" y="82"/>
                  </a:lnTo>
                  <a:lnTo>
                    <a:pt x="748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2503450" y="2202425"/>
              <a:ext cx="610600" cy="1456375"/>
            </a:xfrm>
            <a:custGeom>
              <a:rect b="b" l="l" r="r" t="t"/>
              <a:pathLst>
                <a:path extrusionOk="0" h="58255" w="24424">
                  <a:moveTo>
                    <a:pt x="16692" y="0"/>
                  </a:moveTo>
                  <a:lnTo>
                    <a:pt x="16323" y="41"/>
                  </a:lnTo>
                  <a:lnTo>
                    <a:pt x="16037" y="164"/>
                  </a:lnTo>
                  <a:lnTo>
                    <a:pt x="15710" y="368"/>
                  </a:lnTo>
                  <a:lnTo>
                    <a:pt x="15464" y="614"/>
                  </a:lnTo>
                  <a:lnTo>
                    <a:pt x="15260" y="900"/>
                  </a:lnTo>
                  <a:lnTo>
                    <a:pt x="1" y="30968"/>
                  </a:lnTo>
                  <a:lnTo>
                    <a:pt x="5401" y="35346"/>
                  </a:lnTo>
                  <a:lnTo>
                    <a:pt x="21355" y="58255"/>
                  </a:lnTo>
                  <a:lnTo>
                    <a:pt x="21764" y="57437"/>
                  </a:lnTo>
                  <a:lnTo>
                    <a:pt x="22132" y="56659"/>
                  </a:lnTo>
                  <a:lnTo>
                    <a:pt x="22460" y="55882"/>
                  </a:lnTo>
                  <a:lnTo>
                    <a:pt x="22787" y="55064"/>
                  </a:lnTo>
                  <a:lnTo>
                    <a:pt x="23073" y="54287"/>
                  </a:lnTo>
                  <a:lnTo>
                    <a:pt x="23319" y="53509"/>
                  </a:lnTo>
                  <a:lnTo>
                    <a:pt x="23523" y="52732"/>
                  </a:lnTo>
                  <a:lnTo>
                    <a:pt x="23728" y="51955"/>
                  </a:lnTo>
                  <a:lnTo>
                    <a:pt x="23892" y="51177"/>
                  </a:lnTo>
                  <a:lnTo>
                    <a:pt x="24055" y="50400"/>
                  </a:lnTo>
                  <a:lnTo>
                    <a:pt x="24260" y="48887"/>
                  </a:lnTo>
                  <a:lnTo>
                    <a:pt x="24382" y="47373"/>
                  </a:lnTo>
                  <a:lnTo>
                    <a:pt x="24423" y="45900"/>
                  </a:lnTo>
                  <a:lnTo>
                    <a:pt x="24382" y="44427"/>
                  </a:lnTo>
                  <a:lnTo>
                    <a:pt x="24260" y="42996"/>
                  </a:lnTo>
                  <a:lnTo>
                    <a:pt x="24096" y="41605"/>
                  </a:lnTo>
                  <a:lnTo>
                    <a:pt x="23851" y="40255"/>
                  </a:lnTo>
                  <a:lnTo>
                    <a:pt x="23564" y="38946"/>
                  </a:lnTo>
                  <a:lnTo>
                    <a:pt x="23196" y="37637"/>
                  </a:lnTo>
                  <a:lnTo>
                    <a:pt x="22828" y="36409"/>
                  </a:lnTo>
                  <a:lnTo>
                    <a:pt x="22419" y="35223"/>
                  </a:lnTo>
                  <a:lnTo>
                    <a:pt x="21969" y="34077"/>
                  </a:lnTo>
                  <a:lnTo>
                    <a:pt x="21519" y="33014"/>
                  </a:lnTo>
                  <a:lnTo>
                    <a:pt x="21069" y="31991"/>
                  </a:lnTo>
                  <a:lnTo>
                    <a:pt x="20578" y="31009"/>
                  </a:lnTo>
                  <a:lnTo>
                    <a:pt x="20087" y="30109"/>
                  </a:lnTo>
                  <a:lnTo>
                    <a:pt x="19637" y="29250"/>
                  </a:lnTo>
                  <a:lnTo>
                    <a:pt x="18737" y="27737"/>
                  </a:lnTo>
                  <a:lnTo>
                    <a:pt x="17960" y="26550"/>
                  </a:lnTo>
                  <a:lnTo>
                    <a:pt x="17305" y="25691"/>
                  </a:lnTo>
                  <a:lnTo>
                    <a:pt x="16773" y="24955"/>
                  </a:lnTo>
                  <a:lnTo>
                    <a:pt x="17469" y="23359"/>
                  </a:lnTo>
                  <a:lnTo>
                    <a:pt x="18123" y="21887"/>
                  </a:lnTo>
                  <a:lnTo>
                    <a:pt x="18696" y="20455"/>
                  </a:lnTo>
                  <a:lnTo>
                    <a:pt x="19187" y="19105"/>
                  </a:lnTo>
                  <a:lnTo>
                    <a:pt x="19637" y="17796"/>
                  </a:lnTo>
                  <a:lnTo>
                    <a:pt x="20046" y="16528"/>
                  </a:lnTo>
                  <a:lnTo>
                    <a:pt x="20373" y="15341"/>
                  </a:lnTo>
                  <a:lnTo>
                    <a:pt x="20660" y="14196"/>
                  </a:lnTo>
                  <a:lnTo>
                    <a:pt x="20905" y="13132"/>
                  </a:lnTo>
                  <a:lnTo>
                    <a:pt x="21110" y="12109"/>
                  </a:lnTo>
                  <a:lnTo>
                    <a:pt x="21232" y="11128"/>
                  </a:lnTo>
                  <a:lnTo>
                    <a:pt x="21355" y="10187"/>
                  </a:lnTo>
                  <a:lnTo>
                    <a:pt x="21396" y="9328"/>
                  </a:lnTo>
                  <a:lnTo>
                    <a:pt x="21437" y="8509"/>
                  </a:lnTo>
                  <a:lnTo>
                    <a:pt x="21396" y="7732"/>
                  </a:lnTo>
                  <a:lnTo>
                    <a:pt x="21355" y="6996"/>
                  </a:lnTo>
                  <a:lnTo>
                    <a:pt x="21273" y="6300"/>
                  </a:lnTo>
                  <a:lnTo>
                    <a:pt x="21151" y="5646"/>
                  </a:lnTo>
                  <a:lnTo>
                    <a:pt x="21028" y="5032"/>
                  </a:lnTo>
                  <a:lnTo>
                    <a:pt x="20864" y="4500"/>
                  </a:lnTo>
                  <a:lnTo>
                    <a:pt x="20660" y="3968"/>
                  </a:lnTo>
                  <a:lnTo>
                    <a:pt x="20455" y="3478"/>
                  </a:lnTo>
                  <a:lnTo>
                    <a:pt x="20210" y="2987"/>
                  </a:lnTo>
                  <a:lnTo>
                    <a:pt x="19964" y="2578"/>
                  </a:lnTo>
                  <a:lnTo>
                    <a:pt x="19719" y="2209"/>
                  </a:lnTo>
                  <a:lnTo>
                    <a:pt x="19432" y="1841"/>
                  </a:lnTo>
                  <a:lnTo>
                    <a:pt x="19146" y="1514"/>
                  </a:lnTo>
                  <a:lnTo>
                    <a:pt x="18860" y="1228"/>
                  </a:lnTo>
                  <a:lnTo>
                    <a:pt x="18287" y="696"/>
                  </a:lnTo>
                  <a:lnTo>
                    <a:pt x="17673" y="287"/>
                  </a:lnTo>
                  <a:lnTo>
                    <a:pt x="17346" y="123"/>
                  </a:lnTo>
                  <a:lnTo>
                    <a:pt x="17019" y="0"/>
                  </a:lnTo>
                  <a:close/>
                </a:path>
              </a:pathLst>
            </a:custGeom>
            <a:solidFill>
              <a:srgbClr val="EDB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9" name="Google Shape;519;p23"/>
          <p:cNvPicPr preferRelativeResize="0"/>
          <p:nvPr/>
        </p:nvPicPr>
        <p:blipFill>
          <a:blip r:embed="rId3">
            <a:alphaModFix/>
          </a:blip>
          <a:stretch>
            <a:fillRect/>
          </a:stretch>
        </p:blipFill>
        <p:spPr>
          <a:xfrm>
            <a:off x="5519975" y="1198950"/>
            <a:ext cx="3104750" cy="1796050"/>
          </a:xfrm>
          <a:prstGeom prst="rect">
            <a:avLst/>
          </a:prstGeom>
          <a:noFill/>
          <a:ln>
            <a:noFill/>
          </a:ln>
        </p:spPr>
      </p:pic>
      <p:pic>
        <p:nvPicPr>
          <p:cNvPr id="520" name="Google Shape;520;p23"/>
          <p:cNvPicPr preferRelativeResize="0"/>
          <p:nvPr/>
        </p:nvPicPr>
        <p:blipFill>
          <a:blip r:embed="rId4">
            <a:alphaModFix/>
          </a:blip>
          <a:stretch>
            <a:fillRect/>
          </a:stretch>
        </p:blipFill>
        <p:spPr>
          <a:xfrm>
            <a:off x="1174275" y="2451975"/>
            <a:ext cx="2963726" cy="237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4"/>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Linear Regression - Trip Duration</a:t>
            </a:r>
            <a:endParaRPr/>
          </a:p>
        </p:txBody>
      </p:sp>
      <p:sp>
        <p:nvSpPr>
          <p:cNvPr id="526" name="Google Shape;526;p24"/>
          <p:cNvSpPr txBox="1"/>
          <p:nvPr/>
        </p:nvSpPr>
        <p:spPr>
          <a:xfrm>
            <a:off x="457200" y="1263625"/>
            <a:ext cx="3829200" cy="25470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Font typeface="Roboto"/>
              <a:buAutoNum type="arabicPeriod"/>
            </a:pPr>
            <a:r>
              <a:rPr b="1" lang="en" sz="1200">
                <a:solidFill>
                  <a:schemeClr val="dk1"/>
                </a:solidFill>
                <a:latin typeface="Roboto"/>
                <a:ea typeface="Roboto"/>
                <a:cs typeface="Roboto"/>
                <a:sym typeface="Roboto"/>
              </a:rPr>
              <a:t>Root Mean Squared Error (RMSE): </a:t>
            </a:r>
            <a:endParaRPr b="1"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Value: </a:t>
            </a:r>
            <a:r>
              <a:rPr lang="en" sz="1200">
                <a:solidFill>
                  <a:schemeClr val="dk1"/>
                </a:solidFill>
                <a:latin typeface="Roboto"/>
                <a:ea typeface="Roboto"/>
                <a:cs typeface="Roboto"/>
                <a:sym typeface="Roboto"/>
              </a:rPr>
              <a:t>~3147 seconds (~52.5 minutes).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Indicates the model's average prediction error, highlighting relatively high inaccuracies in predictions.</a:t>
            </a:r>
            <a:endParaRPr sz="12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AutoNum type="arabicPeriod"/>
            </a:pPr>
            <a:r>
              <a:rPr b="1" lang="en" sz="1200">
                <a:solidFill>
                  <a:schemeClr val="dk1"/>
                </a:solidFill>
                <a:latin typeface="Roboto"/>
                <a:ea typeface="Roboto"/>
                <a:cs typeface="Roboto"/>
                <a:sym typeface="Roboto"/>
              </a:rPr>
              <a:t>Mean Absolute Error (MAE): </a:t>
            </a:r>
            <a:endParaRPr b="1"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Value: </a:t>
            </a:r>
            <a:r>
              <a:rPr lang="en" sz="1200">
                <a:solidFill>
                  <a:schemeClr val="dk1"/>
                </a:solidFill>
                <a:latin typeface="Roboto"/>
                <a:ea typeface="Roboto"/>
                <a:cs typeface="Roboto"/>
                <a:sym typeface="Roboto"/>
              </a:rPr>
              <a:t>~593 seconds (~9.9 minutes).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Represents the average deviation of predictions from actual trip durations.</a:t>
            </a:r>
            <a:endParaRPr sz="1200">
              <a:solidFill>
                <a:schemeClr val="dk1"/>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pic>
        <p:nvPicPr>
          <p:cNvPr id="527" name="Google Shape;527;p24"/>
          <p:cNvPicPr preferRelativeResize="0"/>
          <p:nvPr/>
        </p:nvPicPr>
        <p:blipFill>
          <a:blip r:embed="rId3">
            <a:alphaModFix/>
          </a:blip>
          <a:stretch>
            <a:fillRect/>
          </a:stretch>
        </p:blipFill>
        <p:spPr>
          <a:xfrm>
            <a:off x="4365350" y="1098138"/>
            <a:ext cx="4693925" cy="2947218"/>
          </a:xfrm>
          <a:prstGeom prst="rect">
            <a:avLst/>
          </a:prstGeom>
          <a:noFill/>
          <a:ln>
            <a:noFill/>
          </a:ln>
        </p:spPr>
      </p:pic>
      <p:grpSp>
        <p:nvGrpSpPr>
          <p:cNvPr id="528" name="Google Shape;528;p24"/>
          <p:cNvGrpSpPr/>
          <p:nvPr/>
        </p:nvGrpSpPr>
        <p:grpSpPr>
          <a:xfrm>
            <a:off x="101644" y="3658183"/>
            <a:ext cx="3294735" cy="1485299"/>
            <a:chOff x="2785875" y="2500279"/>
            <a:chExt cx="3724547" cy="1613578"/>
          </a:xfrm>
        </p:grpSpPr>
        <p:sp>
          <p:nvSpPr>
            <p:cNvPr id="529" name="Google Shape;529;p24"/>
            <p:cNvSpPr/>
            <p:nvPr/>
          </p:nvSpPr>
          <p:spPr>
            <a:xfrm>
              <a:off x="2785875" y="4008525"/>
              <a:ext cx="3724037" cy="105332"/>
            </a:xfrm>
            <a:custGeom>
              <a:rect b="b" l="l" r="r" t="t"/>
              <a:pathLst>
                <a:path extrusionOk="0" h="5730" w="285750">
                  <a:moveTo>
                    <a:pt x="2598" y="1"/>
                  </a:moveTo>
                  <a:lnTo>
                    <a:pt x="2313" y="36"/>
                  </a:lnTo>
                  <a:lnTo>
                    <a:pt x="2028" y="108"/>
                  </a:lnTo>
                  <a:lnTo>
                    <a:pt x="1779" y="214"/>
                  </a:lnTo>
                  <a:lnTo>
                    <a:pt x="1530" y="321"/>
                  </a:lnTo>
                  <a:lnTo>
                    <a:pt x="1281" y="463"/>
                  </a:lnTo>
                  <a:lnTo>
                    <a:pt x="1068" y="641"/>
                  </a:lnTo>
                  <a:lnTo>
                    <a:pt x="854" y="819"/>
                  </a:lnTo>
                  <a:lnTo>
                    <a:pt x="676" y="1033"/>
                  </a:lnTo>
                  <a:lnTo>
                    <a:pt x="498" y="1246"/>
                  </a:lnTo>
                  <a:lnTo>
                    <a:pt x="356" y="1495"/>
                  </a:lnTo>
                  <a:lnTo>
                    <a:pt x="249" y="1744"/>
                  </a:lnTo>
                  <a:lnTo>
                    <a:pt x="142" y="1994"/>
                  </a:lnTo>
                  <a:lnTo>
                    <a:pt x="71" y="2278"/>
                  </a:lnTo>
                  <a:lnTo>
                    <a:pt x="36" y="2563"/>
                  </a:lnTo>
                  <a:lnTo>
                    <a:pt x="0" y="2883"/>
                  </a:lnTo>
                  <a:lnTo>
                    <a:pt x="36" y="3168"/>
                  </a:lnTo>
                  <a:lnTo>
                    <a:pt x="71" y="3453"/>
                  </a:lnTo>
                  <a:lnTo>
                    <a:pt x="142" y="3737"/>
                  </a:lnTo>
                  <a:lnTo>
                    <a:pt x="249" y="3986"/>
                  </a:lnTo>
                  <a:lnTo>
                    <a:pt x="356" y="4235"/>
                  </a:lnTo>
                  <a:lnTo>
                    <a:pt x="498" y="4485"/>
                  </a:lnTo>
                  <a:lnTo>
                    <a:pt x="676" y="4698"/>
                  </a:lnTo>
                  <a:lnTo>
                    <a:pt x="854" y="4912"/>
                  </a:lnTo>
                  <a:lnTo>
                    <a:pt x="1068" y="5089"/>
                  </a:lnTo>
                  <a:lnTo>
                    <a:pt x="1281" y="5267"/>
                  </a:lnTo>
                  <a:lnTo>
                    <a:pt x="1530" y="5410"/>
                  </a:lnTo>
                  <a:lnTo>
                    <a:pt x="1779" y="5516"/>
                  </a:lnTo>
                  <a:lnTo>
                    <a:pt x="2028" y="5623"/>
                  </a:lnTo>
                  <a:lnTo>
                    <a:pt x="2313" y="5694"/>
                  </a:lnTo>
                  <a:lnTo>
                    <a:pt x="2598" y="5730"/>
                  </a:lnTo>
                  <a:lnTo>
                    <a:pt x="283152" y="5730"/>
                  </a:lnTo>
                  <a:lnTo>
                    <a:pt x="283437" y="5694"/>
                  </a:lnTo>
                  <a:lnTo>
                    <a:pt x="283722" y="5623"/>
                  </a:lnTo>
                  <a:lnTo>
                    <a:pt x="283971" y="5516"/>
                  </a:lnTo>
                  <a:lnTo>
                    <a:pt x="284220" y="5410"/>
                  </a:lnTo>
                  <a:lnTo>
                    <a:pt x="284469" y="5267"/>
                  </a:lnTo>
                  <a:lnTo>
                    <a:pt x="284682" y="5089"/>
                  </a:lnTo>
                  <a:lnTo>
                    <a:pt x="284896" y="4912"/>
                  </a:lnTo>
                  <a:lnTo>
                    <a:pt x="285074" y="4698"/>
                  </a:lnTo>
                  <a:lnTo>
                    <a:pt x="285252" y="4485"/>
                  </a:lnTo>
                  <a:lnTo>
                    <a:pt x="285394" y="4235"/>
                  </a:lnTo>
                  <a:lnTo>
                    <a:pt x="285501" y="3986"/>
                  </a:lnTo>
                  <a:lnTo>
                    <a:pt x="285608" y="3737"/>
                  </a:lnTo>
                  <a:lnTo>
                    <a:pt x="285679" y="3453"/>
                  </a:lnTo>
                  <a:lnTo>
                    <a:pt x="285714" y="3168"/>
                  </a:lnTo>
                  <a:lnTo>
                    <a:pt x="285750" y="2883"/>
                  </a:lnTo>
                  <a:lnTo>
                    <a:pt x="285714" y="2563"/>
                  </a:lnTo>
                  <a:lnTo>
                    <a:pt x="285679" y="2278"/>
                  </a:lnTo>
                  <a:lnTo>
                    <a:pt x="285608" y="1994"/>
                  </a:lnTo>
                  <a:lnTo>
                    <a:pt x="285501" y="1744"/>
                  </a:lnTo>
                  <a:lnTo>
                    <a:pt x="285394" y="1495"/>
                  </a:lnTo>
                  <a:lnTo>
                    <a:pt x="285252" y="1246"/>
                  </a:lnTo>
                  <a:lnTo>
                    <a:pt x="285074" y="1033"/>
                  </a:lnTo>
                  <a:lnTo>
                    <a:pt x="284896" y="819"/>
                  </a:lnTo>
                  <a:lnTo>
                    <a:pt x="284682" y="641"/>
                  </a:lnTo>
                  <a:lnTo>
                    <a:pt x="284469" y="463"/>
                  </a:lnTo>
                  <a:lnTo>
                    <a:pt x="284220" y="321"/>
                  </a:lnTo>
                  <a:lnTo>
                    <a:pt x="283971" y="214"/>
                  </a:lnTo>
                  <a:lnTo>
                    <a:pt x="283722" y="108"/>
                  </a:lnTo>
                  <a:lnTo>
                    <a:pt x="283437" y="36"/>
                  </a:lnTo>
                  <a:lnTo>
                    <a:pt x="283152" y="1"/>
                  </a:lnTo>
                  <a:close/>
                </a:path>
              </a:pathLst>
            </a:custGeom>
            <a:solidFill>
              <a:srgbClr val="434343">
                <a:alpha val="1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4604490" y="2500279"/>
              <a:ext cx="432996" cy="157002"/>
            </a:xfrm>
            <a:custGeom>
              <a:rect b="b" l="l" r="r" t="t"/>
              <a:pathLst>
                <a:path extrusionOk="0" h="8542" w="23558">
                  <a:moveTo>
                    <a:pt x="3167" y="1"/>
                  </a:moveTo>
                  <a:lnTo>
                    <a:pt x="2811" y="72"/>
                  </a:lnTo>
                  <a:lnTo>
                    <a:pt x="2491" y="143"/>
                  </a:lnTo>
                  <a:lnTo>
                    <a:pt x="2171" y="285"/>
                  </a:lnTo>
                  <a:lnTo>
                    <a:pt x="1851" y="428"/>
                  </a:lnTo>
                  <a:lnTo>
                    <a:pt x="1566" y="606"/>
                  </a:lnTo>
                  <a:lnTo>
                    <a:pt x="1281" y="819"/>
                  </a:lnTo>
                  <a:lnTo>
                    <a:pt x="1032" y="1033"/>
                  </a:lnTo>
                  <a:lnTo>
                    <a:pt x="783" y="1282"/>
                  </a:lnTo>
                  <a:lnTo>
                    <a:pt x="605" y="1566"/>
                  </a:lnTo>
                  <a:lnTo>
                    <a:pt x="427" y="1851"/>
                  </a:lnTo>
                  <a:lnTo>
                    <a:pt x="285" y="2171"/>
                  </a:lnTo>
                  <a:lnTo>
                    <a:pt x="143" y="2492"/>
                  </a:lnTo>
                  <a:lnTo>
                    <a:pt x="71" y="2812"/>
                  </a:lnTo>
                  <a:lnTo>
                    <a:pt x="0" y="3168"/>
                  </a:lnTo>
                  <a:lnTo>
                    <a:pt x="0" y="3559"/>
                  </a:lnTo>
                  <a:lnTo>
                    <a:pt x="0" y="8541"/>
                  </a:lnTo>
                  <a:lnTo>
                    <a:pt x="23558" y="8541"/>
                  </a:lnTo>
                  <a:lnTo>
                    <a:pt x="23558" y="3559"/>
                  </a:lnTo>
                  <a:lnTo>
                    <a:pt x="23558" y="3168"/>
                  </a:lnTo>
                  <a:lnTo>
                    <a:pt x="23486" y="2812"/>
                  </a:lnTo>
                  <a:lnTo>
                    <a:pt x="23415" y="2492"/>
                  </a:lnTo>
                  <a:lnTo>
                    <a:pt x="23273" y="2171"/>
                  </a:lnTo>
                  <a:lnTo>
                    <a:pt x="23131" y="1851"/>
                  </a:lnTo>
                  <a:lnTo>
                    <a:pt x="22953" y="1566"/>
                  </a:lnTo>
                  <a:lnTo>
                    <a:pt x="22739" y="1282"/>
                  </a:lnTo>
                  <a:lnTo>
                    <a:pt x="22526" y="1033"/>
                  </a:lnTo>
                  <a:lnTo>
                    <a:pt x="22277" y="819"/>
                  </a:lnTo>
                  <a:lnTo>
                    <a:pt x="21992" y="606"/>
                  </a:lnTo>
                  <a:lnTo>
                    <a:pt x="21707" y="428"/>
                  </a:lnTo>
                  <a:lnTo>
                    <a:pt x="21387" y="285"/>
                  </a:lnTo>
                  <a:lnTo>
                    <a:pt x="21067" y="143"/>
                  </a:lnTo>
                  <a:lnTo>
                    <a:pt x="20711" y="72"/>
                  </a:lnTo>
                  <a:lnTo>
                    <a:pt x="203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4571130" y="2639599"/>
              <a:ext cx="499715" cy="77196"/>
            </a:xfrm>
            <a:custGeom>
              <a:rect b="b" l="l" r="r" t="t"/>
              <a:pathLst>
                <a:path extrusionOk="0" h="4200" w="27188">
                  <a:moveTo>
                    <a:pt x="1495" y="0"/>
                  </a:moveTo>
                  <a:lnTo>
                    <a:pt x="1210" y="36"/>
                  </a:lnTo>
                  <a:lnTo>
                    <a:pt x="926" y="107"/>
                  </a:lnTo>
                  <a:lnTo>
                    <a:pt x="676" y="249"/>
                  </a:lnTo>
                  <a:lnTo>
                    <a:pt x="427" y="427"/>
                  </a:lnTo>
                  <a:lnTo>
                    <a:pt x="249" y="641"/>
                  </a:lnTo>
                  <a:lnTo>
                    <a:pt x="107" y="926"/>
                  </a:lnTo>
                  <a:lnTo>
                    <a:pt x="36" y="1210"/>
                  </a:lnTo>
                  <a:lnTo>
                    <a:pt x="0" y="1495"/>
                  </a:lnTo>
                  <a:lnTo>
                    <a:pt x="0" y="4199"/>
                  </a:lnTo>
                  <a:lnTo>
                    <a:pt x="27187" y="4199"/>
                  </a:lnTo>
                  <a:lnTo>
                    <a:pt x="27187" y="1495"/>
                  </a:lnTo>
                  <a:lnTo>
                    <a:pt x="27152" y="1210"/>
                  </a:lnTo>
                  <a:lnTo>
                    <a:pt x="27045" y="926"/>
                  </a:lnTo>
                  <a:lnTo>
                    <a:pt x="26903" y="641"/>
                  </a:lnTo>
                  <a:lnTo>
                    <a:pt x="26725" y="427"/>
                  </a:lnTo>
                  <a:lnTo>
                    <a:pt x="26511" y="249"/>
                  </a:lnTo>
                  <a:lnTo>
                    <a:pt x="26262" y="107"/>
                  </a:lnTo>
                  <a:lnTo>
                    <a:pt x="25978" y="36"/>
                  </a:lnTo>
                  <a:lnTo>
                    <a:pt x="256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3255159" y="3351861"/>
              <a:ext cx="2794808" cy="482714"/>
            </a:xfrm>
            <a:custGeom>
              <a:rect b="b" l="l" r="r" t="t"/>
              <a:pathLst>
                <a:path extrusionOk="0" h="26263" w="152057">
                  <a:moveTo>
                    <a:pt x="61065" y="1"/>
                  </a:moveTo>
                  <a:lnTo>
                    <a:pt x="55158" y="36"/>
                  </a:lnTo>
                  <a:lnTo>
                    <a:pt x="49429" y="107"/>
                  </a:lnTo>
                  <a:lnTo>
                    <a:pt x="43949" y="214"/>
                  </a:lnTo>
                  <a:lnTo>
                    <a:pt x="38682" y="321"/>
                  </a:lnTo>
                  <a:lnTo>
                    <a:pt x="33700" y="463"/>
                  </a:lnTo>
                  <a:lnTo>
                    <a:pt x="29074" y="641"/>
                  </a:lnTo>
                  <a:lnTo>
                    <a:pt x="24839" y="855"/>
                  </a:lnTo>
                  <a:lnTo>
                    <a:pt x="21032" y="1104"/>
                  </a:lnTo>
                  <a:lnTo>
                    <a:pt x="17687" y="1353"/>
                  </a:lnTo>
                  <a:lnTo>
                    <a:pt x="14840" y="1637"/>
                  </a:lnTo>
                  <a:lnTo>
                    <a:pt x="13630" y="1780"/>
                  </a:lnTo>
                  <a:lnTo>
                    <a:pt x="12562" y="1958"/>
                  </a:lnTo>
                  <a:lnTo>
                    <a:pt x="11637" y="2100"/>
                  </a:lnTo>
                  <a:lnTo>
                    <a:pt x="10854" y="2278"/>
                  </a:lnTo>
                  <a:lnTo>
                    <a:pt x="10249" y="2456"/>
                  </a:lnTo>
                  <a:lnTo>
                    <a:pt x="9787" y="2634"/>
                  </a:lnTo>
                  <a:lnTo>
                    <a:pt x="9075" y="3025"/>
                  </a:lnTo>
                  <a:lnTo>
                    <a:pt x="8363" y="3488"/>
                  </a:lnTo>
                  <a:lnTo>
                    <a:pt x="7687" y="3950"/>
                  </a:lnTo>
                  <a:lnTo>
                    <a:pt x="7011" y="4484"/>
                  </a:lnTo>
                  <a:lnTo>
                    <a:pt x="6335" y="5054"/>
                  </a:lnTo>
                  <a:lnTo>
                    <a:pt x="5694" y="5659"/>
                  </a:lnTo>
                  <a:lnTo>
                    <a:pt x="5089" y="6335"/>
                  </a:lnTo>
                  <a:lnTo>
                    <a:pt x="4484" y="7011"/>
                  </a:lnTo>
                  <a:lnTo>
                    <a:pt x="3951" y="7687"/>
                  </a:lnTo>
                  <a:lnTo>
                    <a:pt x="3381" y="8434"/>
                  </a:lnTo>
                  <a:lnTo>
                    <a:pt x="2883" y="9181"/>
                  </a:lnTo>
                  <a:lnTo>
                    <a:pt x="2420" y="9964"/>
                  </a:lnTo>
                  <a:lnTo>
                    <a:pt x="1993" y="10783"/>
                  </a:lnTo>
                  <a:lnTo>
                    <a:pt x="1602" y="11601"/>
                  </a:lnTo>
                  <a:lnTo>
                    <a:pt x="1246" y="12420"/>
                  </a:lnTo>
                  <a:lnTo>
                    <a:pt x="926" y="13274"/>
                  </a:lnTo>
                  <a:lnTo>
                    <a:pt x="641" y="14128"/>
                  </a:lnTo>
                  <a:lnTo>
                    <a:pt x="392" y="14982"/>
                  </a:lnTo>
                  <a:lnTo>
                    <a:pt x="214" y="15836"/>
                  </a:lnTo>
                  <a:lnTo>
                    <a:pt x="107" y="16690"/>
                  </a:lnTo>
                  <a:lnTo>
                    <a:pt x="1" y="17580"/>
                  </a:lnTo>
                  <a:lnTo>
                    <a:pt x="1" y="18434"/>
                  </a:lnTo>
                  <a:lnTo>
                    <a:pt x="36" y="19288"/>
                  </a:lnTo>
                  <a:lnTo>
                    <a:pt x="107" y="20142"/>
                  </a:lnTo>
                  <a:lnTo>
                    <a:pt x="250" y="20960"/>
                  </a:lnTo>
                  <a:lnTo>
                    <a:pt x="463" y="21779"/>
                  </a:lnTo>
                  <a:lnTo>
                    <a:pt x="748" y="22597"/>
                  </a:lnTo>
                  <a:lnTo>
                    <a:pt x="1068" y="23380"/>
                  </a:lnTo>
                  <a:lnTo>
                    <a:pt x="1495" y="24127"/>
                  </a:lnTo>
                  <a:lnTo>
                    <a:pt x="1958" y="24875"/>
                  </a:lnTo>
                  <a:lnTo>
                    <a:pt x="2527" y="25586"/>
                  </a:lnTo>
                  <a:lnTo>
                    <a:pt x="3168" y="26262"/>
                  </a:lnTo>
                  <a:lnTo>
                    <a:pt x="149957" y="25551"/>
                  </a:lnTo>
                  <a:lnTo>
                    <a:pt x="150171" y="25017"/>
                  </a:lnTo>
                  <a:lnTo>
                    <a:pt x="150420" y="24376"/>
                  </a:lnTo>
                  <a:lnTo>
                    <a:pt x="150704" y="23487"/>
                  </a:lnTo>
                  <a:lnTo>
                    <a:pt x="151025" y="22455"/>
                  </a:lnTo>
                  <a:lnTo>
                    <a:pt x="151345" y="21209"/>
                  </a:lnTo>
                  <a:lnTo>
                    <a:pt x="151665" y="19857"/>
                  </a:lnTo>
                  <a:lnTo>
                    <a:pt x="151772" y="19145"/>
                  </a:lnTo>
                  <a:lnTo>
                    <a:pt x="151879" y="18398"/>
                  </a:lnTo>
                  <a:lnTo>
                    <a:pt x="151986" y="17651"/>
                  </a:lnTo>
                  <a:lnTo>
                    <a:pt x="152021" y="16868"/>
                  </a:lnTo>
                  <a:lnTo>
                    <a:pt x="152057" y="16049"/>
                  </a:lnTo>
                  <a:lnTo>
                    <a:pt x="152057" y="15267"/>
                  </a:lnTo>
                  <a:lnTo>
                    <a:pt x="152057" y="14448"/>
                  </a:lnTo>
                  <a:lnTo>
                    <a:pt x="151986" y="13630"/>
                  </a:lnTo>
                  <a:lnTo>
                    <a:pt x="151843" y="12811"/>
                  </a:lnTo>
                  <a:lnTo>
                    <a:pt x="151701" y="11957"/>
                  </a:lnTo>
                  <a:lnTo>
                    <a:pt x="151487" y="11174"/>
                  </a:lnTo>
                  <a:lnTo>
                    <a:pt x="151238" y="10356"/>
                  </a:lnTo>
                  <a:lnTo>
                    <a:pt x="150918" y="9537"/>
                  </a:lnTo>
                  <a:lnTo>
                    <a:pt x="150562" y="8790"/>
                  </a:lnTo>
                  <a:lnTo>
                    <a:pt x="150135" y="8007"/>
                  </a:lnTo>
                  <a:lnTo>
                    <a:pt x="149637" y="7260"/>
                  </a:lnTo>
                  <a:lnTo>
                    <a:pt x="149068" y="6548"/>
                  </a:lnTo>
                  <a:lnTo>
                    <a:pt x="148427" y="5872"/>
                  </a:lnTo>
                  <a:lnTo>
                    <a:pt x="148249" y="5694"/>
                  </a:lnTo>
                  <a:lnTo>
                    <a:pt x="148000" y="5516"/>
                  </a:lnTo>
                  <a:lnTo>
                    <a:pt x="147751" y="5374"/>
                  </a:lnTo>
                  <a:lnTo>
                    <a:pt x="147431" y="5196"/>
                  </a:lnTo>
                  <a:lnTo>
                    <a:pt x="146683" y="4911"/>
                  </a:lnTo>
                  <a:lnTo>
                    <a:pt x="145758" y="4591"/>
                  </a:lnTo>
                  <a:lnTo>
                    <a:pt x="144726" y="4306"/>
                  </a:lnTo>
                  <a:lnTo>
                    <a:pt x="143516" y="4022"/>
                  </a:lnTo>
                  <a:lnTo>
                    <a:pt x="142200" y="3773"/>
                  </a:lnTo>
                  <a:lnTo>
                    <a:pt x="140741" y="3488"/>
                  </a:lnTo>
                  <a:lnTo>
                    <a:pt x="139139" y="3239"/>
                  </a:lnTo>
                  <a:lnTo>
                    <a:pt x="137431" y="3025"/>
                  </a:lnTo>
                  <a:lnTo>
                    <a:pt x="135581" y="2776"/>
                  </a:lnTo>
                  <a:lnTo>
                    <a:pt x="133624" y="2563"/>
                  </a:lnTo>
                  <a:lnTo>
                    <a:pt x="129424" y="2136"/>
                  </a:lnTo>
                  <a:lnTo>
                    <a:pt x="124834" y="1780"/>
                  </a:lnTo>
                  <a:lnTo>
                    <a:pt x="119888" y="1424"/>
                  </a:lnTo>
                  <a:lnTo>
                    <a:pt x="114657" y="1139"/>
                  </a:lnTo>
                  <a:lnTo>
                    <a:pt x="109141" y="890"/>
                  </a:lnTo>
                  <a:lnTo>
                    <a:pt x="103447" y="641"/>
                  </a:lnTo>
                  <a:lnTo>
                    <a:pt x="97576" y="463"/>
                  </a:lnTo>
                  <a:lnTo>
                    <a:pt x="91562" y="285"/>
                  </a:lnTo>
                  <a:lnTo>
                    <a:pt x="85477" y="178"/>
                  </a:lnTo>
                  <a:lnTo>
                    <a:pt x="79320" y="72"/>
                  </a:lnTo>
                  <a:lnTo>
                    <a:pt x="73164" y="36"/>
                  </a:lnTo>
                  <a:lnTo>
                    <a:pt x="67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3338880" y="3483333"/>
              <a:ext cx="594556" cy="594538"/>
            </a:xfrm>
            <a:custGeom>
              <a:rect b="b" l="l" r="r" t="t"/>
              <a:pathLst>
                <a:path extrusionOk="0" h="32347" w="32348">
                  <a:moveTo>
                    <a:pt x="16156" y="0"/>
                  </a:moveTo>
                  <a:lnTo>
                    <a:pt x="15338" y="36"/>
                  </a:lnTo>
                  <a:lnTo>
                    <a:pt x="14519" y="107"/>
                  </a:lnTo>
                  <a:lnTo>
                    <a:pt x="13701" y="214"/>
                  </a:lnTo>
                  <a:lnTo>
                    <a:pt x="12918" y="356"/>
                  </a:lnTo>
                  <a:lnTo>
                    <a:pt x="12135" y="534"/>
                  </a:lnTo>
                  <a:lnTo>
                    <a:pt x="11352" y="747"/>
                  </a:lnTo>
                  <a:lnTo>
                    <a:pt x="10605" y="997"/>
                  </a:lnTo>
                  <a:lnTo>
                    <a:pt x="9893" y="1281"/>
                  </a:lnTo>
                  <a:lnTo>
                    <a:pt x="9146" y="1601"/>
                  </a:lnTo>
                  <a:lnTo>
                    <a:pt x="8470" y="1957"/>
                  </a:lnTo>
                  <a:lnTo>
                    <a:pt x="7794" y="2349"/>
                  </a:lnTo>
                  <a:lnTo>
                    <a:pt x="7118" y="2776"/>
                  </a:lnTo>
                  <a:lnTo>
                    <a:pt x="6513" y="3238"/>
                  </a:lnTo>
                  <a:lnTo>
                    <a:pt x="5872" y="3701"/>
                  </a:lnTo>
                  <a:lnTo>
                    <a:pt x="5303" y="4235"/>
                  </a:lnTo>
                  <a:lnTo>
                    <a:pt x="4733" y="4769"/>
                  </a:lnTo>
                  <a:lnTo>
                    <a:pt x="4200" y="5302"/>
                  </a:lnTo>
                  <a:lnTo>
                    <a:pt x="3701" y="5907"/>
                  </a:lnTo>
                  <a:lnTo>
                    <a:pt x="3203" y="6512"/>
                  </a:lnTo>
                  <a:lnTo>
                    <a:pt x="2776" y="7153"/>
                  </a:lnTo>
                  <a:lnTo>
                    <a:pt x="2349" y="7793"/>
                  </a:lnTo>
                  <a:lnTo>
                    <a:pt x="1958" y="8469"/>
                  </a:lnTo>
                  <a:lnTo>
                    <a:pt x="1602" y="9181"/>
                  </a:lnTo>
                  <a:lnTo>
                    <a:pt x="1282" y="9893"/>
                  </a:lnTo>
                  <a:lnTo>
                    <a:pt x="997" y="10640"/>
                  </a:lnTo>
                  <a:lnTo>
                    <a:pt x="712" y="11387"/>
                  </a:lnTo>
                  <a:lnTo>
                    <a:pt x="499" y="12135"/>
                  </a:lnTo>
                  <a:lnTo>
                    <a:pt x="321" y="12918"/>
                  </a:lnTo>
                  <a:lnTo>
                    <a:pt x="179" y="13736"/>
                  </a:lnTo>
                  <a:lnTo>
                    <a:pt x="72" y="14519"/>
                  </a:lnTo>
                  <a:lnTo>
                    <a:pt x="36" y="15373"/>
                  </a:lnTo>
                  <a:lnTo>
                    <a:pt x="1" y="16191"/>
                  </a:lnTo>
                  <a:lnTo>
                    <a:pt x="36" y="17010"/>
                  </a:lnTo>
                  <a:lnTo>
                    <a:pt x="72" y="17828"/>
                  </a:lnTo>
                  <a:lnTo>
                    <a:pt x="179" y="18647"/>
                  </a:lnTo>
                  <a:lnTo>
                    <a:pt x="321" y="19465"/>
                  </a:lnTo>
                  <a:lnTo>
                    <a:pt x="499" y="20248"/>
                  </a:lnTo>
                  <a:lnTo>
                    <a:pt x="712" y="20995"/>
                  </a:lnTo>
                  <a:lnTo>
                    <a:pt x="997" y="21743"/>
                  </a:lnTo>
                  <a:lnTo>
                    <a:pt x="1282" y="22490"/>
                  </a:lnTo>
                  <a:lnTo>
                    <a:pt x="1602" y="23202"/>
                  </a:lnTo>
                  <a:lnTo>
                    <a:pt x="1958" y="23913"/>
                  </a:lnTo>
                  <a:lnTo>
                    <a:pt x="2349" y="24589"/>
                  </a:lnTo>
                  <a:lnTo>
                    <a:pt x="2776" y="25230"/>
                  </a:lnTo>
                  <a:lnTo>
                    <a:pt x="3203" y="25871"/>
                  </a:lnTo>
                  <a:lnTo>
                    <a:pt x="3701" y="26475"/>
                  </a:lnTo>
                  <a:lnTo>
                    <a:pt x="4200" y="27080"/>
                  </a:lnTo>
                  <a:lnTo>
                    <a:pt x="4733" y="27614"/>
                  </a:lnTo>
                  <a:lnTo>
                    <a:pt x="5303" y="28148"/>
                  </a:lnTo>
                  <a:lnTo>
                    <a:pt x="5872" y="28682"/>
                  </a:lnTo>
                  <a:lnTo>
                    <a:pt x="6513" y="29144"/>
                  </a:lnTo>
                  <a:lnTo>
                    <a:pt x="7118" y="29607"/>
                  </a:lnTo>
                  <a:lnTo>
                    <a:pt x="7794" y="30034"/>
                  </a:lnTo>
                  <a:lnTo>
                    <a:pt x="8470" y="30425"/>
                  </a:lnTo>
                  <a:lnTo>
                    <a:pt x="9146" y="30781"/>
                  </a:lnTo>
                  <a:lnTo>
                    <a:pt x="9893" y="31102"/>
                  </a:lnTo>
                  <a:lnTo>
                    <a:pt x="10605" y="31386"/>
                  </a:lnTo>
                  <a:lnTo>
                    <a:pt x="11352" y="31635"/>
                  </a:lnTo>
                  <a:lnTo>
                    <a:pt x="12135" y="31849"/>
                  </a:lnTo>
                  <a:lnTo>
                    <a:pt x="12918" y="32027"/>
                  </a:lnTo>
                  <a:lnTo>
                    <a:pt x="13701" y="32169"/>
                  </a:lnTo>
                  <a:lnTo>
                    <a:pt x="14519" y="32276"/>
                  </a:lnTo>
                  <a:lnTo>
                    <a:pt x="15338" y="32347"/>
                  </a:lnTo>
                  <a:lnTo>
                    <a:pt x="17010" y="32347"/>
                  </a:lnTo>
                  <a:lnTo>
                    <a:pt x="17829" y="32276"/>
                  </a:lnTo>
                  <a:lnTo>
                    <a:pt x="18647" y="32169"/>
                  </a:lnTo>
                  <a:lnTo>
                    <a:pt x="19430" y="32027"/>
                  </a:lnTo>
                  <a:lnTo>
                    <a:pt x="20213" y="31849"/>
                  </a:lnTo>
                  <a:lnTo>
                    <a:pt x="20996" y="31635"/>
                  </a:lnTo>
                  <a:lnTo>
                    <a:pt x="21743" y="31386"/>
                  </a:lnTo>
                  <a:lnTo>
                    <a:pt x="22455" y="31102"/>
                  </a:lnTo>
                  <a:lnTo>
                    <a:pt x="23202" y="30781"/>
                  </a:lnTo>
                  <a:lnTo>
                    <a:pt x="23878" y="30425"/>
                  </a:lnTo>
                  <a:lnTo>
                    <a:pt x="24554" y="30034"/>
                  </a:lnTo>
                  <a:lnTo>
                    <a:pt x="25231" y="29607"/>
                  </a:lnTo>
                  <a:lnTo>
                    <a:pt x="25836" y="29144"/>
                  </a:lnTo>
                  <a:lnTo>
                    <a:pt x="26476" y="28682"/>
                  </a:lnTo>
                  <a:lnTo>
                    <a:pt x="27045" y="28148"/>
                  </a:lnTo>
                  <a:lnTo>
                    <a:pt x="27615" y="27614"/>
                  </a:lnTo>
                  <a:lnTo>
                    <a:pt x="28149" y="27080"/>
                  </a:lnTo>
                  <a:lnTo>
                    <a:pt x="28647" y="26475"/>
                  </a:lnTo>
                  <a:lnTo>
                    <a:pt x="29145" y="25871"/>
                  </a:lnTo>
                  <a:lnTo>
                    <a:pt x="29572" y="25230"/>
                  </a:lnTo>
                  <a:lnTo>
                    <a:pt x="29999" y="24589"/>
                  </a:lnTo>
                  <a:lnTo>
                    <a:pt x="30390" y="23913"/>
                  </a:lnTo>
                  <a:lnTo>
                    <a:pt x="30746" y="23202"/>
                  </a:lnTo>
                  <a:lnTo>
                    <a:pt x="31067" y="22490"/>
                  </a:lnTo>
                  <a:lnTo>
                    <a:pt x="31351" y="21743"/>
                  </a:lnTo>
                  <a:lnTo>
                    <a:pt x="31636" y="20995"/>
                  </a:lnTo>
                  <a:lnTo>
                    <a:pt x="31849" y="20248"/>
                  </a:lnTo>
                  <a:lnTo>
                    <a:pt x="32027" y="19465"/>
                  </a:lnTo>
                  <a:lnTo>
                    <a:pt x="32170" y="18647"/>
                  </a:lnTo>
                  <a:lnTo>
                    <a:pt x="32276" y="17828"/>
                  </a:lnTo>
                  <a:lnTo>
                    <a:pt x="32312" y="17010"/>
                  </a:lnTo>
                  <a:lnTo>
                    <a:pt x="32348" y="16191"/>
                  </a:lnTo>
                  <a:lnTo>
                    <a:pt x="32312" y="15373"/>
                  </a:lnTo>
                  <a:lnTo>
                    <a:pt x="32276" y="14519"/>
                  </a:lnTo>
                  <a:lnTo>
                    <a:pt x="32170" y="13736"/>
                  </a:lnTo>
                  <a:lnTo>
                    <a:pt x="32027" y="12918"/>
                  </a:lnTo>
                  <a:lnTo>
                    <a:pt x="31849" y="12135"/>
                  </a:lnTo>
                  <a:lnTo>
                    <a:pt x="31636" y="11387"/>
                  </a:lnTo>
                  <a:lnTo>
                    <a:pt x="31351" y="10640"/>
                  </a:lnTo>
                  <a:lnTo>
                    <a:pt x="31067" y="9893"/>
                  </a:lnTo>
                  <a:lnTo>
                    <a:pt x="30746" y="9181"/>
                  </a:lnTo>
                  <a:lnTo>
                    <a:pt x="30390" y="8469"/>
                  </a:lnTo>
                  <a:lnTo>
                    <a:pt x="29999" y="7793"/>
                  </a:lnTo>
                  <a:lnTo>
                    <a:pt x="29572" y="7153"/>
                  </a:lnTo>
                  <a:lnTo>
                    <a:pt x="29145" y="6512"/>
                  </a:lnTo>
                  <a:lnTo>
                    <a:pt x="28647" y="5907"/>
                  </a:lnTo>
                  <a:lnTo>
                    <a:pt x="28149" y="5302"/>
                  </a:lnTo>
                  <a:lnTo>
                    <a:pt x="27615" y="4769"/>
                  </a:lnTo>
                  <a:lnTo>
                    <a:pt x="27045" y="4235"/>
                  </a:lnTo>
                  <a:lnTo>
                    <a:pt x="26476" y="3701"/>
                  </a:lnTo>
                  <a:lnTo>
                    <a:pt x="25836" y="3238"/>
                  </a:lnTo>
                  <a:lnTo>
                    <a:pt x="25231" y="2776"/>
                  </a:lnTo>
                  <a:lnTo>
                    <a:pt x="24554" y="2349"/>
                  </a:lnTo>
                  <a:lnTo>
                    <a:pt x="23878" y="1957"/>
                  </a:lnTo>
                  <a:lnTo>
                    <a:pt x="23202" y="1601"/>
                  </a:lnTo>
                  <a:lnTo>
                    <a:pt x="22455" y="1281"/>
                  </a:lnTo>
                  <a:lnTo>
                    <a:pt x="21743" y="997"/>
                  </a:lnTo>
                  <a:lnTo>
                    <a:pt x="20996" y="747"/>
                  </a:lnTo>
                  <a:lnTo>
                    <a:pt x="20213" y="534"/>
                  </a:lnTo>
                  <a:lnTo>
                    <a:pt x="19430" y="356"/>
                  </a:lnTo>
                  <a:lnTo>
                    <a:pt x="18647" y="214"/>
                  </a:lnTo>
                  <a:lnTo>
                    <a:pt x="17829" y="107"/>
                  </a:lnTo>
                  <a:lnTo>
                    <a:pt x="17010" y="36"/>
                  </a:lnTo>
                  <a:lnTo>
                    <a:pt x="16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3435026" y="3580122"/>
              <a:ext cx="402265" cy="401603"/>
            </a:xfrm>
            <a:custGeom>
              <a:rect b="b" l="l" r="r" t="t"/>
              <a:pathLst>
                <a:path extrusionOk="0" h="21850" w="21886">
                  <a:moveTo>
                    <a:pt x="10392" y="1"/>
                  </a:moveTo>
                  <a:lnTo>
                    <a:pt x="9822" y="36"/>
                  </a:lnTo>
                  <a:lnTo>
                    <a:pt x="9288" y="107"/>
                  </a:lnTo>
                  <a:lnTo>
                    <a:pt x="8755" y="214"/>
                  </a:lnTo>
                  <a:lnTo>
                    <a:pt x="8221" y="321"/>
                  </a:lnTo>
                  <a:lnTo>
                    <a:pt x="7687" y="499"/>
                  </a:lnTo>
                  <a:lnTo>
                    <a:pt x="7189" y="641"/>
                  </a:lnTo>
                  <a:lnTo>
                    <a:pt x="6691" y="855"/>
                  </a:lnTo>
                  <a:lnTo>
                    <a:pt x="6192" y="1068"/>
                  </a:lnTo>
                  <a:lnTo>
                    <a:pt x="5730" y="1317"/>
                  </a:lnTo>
                  <a:lnTo>
                    <a:pt x="5267" y="1566"/>
                  </a:lnTo>
                  <a:lnTo>
                    <a:pt x="4840" y="1851"/>
                  </a:lnTo>
                  <a:lnTo>
                    <a:pt x="4413" y="2171"/>
                  </a:lnTo>
                  <a:lnTo>
                    <a:pt x="3986" y="2492"/>
                  </a:lnTo>
                  <a:lnTo>
                    <a:pt x="3595" y="2848"/>
                  </a:lnTo>
                  <a:lnTo>
                    <a:pt x="3203" y="3203"/>
                  </a:lnTo>
                  <a:lnTo>
                    <a:pt x="2847" y="3559"/>
                  </a:lnTo>
                  <a:lnTo>
                    <a:pt x="2492" y="3986"/>
                  </a:lnTo>
                  <a:lnTo>
                    <a:pt x="2171" y="4378"/>
                  </a:lnTo>
                  <a:lnTo>
                    <a:pt x="1887" y="4805"/>
                  </a:lnTo>
                  <a:lnTo>
                    <a:pt x="1602" y="5267"/>
                  </a:lnTo>
                  <a:lnTo>
                    <a:pt x="1317" y="5730"/>
                  </a:lnTo>
                  <a:lnTo>
                    <a:pt x="1104" y="6193"/>
                  </a:lnTo>
                  <a:lnTo>
                    <a:pt x="855" y="6655"/>
                  </a:lnTo>
                  <a:lnTo>
                    <a:pt x="677" y="7153"/>
                  </a:lnTo>
                  <a:lnTo>
                    <a:pt x="499" y="7687"/>
                  </a:lnTo>
                  <a:lnTo>
                    <a:pt x="356" y="8185"/>
                  </a:lnTo>
                  <a:lnTo>
                    <a:pt x="250" y="8719"/>
                  </a:lnTo>
                  <a:lnTo>
                    <a:pt x="143" y="9253"/>
                  </a:lnTo>
                  <a:lnTo>
                    <a:pt x="72" y="9822"/>
                  </a:lnTo>
                  <a:lnTo>
                    <a:pt x="36" y="10356"/>
                  </a:lnTo>
                  <a:lnTo>
                    <a:pt x="1" y="10925"/>
                  </a:lnTo>
                  <a:lnTo>
                    <a:pt x="36" y="11495"/>
                  </a:lnTo>
                  <a:lnTo>
                    <a:pt x="72" y="12028"/>
                  </a:lnTo>
                  <a:lnTo>
                    <a:pt x="143" y="12598"/>
                  </a:lnTo>
                  <a:lnTo>
                    <a:pt x="250" y="13132"/>
                  </a:lnTo>
                  <a:lnTo>
                    <a:pt x="356" y="13665"/>
                  </a:lnTo>
                  <a:lnTo>
                    <a:pt x="499" y="14164"/>
                  </a:lnTo>
                  <a:lnTo>
                    <a:pt x="677" y="14697"/>
                  </a:lnTo>
                  <a:lnTo>
                    <a:pt x="855" y="15160"/>
                  </a:lnTo>
                  <a:lnTo>
                    <a:pt x="1104" y="15658"/>
                  </a:lnTo>
                  <a:lnTo>
                    <a:pt x="1317" y="16121"/>
                  </a:lnTo>
                  <a:lnTo>
                    <a:pt x="1602" y="16583"/>
                  </a:lnTo>
                  <a:lnTo>
                    <a:pt x="1887" y="17046"/>
                  </a:lnTo>
                  <a:lnTo>
                    <a:pt x="2171" y="17473"/>
                  </a:lnTo>
                  <a:lnTo>
                    <a:pt x="2492" y="17864"/>
                  </a:lnTo>
                  <a:lnTo>
                    <a:pt x="2847" y="18256"/>
                  </a:lnTo>
                  <a:lnTo>
                    <a:pt x="3203" y="18647"/>
                  </a:lnTo>
                  <a:lnTo>
                    <a:pt x="3595" y="19003"/>
                  </a:lnTo>
                  <a:lnTo>
                    <a:pt x="3986" y="19359"/>
                  </a:lnTo>
                  <a:lnTo>
                    <a:pt x="4413" y="19679"/>
                  </a:lnTo>
                  <a:lnTo>
                    <a:pt x="4840" y="20000"/>
                  </a:lnTo>
                  <a:lnTo>
                    <a:pt x="5267" y="20284"/>
                  </a:lnTo>
                  <a:lnTo>
                    <a:pt x="5730" y="20533"/>
                  </a:lnTo>
                  <a:lnTo>
                    <a:pt x="6192" y="20782"/>
                  </a:lnTo>
                  <a:lnTo>
                    <a:pt x="6691" y="20996"/>
                  </a:lnTo>
                  <a:lnTo>
                    <a:pt x="7189" y="21174"/>
                  </a:lnTo>
                  <a:lnTo>
                    <a:pt x="7687" y="21352"/>
                  </a:lnTo>
                  <a:lnTo>
                    <a:pt x="8221" y="21494"/>
                  </a:lnTo>
                  <a:lnTo>
                    <a:pt x="8755" y="21636"/>
                  </a:lnTo>
                  <a:lnTo>
                    <a:pt x="9288" y="21743"/>
                  </a:lnTo>
                  <a:lnTo>
                    <a:pt x="9822" y="21779"/>
                  </a:lnTo>
                  <a:lnTo>
                    <a:pt x="10392" y="21850"/>
                  </a:lnTo>
                  <a:lnTo>
                    <a:pt x="11495" y="21850"/>
                  </a:lnTo>
                  <a:lnTo>
                    <a:pt x="12064" y="21779"/>
                  </a:lnTo>
                  <a:lnTo>
                    <a:pt x="12598" y="21743"/>
                  </a:lnTo>
                  <a:lnTo>
                    <a:pt x="13132" y="21636"/>
                  </a:lnTo>
                  <a:lnTo>
                    <a:pt x="13665" y="21494"/>
                  </a:lnTo>
                  <a:lnTo>
                    <a:pt x="14199" y="21352"/>
                  </a:lnTo>
                  <a:lnTo>
                    <a:pt x="14697" y="21174"/>
                  </a:lnTo>
                  <a:lnTo>
                    <a:pt x="15196" y="20996"/>
                  </a:lnTo>
                  <a:lnTo>
                    <a:pt x="15694" y="20782"/>
                  </a:lnTo>
                  <a:lnTo>
                    <a:pt x="16156" y="20533"/>
                  </a:lnTo>
                  <a:lnTo>
                    <a:pt x="16619" y="20284"/>
                  </a:lnTo>
                  <a:lnTo>
                    <a:pt x="17046" y="20000"/>
                  </a:lnTo>
                  <a:lnTo>
                    <a:pt x="17473" y="19679"/>
                  </a:lnTo>
                  <a:lnTo>
                    <a:pt x="17900" y="19359"/>
                  </a:lnTo>
                  <a:lnTo>
                    <a:pt x="18291" y="19003"/>
                  </a:lnTo>
                  <a:lnTo>
                    <a:pt x="18683" y="18647"/>
                  </a:lnTo>
                  <a:lnTo>
                    <a:pt x="19039" y="18256"/>
                  </a:lnTo>
                  <a:lnTo>
                    <a:pt x="19359" y="17864"/>
                  </a:lnTo>
                  <a:lnTo>
                    <a:pt x="19715" y="17473"/>
                  </a:lnTo>
                  <a:lnTo>
                    <a:pt x="20000" y="17046"/>
                  </a:lnTo>
                  <a:lnTo>
                    <a:pt x="20284" y="16583"/>
                  </a:lnTo>
                  <a:lnTo>
                    <a:pt x="20569" y="16121"/>
                  </a:lnTo>
                  <a:lnTo>
                    <a:pt x="20782" y="15658"/>
                  </a:lnTo>
                  <a:lnTo>
                    <a:pt x="20996" y="15160"/>
                  </a:lnTo>
                  <a:lnTo>
                    <a:pt x="21209" y="14697"/>
                  </a:lnTo>
                  <a:lnTo>
                    <a:pt x="21387" y="14164"/>
                  </a:lnTo>
                  <a:lnTo>
                    <a:pt x="21530" y="13665"/>
                  </a:lnTo>
                  <a:lnTo>
                    <a:pt x="21637" y="13132"/>
                  </a:lnTo>
                  <a:lnTo>
                    <a:pt x="21743" y="12598"/>
                  </a:lnTo>
                  <a:lnTo>
                    <a:pt x="21814" y="12028"/>
                  </a:lnTo>
                  <a:lnTo>
                    <a:pt x="21850" y="11495"/>
                  </a:lnTo>
                  <a:lnTo>
                    <a:pt x="21886" y="10925"/>
                  </a:lnTo>
                  <a:lnTo>
                    <a:pt x="21850" y="10356"/>
                  </a:lnTo>
                  <a:lnTo>
                    <a:pt x="21814" y="9822"/>
                  </a:lnTo>
                  <a:lnTo>
                    <a:pt x="21743" y="9253"/>
                  </a:lnTo>
                  <a:lnTo>
                    <a:pt x="21637" y="8719"/>
                  </a:lnTo>
                  <a:lnTo>
                    <a:pt x="21530" y="8185"/>
                  </a:lnTo>
                  <a:lnTo>
                    <a:pt x="21387" y="7687"/>
                  </a:lnTo>
                  <a:lnTo>
                    <a:pt x="21209" y="7153"/>
                  </a:lnTo>
                  <a:lnTo>
                    <a:pt x="20996" y="6655"/>
                  </a:lnTo>
                  <a:lnTo>
                    <a:pt x="20782" y="6193"/>
                  </a:lnTo>
                  <a:lnTo>
                    <a:pt x="20569" y="5730"/>
                  </a:lnTo>
                  <a:lnTo>
                    <a:pt x="20284" y="5267"/>
                  </a:lnTo>
                  <a:lnTo>
                    <a:pt x="20000" y="4805"/>
                  </a:lnTo>
                  <a:lnTo>
                    <a:pt x="19715" y="4378"/>
                  </a:lnTo>
                  <a:lnTo>
                    <a:pt x="19359" y="3986"/>
                  </a:lnTo>
                  <a:lnTo>
                    <a:pt x="19039" y="3559"/>
                  </a:lnTo>
                  <a:lnTo>
                    <a:pt x="18683" y="3203"/>
                  </a:lnTo>
                  <a:lnTo>
                    <a:pt x="18291" y="2848"/>
                  </a:lnTo>
                  <a:lnTo>
                    <a:pt x="17900" y="2492"/>
                  </a:lnTo>
                  <a:lnTo>
                    <a:pt x="17473" y="2171"/>
                  </a:lnTo>
                  <a:lnTo>
                    <a:pt x="17046" y="1851"/>
                  </a:lnTo>
                  <a:lnTo>
                    <a:pt x="16619" y="1566"/>
                  </a:lnTo>
                  <a:lnTo>
                    <a:pt x="16156" y="1317"/>
                  </a:lnTo>
                  <a:lnTo>
                    <a:pt x="15694" y="1068"/>
                  </a:lnTo>
                  <a:lnTo>
                    <a:pt x="15196" y="855"/>
                  </a:lnTo>
                  <a:lnTo>
                    <a:pt x="14697" y="641"/>
                  </a:lnTo>
                  <a:lnTo>
                    <a:pt x="14199" y="499"/>
                  </a:lnTo>
                  <a:lnTo>
                    <a:pt x="13665" y="321"/>
                  </a:lnTo>
                  <a:lnTo>
                    <a:pt x="13132" y="214"/>
                  </a:lnTo>
                  <a:lnTo>
                    <a:pt x="12598" y="107"/>
                  </a:lnTo>
                  <a:lnTo>
                    <a:pt x="12064" y="36"/>
                  </a:lnTo>
                  <a:lnTo>
                    <a:pt x="114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3583499" y="3611515"/>
              <a:ext cx="105317" cy="147849"/>
            </a:xfrm>
            <a:custGeom>
              <a:rect b="b" l="l" r="r" t="t"/>
              <a:pathLst>
                <a:path extrusionOk="0" h="8044" w="5730">
                  <a:moveTo>
                    <a:pt x="2136" y="1"/>
                  </a:moveTo>
                  <a:lnTo>
                    <a:pt x="1388" y="72"/>
                  </a:lnTo>
                  <a:lnTo>
                    <a:pt x="677" y="214"/>
                  </a:lnTo>
                  <a:lnTo>
                    <a:pt x="0" y="357"/>
                  </a:lnTo>
                  <a:lnTo>
                    <a:pt x="2847" y="8043"/>
                  </a:lnTo>
                  <a:lnTo>
                    <a:pt x="5730" y="357"/>
                  </a:lnTo>
                  <a:lnTo>
                    <a:pt x="5054" y="214"/>
                  </a:lnTo>
                  <a:lnTo>
                    <a:pt x="4342" y="72"/>
                  </a:lnTo>
                  <a:lnTo>
                    <a:pt x="35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3651524" y="3628535"/>
              <a:ext cx="136710" cy="137354"/>
            </a:xfrm>
            <a:custGeom>
              <a:rect b="b" l="l" r="r" t="t"/>
              <a:pathLst>
                <a:path extrusionOk="0" h="7473" w="7438">
                  <a:moveTo>
                    <a:pt x="3381" y="0"/>
                  </a:moveTo>
                  <a:lnTo>
                    <a:pt x="0" y="7473"/>
                  </a:lnTo>
                  <a:lnTo>
                    <a:pt x="7438" y="4057"/>
                  </a:lnTo>
                  <a:lnTo>
                    <a:pt x="7082" y="3452"/>
                  </a:lnTo>
                  <a:lnTo>
                    <a:pt x="6655" y="2882"/>
                  </a:lnTo>
                  <a:lnTo>
                    <a:pt x="6192" y="2313"/>
                  </a:lnTo>
                  <a:lnTo>
                    <a:pt x="5694" y="1779"/>
                  </a:lnTo>
                  <a:lnTo>
                    <a:pt x="5160" y="1245"/>
                  </a:lnTo>
                  <a:lnTo>
                    <a:pt x="4591" y="783"/>
                  </a:lnTo>
                  <a:lnTo>
                    <a:pt x="3986" y="391"/>
                  </a:lnTo>
                  <a:lnTo>
                    <a:pt x="33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3658067" y="3727934"/>
              <a:ext cx="147830" cy="105336"/>
            </a:xfrm>
            <a:custGeom>
              <a:rect b="b" l="l" r="r" t="t"/>
              <a:pathLst>
                <a:path extrusionOk="0" h="5731" w="8043">
                  <a:moveTo>
                    <a:pt x="7651" y="1"/>
                  </a:moveTo>
                  <a:lnTo>
                    <a:pt x="0" y="2883"/>
                  </a:lnTo>
                  <a:lnTo>
                    <a:pt x="7651" y="5730"/>
                  </a:lnTo>
                  <a:lnTo>
                    <a:pt x="7829" y="5054"/>
                  </a:lnTo>
                  <a:lnTo>
                    <a:pt x="7936" y="4342"/>
                  </a:lnTo>
                  <a:lnTo>
                    <a:pt x="8007" y="3631"/>
                  </a:lnTo>
                  <a:lnTo>
                    <a:pt x="8043" y="2883"/>
                  </a:lnTo>
                  <a:lnTo>
                    <a:pt x="8007" y="2136"/>
                  </a:lnTo>
                  <a:lnTo>
                    <a:pt x="7936" y="1424"/>
                  </a:lnTo>
                  <a:lnTo>
                    <a:pt x="7829" y="713"/>
                  </a:lnTo>
                  <a:lnTo>
                    <a:pt x="76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3651524" y="3795958"/>
              <a:ext cx="136710" cy="137372"/>
            </a:xfrm>
            <a:custGeom>
              <a:rect b="b" l="l" r="r" t="t"/>
              <a:pathLst>
                <a:path extrusionOk="0" h="7474" w="7438">
                  <a:moveTo>
                    <a:pt x="0" y="1"/>
                  </a:moveTo>
                  <a:lnTo>
                    <a:pt x="3381" y="7474"/>
                  </a:lnTo>
                  <a:lnTo>
                    <a:pt x="3986" y="7082"/>
                  </a:lnTo>
                  <a:lnTo>
                    <a:pt x="4591" y="6655"/>
                  </a:lnTo>
                  <a:lnTo>
                    <a:pt x="5160" y="6228"/>
                  </a:lnTo>
                  <a:lnTo>
                    <a:pt x="5694" y="5694"/>
                  </a:lnTo>
                  <a:lnTo>
                    <a:pt x="6192" y="5161"/>
                  </a:lnTo>
                  <a:lnTo>
                    <a:pt x="6655" y="4591"/>
                  </a:lnTo>
                  <a:lnTo>
                    <a:pt x="7082" y="4022"/>
                  </a:lnTo>
                  <a:lnTo>
                    <a:pt x="7438" y="3417"/>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3583499" y="3802502"/>
              <a:ext cx="105317" cy="147830"/>
            </a:xfrm>
            <a:custGeom>
              <a:rect b="b" l="l" r="r" t="t"/>
              <a:pathLst>
                <a:path extrusionOk="0" h="8043" w="5730">
                  <a:moveTo>
                    <a:pt x="2847" y="1"/>
                  </a:moveTo>
                  <a:lnTo>
                    <a:pt x="0" y="7687"/>
                  </a:lnTo>
                  <a:lnTo>
                    <a:pt x="677" y="7829"/>
                  </a:lnTo>
                  <a:lnTo>
                    <a:pt x="1388" y="7936"/>
                  </a:lnTo>
                  <a:lnTo>
                    <a:pt x="2136" y="8043"/>
                  </a:lnTo>
                  <a:lnTo>
                    <a:pt x="3595" y="8043"/>
                  </a:lnTo>
                  <a:lnTo>
                    <a:pt x="4342" y="7936"/>
                  </a:lnTo>
                  <a:lnTo>
                    <a:pt x="5054" y="7829"/>
                  </a:lnTo>
                  <a:lnTo>
                    <a:pt x="5730" y="7687"/>
                  </a:lnTo>
                  <a:lnTo>
                    <a:pt x="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3484082" y="3795958"/>
              <a:ext cx="136710" cy="137372"/>
            </a:xfrm>
            <a:custGeom>
              <a:rect b="b" l="l" r="r" t="t"/>
              <a:pathLst>
                <a:path extrusionOk="0" h="7474" w="7438">
                  <a:moveTo>
                    <a:pt x="7438" y="1"/>
                  </a:moveTo>
                  <a:lnTo>
                    <a:pt x="1" y="3417"/>
                  </a:lnTo>
                  <a:lnTo>
                    <a:pt x="356" y="4022"/>
                  </a:lnTo>
                  <a:lnTo>
                    <a:pt x="783" y="4591"/>
                  </a:lnTo>
                  <a:lnTo>
                    <a:pt x="1246" y="5161"/>
                  </a:lnTo>
                  <a:lnTo>
                    <a:pt x="1744" y="5694"/>
                  </a:lnTo>
                  <a:lnTo>
                    <a:pt x="2278" y="6228"/>
                  </a:lnTo>
                  <a:lnTo>
                    <a:pt x="2847" y="6655"/>
                  </a:lnTo>
                  <a:lnTo>
                    <a:pt x="3452" y="7082"/>
                  </a:lnTo>
                  <a:lnTo>
                    <a:pt x="4057" y="7474"/>
                  </a:lnTo>
                  <a:lnTo>
                    <a:pt x="7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3466419" y="3727934"/>
              <a:ext cx="147849" cy="105336"/>
            </a:xfrm>
            <a:custGeom>
              <a:rect b="b" l="l" r="r" t="t"/>
              <a:pathLst>
                <a:path extrusionOk="0" h="5731" w="8044">
                  <a:moveTo>
                    <a:pt x="392" y="1"/>
                  </a:moveTo>
                  <a:lnTo>
                    <a:pt x="214" y="713"/>
                  </a:lnTo>
                  <a:lnTo>
                    <a:pt x="107" y="1424"/>
                  </a:lnTo>
                  <a:lnTo>
                    <a:pt x="36" y="2136"/>
                  </a:lnTo>
                  <a:lnTo>
                    <a:pt x="1" y="2883"/>
                  </a:lnTo>
                  <a:lnTo>
                    <a:pt x="36" y="3631"/>
                  </a:lnTo>
                  <a:lnTo>
                    <a:pt x="107" y="4342"/>
                  </a:lnTo>
                  <a:lnTo>
                    <a:pt x="214" y="5054"/>
                  </a:lnTo>
                  <a:lnTo>
                    <a:pt x="392" y="5730"/>
                  </a:lnTo>
                  <a:lnTo>
                    <a:pt x="8043" y="2883"/>
                  </a:lnTo>
                  <a:lnTo>
                    <a:pt x="3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3484082" y="3628535"/>
              <a:ext cx="136710" cy="137354"/>
            </a:xfrm>
            <a:custGeom>
              <a:rect b="b" l="l" r="r" t="t"/>
              <a:pathLst>
                <a:path extrusionOk="0" h="7473" w="7438">
                  <a:moveTo>
                    <a:pt x="4057" y="0"/>
                  </a:moveTo>
                  <a:lnTo>
                    <a:pt x="3452" y="391"/>
                  </a:lnTo>
                  <a:lnTo>
                    <a:pt x="2847" y="783"/>
                  </a:lnTo>
                  <a:lnTo>
                    <a:pt x="2278" y="1245"/>
                  </a:lnTo>
                  <a:lnTo>
                    <a:pt x="1744" y="1779"/>
                  </a:lnTo>
                  <a:lnTo>
                    <a:pt x="1246" y="2313"/>
                  </a:lnTo>
                  <a:lnTo>
                    <a:pt x="783" y="2882"/>
                  </a:lnTo>
                  <a:lnTo>
                    <a:pt x="356" y="3452"/>
                  </a:lnTo>
                  <a:lnTo>
                    <a:pt x="1" y="4057"/>
                  </a:lnTo>
                  <a:lnTo>
                    <a:pt x="7438" y="7473"/>
                  </a:lnTo>
                  <a:lnTo>
                    <a:pt x="40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574989" y="3719442"/>
              <a:ext cx="122337" cy="122319"/>
            </a:xfrm>
            <a:custGeom>
              <a:rect b="b" l="l" r="r" t="t"/>
              <a:pathLst>
                <a:path extrusionOk="0" h="6655" w="6656">
                  <a:moveTo>
                    <a:pt x="3310" y="0"/>
                  </a:moveTo>
                  <a:lnTo>
                    <a:pt x="2990" y="36"/>
                  </a:lnTo>
                  <a:lnTo>
                    <a:pt x="2670" y="72"/>
                  </a:lnTo>
                  <a:lnTo>
                    <a:pt x="2350" y="178"/>
                  </a:lnTo>
                  <a:lnTo>
                    <a:pt x="2029" y="285"/>
                  </a:lnTo>
                  <a:lnTo>
                    <a:pt x="1745" y="427"/>
                  </a:lnTo>
                  <a:lnTo>
                    <a:pt x="1460" y="570"/>
                  </a:lnTo>
                  <a:lnTo>
                    <a:pt x="1211" y="783"/>
                  </a:lnTo>
                  <a:lnTo>
                    <a:pt x="962" y="997"/>
                  </a:lnTo>
                  <a:lnTo>
                    <a:pt x="748" y="1210"/>
                  </a:lnTo>
                  <a:lnTo>
                    <a:pt x="570" y="1495"/>
                  </a:lnTo>
                  <a:lnTo>
                    <a:pt x="392" y="1744"/>
                  </a:lnTo>
                  <a:lnTo>
                    <a:pt x="250" y="2064"/>
                  </a:lnTo>
                  <a:lnTo>
                    <a:pt x="143" y="2349"/>
                  </a:lnTo>
                  <a:lnTo>
                    <a:pt x="72" y="2669"/>
                  </a:lnTo>
                  <a:lnTo>
                    <a:pt x="1" y="2990"/>
                  </a:lnTo>
                  <a:lnTo>
                    <a:pt x="1" y="3345"/>
                  </a:lnTo>
                  <a:lnTo>
                    <a:pt x="1" y="3666"/>
                  </a:lnTo>
                  <a:lnTo>
                    <a:pt x="72" y="4021"/>
                  </a:lnTo>
                  <a:lnTo>
                    <a:pt x="143" y="4342"/>
                  </a:lnTo>
                  <a:lnTo>
                    <a:pt x="250" y="4626"/>
                  </a:lnTo>
                  <a:lnTo>
                    <a:pt x="392" y="4947"/>
                  </a:lnTo>
                  <a:lnTo>
                    <a:pt x="570" y="5196"/>
                  </a:lnTo>
                  <a:lnTo>
                    <a:pt x="748" y="5445"/>
                  </a:lnTo>
                  <a:lnTo>
                    <a:pt x="962" y="5694"/>
                  </a:lnTo>
                  <a:lnTo>
                    <a:pt x="1211" y="5907"/>
                  </a:lnTo>
                  <a:lnTo>
                    <a:pt x="1460" y="6121"/>
                  </a:lnTo>
                  <a:lnTo>
                    <a:pt x="1745" y="6263"/>
                  </a:lnTo>
                  <a:lnTo>
                    <a:pt x="2029" y="6406"/>
                  </a:lnTo>
                  <a:lnTo>
                    <a:pt x="2350" y="6512"/>
                  </a:lnTo>
                  <a:lnTo>
                    <a:pt x="2670" y="6619"/>
                  </a:lnTo>
                  <a:lnTo>
                    <a:pt x="2990" y="6655"/>
                  </a:lnTo>
                  <a:lnTo>
                    <a:pt x="3666" y="6655"/>
                  </a:lnTo>
                  <a:lnTo>
                    <a:pt x="3986" y="6619"/>
                  </a:lnTo>
                  <a:lnTo>
                    <a:pt x="4307" y="6512"/>
                  </a:lnTo>
                  <a:lnTo>
                    <a:pt x="4627" y="6406"/>
                  </a:lnTo>
                  <a:lnTo>
                    <a:pt x="4912" y="6263"/>
                  </a:lnTo>
                  <a:lnTo>
                    <a:pt x="5196" y="6121"/>
                  </a:lnTo>
                  <a:lnTo>
                    <a:pt x="5445" y="5907"/>
                  </a:lnTo>
                  <a:lnTo>
                    <a:pt x="5695" y="5694"/>
                  </a:lnTo>
                  <a:lnTo>
                    <a:pt x="5908" y="5445"/>
                  </a:lnTo>
                  <a:lnTo>
                    <a:pt x="6086" y="5196"/>
                  </a:lnTo>
                  <a:lnTo>
                    <a:pt x="6264" y="4947"/>
                  </a:lnTo>
                  <a:lnTo>
                    <a:pt x="6406" y="4626"/>
                  </a:lnTo>
                  <a:lnTo>
                    <a:pt x="6513" y="4342"/>
                  </a:lnTo>
                  <a:lnTo>
                    <a:pt x="6584" y="4021"/>
                  </a:lnTo>
                  <a:lnTo>
                    <a:pt x="6655" y="3666"/>
                  </a:lnTo>
                  <a:lnTo>
                    <a:pt x="6655" y="3345"/>
                  </a:lnTo>
                  <a:lnTo>
                    <a:pt x="6655" y="2990"/>
                  </a:lnTo>
                  <a:lnTo>
                    <a:pt x="6584" y="2669"/>
                  </a:lnTo>
                  <a:lnTo>
                    <a:pt x="6513" y="2349"/>
                  </a:lnTo>
                  <a:lnTo>
                    <a:pt x="6406" y="2064"/>
                  </a:lnTo>
                  <a:lnTo>
                    <a:pt x="6264" y="1744"/>
                  </a:lnTo>
                  <a:lnTo>
                    <a:pt x="6086" y="1495"/>
                  </a:lnTo>
                  <a:lnTo>
                    <a:pt x="5908" y="1210"/>
                  </a:lnTo>
                  <a:lnTo>
                    <a:pt x="5695" y="997"/>
                  </a:lnTo>
                  <a:lnTo>
                    <a:pt x="5445" y="783"/>
                  </a:lnTo>
                  <a:lnTo>
                    <a:pt x="5196" y="570"/>
                  </a:lnTo>
                  <a:lnTo>
                    <a:pt x="4912" y="427"/>
                  </a:lnTo>
                  <a:lnTo>
                    <a:pt x="4627" y="285"/>
                  </a:lnTo>
                  <a:lnTo>
                    <a:pt x="4307" y="178"/>
                  </a:lnTo>
                  <a:lnTo>
                    <a:pt x="3986" y="72"/>
                  </a:lnTo>
                  <a:lnTo>
                    <a:pt x="3666" y="36"/>
                  </a:lnTo>
                  <a:lnTo>
                    <a:pt x="33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2786212" y="2689960"/>
              <a:ext cx="3724211" cy="1144615"/>
            </a:xfrm>
            <a:custGeom>
              <a:rect b="b" l="l" r="r" t="t"/>
              <a:pathLst>
                <a:path extrusionOk="0" h="62275" w="202623">
                  <a:moveTo>
                    <a:pt x="118606" y="0"/>
                  </a:moveTo>
                  <a:lnTo>
                    <a:pt x="116435" y="36"/>
                  </a:lnTo>
                  <a:lnTo>
                    <a:pt x="114193" y="72"/>
                  </a:lnTo>
                  <a:lnTo>
                    <a:pt x="111951" y="107"/>
                  </a:lnTo>
                  <a:lnTo>
                    <a:pt x="109710" y="178"/>
                  </a:lnTo>
                  <a:lnTo>
                    <a:pt x="107468" y="285"/>
                  </a:lnTo>
                  <a:lnTo>
                    <a:pt x="105261" y="427"/>
                  </a:lnTo>
                  <a:lnTo>
                    <a:pt x="103019" y="570"/>
                  </a:lnTo>
                  <a:lnTo>
                    <a:pt x="100849" y="748"/>
                  </a:lnTo>
                  <a:lnTo>
                    <a:pt x="98714" y="961"/>
                  </a:lnTo>
                  <a:lnTo>
                    <a:pt x="96614" y="1210"/>
                  </a:lnTo>
                  <a:lnTo>
                    <a:pt x="94550" y="1459"/>
                  </a:lnTo>
                  <a:lnTo>
                    <a:pt x="92593" y="1744"/>
                  </a:lnTo>
                  <a:lnTo>
                    <a:pt x="90671" y="2100"/>
                  </a:lnTo>
                  <a:lnTo>
                    <a:pt x="88857" y="2456"/>
                  </a:lnTo>
                  <a:lnTo>
                    <a:pt x="87113" y="2847"/>
                  </a:lnTo>
                  <a:lnTo>
                    <a:pt x="85476" y="3274"/>
                  </a:lnTo>
                  <a:lnTo>
                    <a:pt x="83946" y="3737"/>
                  </a:lnTo>
                  <a:lnTo>
                    <a:pt x="82558" y="4235"/>
                  </a:lnTo>
                  <a:lnTo>
                    <a:pt x="82024" y="4448"/>
                  </a:lnTo>
                  <a:lnTo>
                    <a:pt x="81348" y="4769"/>
                  </a:lnTo>
                  <a:lnTo>
                    <a:pt x="79818" y="5587"/>
                  </a:lnTo>
                  <a:lnTo>
                    <a:pt x="77932" y="6655"/>
                  </a:lnTo>
                  <a:lnTo>
                    <a:pt x="75832" y="7900"/>
                  </a:lnTo>
                  <a:lnTo>
                    <a:pt x="73555" y="9324"/>
                  </a:lnTo>
                  <a:lnTo>
                    <a:pt x="71171" y="10854"/>
                  </a:lnTo>
                  <a:lnTo>
                    <a:pt x="66260" y="14056"/>
                  </a:lnTo>
                  <a:lnTo>
                    <a:pt x="61598" y="17152"/>
                  </a:lnTo>
                  <a:lnTo>
                    <a:pt x="57648" y="19821"/>
                  </a:lnTo>
                  <a:lnTo>
                    <a:pt x="53912" y="22348"/>
                  </a:lnTo>
                  <a:lnTo>
                    <a:pt x="52310" y="22704"/>
                  </a:lnTo>
                  <a:lnTo>
                    <a:pt x="48076" y="23664"/>
                  </a:lnTo>
                  <a:lnTo>
                    <a:pt x="42026" y="25052"/>
                  </a:lnTo>
                  <a:lnTo>
                    <a:pt x="38574" y="25906"/>
                  </a:lnTo>
                  <a:lnTo>
                    <a:pt x="35016" y="26796"/>
                  </a:lnTo>
                  <a:lnTo>
                    <a:pt x="31386" y="27721"/>
                  </a:lnTo>
                  <a:lnTo>
                    <a:pt x="27828" y="28718"/>
                  </a:lnTo>
                  <a:lnTo>
                    <a:pt x="24447" y="29678"/>
                  </a:lnTo>
                  <a:lnTo>
                    <a:pt x="22846" y="30177"/>
                  </a:lnTo>
                  <a:lnTo>
                    <a:pt x="21316" y="30675"/>
                  </a:lnTo>
                  <a:lnTo>
                    <a:pt x="19928" y="31137"/>
                  </a:lnTo>
                  <a:lnTo>
                    <a:pt x="18611" y="31636"/>
                  </a:lnTo>
                  <a:lnTo>
                    <a:pt x="17401" y="32098"/>
                  </a:lnTo>
                  <a:lnTo>
                    <a:pt x="16334" y="32525"/>
                  </a:lnTo>
                  <a:lnTo>
                    <a:pt x="15444" y="32988"/>
                  </a:lnTo>
                  <a:lnTo>
                    <a:pt x="14697" y="33379"/>
                  </a:lnTo>
                  <a:lnTo>
                    <a:pt x="14376" y="33593"/>
                  </a:lnTo>
                  <a:lnTo>
                    <a:pt x="14127" y="33806"/>
                  </a:lnTo>
                  <a:lnTo>
                    <a:pt x="13878" y="33984"/>
                  </a:lnTo>
                  <a:lnTo>
                    <a:pt x="13736" y="34162"/>
                  </a:lnTo>
                  <a:lnTo>
                    <a:pt x="11281" y="37294"/>
                  </a:lnTo>
                  <a:lnTo>
                    <a:pt x="9003" y="40247"/>
                  </a:lnTo>
                  <a:lnTo>
                    <a:pt x="6619" y="43379"/>
                  </a:lnTo>
                  <a:lnTo>
                    <a:pt x="6405" y="43414"/>
                  </a:lnTo>
                  <a:lnTo>
                    <a:pt x="5765" y="43521"/>
                  </a:lnTo>
                  <a:lnTo>
                    <a:pt x="5338" y="43663"/>
                  </a:lnTo>
                  <a:lnTo>
                    <a:pt x="4840" y="43806"/>
                  </a:lnTo>
                  <a:lnTo>
                    <a:pt x="4341" y="44019"/>
                  </a:lnTo>
                  <a:lnTo>
                    <a:pt x="3808" y="44268"/>
                  </a:lnTo>
                  <a:lnTo>
                    <a:pt x="3274" y="44589"/>
                  </a:lnTo>
                  <a:lnTo>
                    <a:pt x="2740" y="44944"/>
                  </a:lnTo>
                  <a:lnTo>
                    <a:pt x="2206" y="45407"/>
                  </a:lnTo>
                  <a:lnTo>
                    <a:pt x="1993" y="45656"/>
                  </a:lnTo>
                  <a:lnTo>
                    <a:pt x="1744" y="45941"/>
                  </a:lnTo>
                  <a:lnTo>
                    <a:pt x="1530" y="46225"/>
                  </a:lnTo>
                  <a:lnTo>
                    <a:pt x="1352" y="46546"/>
                  </a:lnTo>
                  <a:lnTo>
                    <a:pt x="1139" y="46866"/>
                  </a:lnTo>
                  <a:lnTo>
                    <a:pt x="996" y="47222"/>
                  </a:lnTo>
                  <a:lnTo>
                    <a:pt x="854" y="47613"/>
                  </a:lnTo>
                  <a:lnTo>
                    <a:pt x="747" y="48005"/>
                  </a:lnTo>
                  <a:lnTo>
                    <a:pt x="641" y="48432"/>
                  </a:lnTo>
                  <a:lnTo>
                    <a:pt x="569" y="48894"/>
                  </a:lnTo>
                  <a:lnTo>
                    <a:pt x="391" y="50816"/>
                  </a:lnTo>
                  <a:lnTo>
                    <a:pt x="178" y="52809"/>
                  </a:lnTo>
                  <a:lnTo>
                    <a:pt x="36" y="54801"/>
                  </a:lnTo>
                  <a:lnTo>
                    <a:pt x="0" y="55762"/>
                  </a:lnTo>
                  <a:lnTo>
                    <a:pt x="0" y="56723"/>
                  </a:lnTo>
                  <a:lnTo>
                    <a:pt x="0" y="57613"/>
                  </a:lnTo>
                  <a:lnTo>
                    <a:pt x="71" y="58431"/>
                  </a:lnTo>
                  <a:lnTo>
                    <a:pt x="142" y="59214"/>
                  </a:lnTo>
                  <a:lnTo>
                    <a:pt x="285" y="59890"/>
                  </a:lnTo>
                  <a:lnTo>
                    <a:pt x="463" y="60531"/>
                  </a:lnTo>
                  <a:lnTo>
                    <a:pt x="569" y="60780"/>
                  </a:lnTo>
                  <a:lnTo>
                    <a:pt x="712" y="61029"/>
                  </a:lnTo>
                  <a:lnTo>
                    <a:pt x="854" y="61278"/>
                  </a:lnTo>
                  <a:lnTo>
                    <a:pt x="996" y="61456"/>
                  </a:lnTo>
                  <a:lnTo>
                    <a:pt x="1174" y="61634"/>
                  </a:lnTo>
                  <a:lnTo>
                    <a:pt x="1352" y="61776"/>
                  </a:lnTo>
                  <a:lnTo>
                    <a:pt x="1566" y="61812"/>
                  </a:lnTo>
                  <a:lnTo>
                    <a:pt x="2028" y="61883"/>
                  </a:lnTo>
                  <a:lnTo>
                    <a:pt x="3594" y="61954"/>
                  </a:lnTo>
                  <a:lnTo>
                    <a:pt x="6014" y="62061"/>
                  </a:lnTo>
                  <a:lnTo>
                    <a:pt x="9181" y="62132"/>
                  </a:lnTo>
                  <a:lnTo>
                    <a:pt x="17686" y="62203"/>
                  </a:lnTo>
                  <a:lnTo>
                    <a:pt x="28646" y="62274"/>
                  </a:lnTo>
                  <a:lnTo>
                    <a:pt x="28646" y="62274"/>
                  </a:lnTo>
                  <a:lnTo>
                    <a:pt x="28575" y="61563"/>
                  </a:lnTo>
                  <a:lnTo>
                    <a:pt x="28468" y="60815"/>
                  </a:lnTo>
                  <a:lnTo>
                    <a:pt x="28433" y="60104"/>
                  </a:lnTo>
                  <a:lnTo>
                    <a:pt x="28397" y="59356"/>
                  </a:lnTo>
                  <a:lnTo>
                    <a:pt x="28433" y="58431"/>
                  </a:lnTo>
                  <a:lnTo>
                    <a:pt x="28504" y="57542"/>
                  </a:lnTo>
                  <a:lnTo>
                    <a:pt x="28611" y="56652"/>
                  </a:lnTo>
                  <a:lnTo>
                    <a:pt x="28753" y="55762"/>
                  </a:lnTo>
                  <a:lnTo>
                    <a:pt x="28966" y="54908"/>
                  </a:lnTo>
                  <a:lnTo>
                    <a:pt x="29216" y="54054"/>
                  </a:lnTo>
                  <a:lnTo>
                    <a:pt x="29500" y="53236"/>
                  </a:lnTo>
                  <a:lnTo>
                    <a:pt x="29820" y="52417"/>
                  </a:lnTo>
                  <a:lnTo>
                    <a:pt x="30176" y="51634"/>
                  </a:lnTo>
                  <a:lnTo>
                    <a:pt x="30568" y="50852"/>
                  </a:lnTo>
                  <a:lnTo>
                    <a:pt x="30995" y="50104"/>
                  </a:lnTo>
                  <a:lnTo>
                    <a:pt x="31457" y="49393"/>
                  </a:lnTo>
                  <a:lnTo>
                    <a:pt x="31956" y="48681"/>
                  </a:lnTo>
                  <a:lnTo>
                    <a:pt x="32489" y="48005"/>
                  </a:lnTo>
                  <a:lnTo>
                    <a:pt x="33023" y="47364"/>
                  </a:lnTo>
                  <a:lnTo>
                    <a:pt x="33628" y="46724"/>
                  </a:lnTo>
                  <a:lnTo>
                    <a:pt x="34233" y="46154"/>
                  </a:lnTo>
                  <a:lnTo>
                    <a:pt x="34909" y="45585"/>
                  </a:lnTo>
                  <a:lnTo>
                    <a:pt x="35585" y="45051"/>
                  </a:lnTo>
                  <a:lnTo>
                    <a:pt x="36261" y="44553"/>
                  </a:lnTo>
                  <a:lnTo>
                    <a:pt x="37009" y="44090"/>
                  </a:lnTo>
                  <a:lnTo>
                    <a:pt x="37756" y="43663"/>
                  </a:lnTo>
                  <a:lnTo>
                    <a:pt x="38503" y="43272"/>
                  </a:lnTo>
                  <a:lnTo>
                    <a:pt x="39286" y="42916"/>
                  </a:lnTo>
                  <a:lnTo>
                    <a:pt x="40105" y="42596"/>
                  </a:lnTo>
                  <a:lnTo>
                    <a:pt x="40923" y="42311"/>
                  </a:lnTo>
                  <a:lnTo>
                    <a:pt x="41777" y="42062"/>
                  </a:lnTo>
                  <a:lnTo>
                    <a:pt x="42631" y="41884"/>
                  </a:lnTo>
                  <a:lnTo>
                    <a:pt x="43521" y="41706"/>
                  </a:lnTo>
                  <a:lnTo>
                    <a:pt x="44410" y="41599"/>
                  </a:lnTo>
                  <a:lnTo>
                    <a:pt x="45336" y="41528"/>
                  </a:lnTo>
                  <a:lnTo>
                    <a:pt x="46937" y="41528"/>
                  </a:lnTo>
                  <a:lnTo>
                    <a:pt x="47649" y="41564"/>
                  </a:lnTo>
                  <a:lnTo>
                    <a:pt x="48360" y="41635"/>
                  </a:lnTo>
                  <a:lnTo>
                    <a:pt x="49037" y="41742"/>
                  </a:lnTo>
                  <a:lnTo>
                    <a:pt x="49713" y="41848"/>
                  </a:lnTo>
                  <a:lnTo>
                    <a:pt x="50389" y="41991"/>
                  </a:lnTo>
                  <a:lnTo>
                    <a:pt x="51065" y="42169"/>
                  </a:lnTo>
                  <a:lnTo>
                    <a:pt x="51705" y="42382"/>
                  </a:lnTo>
                  <a:lnTo>
                    <a:pt x="52453" y="42631"/>
                  </a:lnTo>
                  <a:lnTo>
                    <a:pt x="53164" y="42916"/>
                  </a:lnTo>
                  <a:lnTo>
                    <a:pt x="53876" y="43236"/>
                  </a:lnTo>
                  <a:lnTo>
                    <a:pt x="54588" y="43592"/>
                  </a:lnTo>
                  <a:lnTo>
                    <a:pt x="55264" y="43948"/>
                  </a:lnTo>
                  <a:lnTo>
                    <a:pt x="55905" y="44375"/>
                  </a:lnTo>
                  <a:lnTo>
                    <a:pt x="56545" y="44802"/>
                  </a:lnTo>
                  <a:lnTo>
                    <a:pt x="57150" y="45265"/>
                  </a:lnTo>
                  <a:lnTo>
                    <a:pt x="57684" y="45656"/>
                  </a:lnTo>
                  <a:lnTo>
                    <a:pt x="58146" y="46083"/>
                  </a:lnTo>
                  <a:lnTo>
                    <a:pt x="58645" y="46510"/>
                  </a:lnTo>
                  <a:lnTo>
                    <a:pt x="59072" y="46973"/>
                  </a:lnTo>
                  <a:lnTo>
                    <a:pt x="59641" y="47578"/>
                  </a:lnTo>
                  <a:lnTo>
                    <a:pt x="60139" y="48183"/>
                  </a:lnTo>
                  <a:lnTo>
                    <a:pt x="60637" y="48823"/>
                  </a:lnTo>
                  <a:lnTo>
                    <a:pt x="61100" y="49464"/>
                  </a:lnTo>
                  <a:lnTo>
                    <a:pt x="61527" y="50140"/>
                  </a:lnTo>
                  <a:lnTo>
                    <a:pt x="61918" y="50816"/>
                  </a:lnTo>
                  <a:lnTo>
                    <a:pt x="62274" y="51563"/>
                  </a:lnTo>
                  <a:lnTo>
                    <a:pt x="62630" y="52275"/>
                  </a:lnTo>
                  <a:lnTo>
                    <a:pt x="62701" y="52453"/>
                  </a:lnTo>
                  <a:lnTo>
                    <a:pt x="63022" y="53236"/>
                  </a:lnTo>
                  <a:lnTo>
                    <a:pt x="63271" y="54054"/>
                  </a:lnTo>
                  <a:lnTo>
                    <a:pt x="63520" y="54908"/>
                  </a:lnTo>
                  <a:lnTo>
                    <a:pt x="63733" y="55762"/>
                  </a:lnTo>
                  <a:lnTo>
                    <a:pt x="63876" y="56652"/>
                  </a:lnTo>
                  <a:lnTo>
                    <a:pt x="63982" y="57542"/>
                  </a:lnTo>
                  <a:lnTo>
                    <a:pt x="64054" y="58431"/>
                  </a:lnTo>
                  <a:lnTo>
                    <a:pt x="64089" y="59356"/>
                  </a:lnTo>
                  <a:lnTo>
                    <a:pt x="64054" y="60104"/>
                  </a:lnTo>
                  <a:lnTo>
                    <a:pt x="64018" y="60815"/>
                  </a:lnTo>
                  <a:lnTo>
                    <a:pt x="63947" y="61527"/>
                  </a:lnTo>
                  <a:lnTo>
                    <a:pt x="63840" y="62239"/>
                  </a:lnTo>
                  <a:lnTo>
                    <a:pt x="63840" y="62239"/>
                  </a:lnTo>
                  <a:lnTo>
                    <a:pt x="83127" y="62168"/>
                  </a:lnTo>
                  <a:lnTo>
                    <a:pt x="102806" y="62061"/>
                  </a:lnTo>
                  <a:lnTo>
                    <a:pt x="140135" y="61847"/>
                  </a:lnTo>
                  <a:lnTo>
                    <a:pt x="139993" y="60602"/>
                  </a:lnTo>
                  <a:lnTo>
                    <a:pt x="139957" y="59997"/>
                  </a:lnTo>
                  <a:lnTo>
                    <a:pt x="139921" y="59356"/>
                  </a:lnTo>
                  <a:lnTo>
                    <a:pt x="139957" y="58431"/>
                  </a:lnTo>
                  <a:lnTo>
                    <a:pt x="140028" y="57542"/>
                  </a:lnTo>
                  <a:lnTo>
                    <a:pt x="140135" y="56652"/>
                  </a:lnTo>
                  <a:lnTo>
                    <a:pt x="140313" y="55762"/>
                  </a:lnTo>
                  <a:lnTo>
                    <a:pt x="140491" y="54908"/>
                  </a:lnTo>
                  <a:lnTo>
                    <a:pt x="140740" y="54054"/>
                  </a:lnTo>
                  <a:lnTo>
                    <a:pt x="141025" y="53236"/>
                  </a:lnTo>
                  <a:lnTo>
                    <a:pt x="141345" y="52453"/>
                  </a:lnTo>
                  <a:lnTo>
                    <a:pt x="141630" y="51741"/>
                  </a:lnTo>
                  <a:lnTo>
                    <a:pt x="141985" y="51065"/>
                  </a:lnTo>
                  <a:lnTo>
                    <a:pt x="142341" y="50424"/>
                  </a:lnTo>
                  <a:lnTo>
                    <a:pt x="142733" y="49784"/>
                  </a:lnTo>
                  <a:lnTo>
                    <a:pt x="143124" y="49179"/>
                  </a:lnTo>
                  <a:lnTo>
                    <a:pt x="143587" y="48574"/>
                  </a:lnTo>
                  <a:lnTo>
                    <a:pt x="144049" y="47969"/>
                  </a:lnTo>
                  <a:lnTo>
                    <a:pt x="144512" y="47400"/>
                  </a:lnTo>
                  <a:lnTo>
                    <a:pt x="144939" y="46973"/>
                  </a:lnTo>
                  <a:lnTo>
                    <a:pt x="145473" y="46439"/>
                  </a:lnTo>
                  <a:lnTo>
                    <a:pt x="146078" y="45905"/>
                  </a:lnTo>
                  <a:lnTo>
                    <a:pt x="146647" y="45407"/>
                  </a:lnTo>
                  <a:lnTo>
                    <a:pt x="147288" y="44909"/>
                  </a:lnTo>
                  <a:lnTo>
                    <a:pt x="147928" y="44482"/>
                  </a:lnTo>
                  <a:lnTo>
                    <a:pt x="148604" y="44055"/>
                  </a:lnTo>
                  <a:lnTo>
                    <a:pt x="149280" y="43663"/>
                  </a:lnTo>
                  <a:lnTo>
                    <a:pt x="149992" y="43307"/>
                  </a:lnTo>
                  <a:lnTo>
                    <a:pt x="150633" y="43023"/>
                  </a:lnTo>
                  <a:lnTo>
                    <a:pt x="151273" y="42738"/>
                  </a:lnTo>
                  <a:lnTo>
                    <a:pt x="151949" y="42489"/>
                  </a:lnTo>
                  <a:lnTo>
                    <a:pt x="152625" y="42275"/>
                  </a:lnTo>
                  <a:lnTo>
                    <a:pt x="153337" y="42062"/>
                  </a:lnTo>
                  <a:lnTo>
                    <a:pt x="154049" y="41920"/>
                  </a:lnTo>
                  <a:lnTo>
                    <a:pt x="154761" y="41777"/>
                  </a:lnTo>
                  <a:lnTo>
                    <a:pt x="155472" y="41671"/>
                  </a:lnTo>
                  <a:lnTo>
                    <a:pt x="156611" y="41564"/>
                  </a:lnTo>
                  <a:lnTo>
                    <a:pt x="157785" y="41528"/>
                  </a:lnTo>
                  <a:lnTo>
                    <a:pt x="158710" y="41528"/>
                  </a:lnTo>
                  <a:lnTo>
                    <a:pt x="159600" y="41599"/>
                  </a:lnTo>
                  <a:lnTo>
                    <a:pt x="160490" y="41706"/>
                  </a:lnTo>
                  <a:lnTo>
                    <a:pt x="161379" y="41884"/>
                  </a:lnTo>
                  <a:lnTo>
                    <a:pt x="162233" y="42062"/>
                  </a:lnTo>
                  <a:lnTo>
                    <a:pt x="163087" y="42311"/>
                  </a:lnTo>
                  <a:lnTo>
                    <a:pt x="163906" y="42596"/>
                  </a:lnTo>
                  <a:lnTo>
                    <a:pt x="164724" y="42916"/>
                  </a:lnTo>
                  <a:lnTo>
                    <a:pt x="165507" y="43272"/>
                  </a:lnTo>
                  <a:lnTo>
                    <a:pt x="166290" y="43663"/>
                  </a:lnTo>
                  <a:lnTo>
                    <a:pt x="167037" y="44090"/>
                  </a:lnTo>
                  <a:lnTo>
                    <a:pt x="167749" y="44553"/>
                  </a:lnTo>
                  <a:lnTo>
                    <a:pt x="168461" y="45051"/>
                  </a:lnTo>
                  <a:lnTo>
                    <a:pt x="169137" y="45585"/>
                  </a:lnTo>
                  <a:lnTo>
                    <a:pt x="169778" y="46154"/>
                  </a:lnTo>
                  <a:lnTo>
                    <a:pt x="170382" y="46724"/>
                  </a:lnTo>
                  <a:lnTo>
                    <a:pt x="170987" y="47364"/>
                  </a:lnTo>
                  <a:lnTo>
                    <a:pt x="171521" y="48005"/>
                  </a:lnTo>
                  <a:lnTo>
                    <a:pt x="172055" y="48681"/>
                  </a:lnTo>
                  <a:lnTo>
                    <a:pt x="172553" y="49393"/>
                  </a:lnTo>
                  <a:lnTo>
                    <a:pt x="173016" y="50104"/>
                  </a:lnTo>
                  <a:lnTo>
                    <a:pt x="173443" y="50852"/>
                  </a:lnTo>
                  <a:lnTo>
                    <a:pt x="173870" y="51634"/>
                  </a:lnTo>
                  <a:lnTo>
                    <a:pt x="174226" y="52417"/>
                  </a:lnTo>
                  <a:lnTo>
                    <a:pt x="174546" y="53236"/>
                  </a:lnTo>
                  <a:lnTo>
                    <a:pt x="174795" y="54054"/>
                  </a:lnTo>
                  <a:lnTo>
                    <a:pt x="175044" y="54908"/>
                  </a:lnTo>
                  <a:lnTo>
                    <a:pt x="175258" y="55762"/>
                  </a:lnTo>
                  <a:lnTo>
                    <a:pt x="175400" y="56652"/>
                  </a:lnTo>
                  <a:lnTo>
                    <a:pt x="175507" y="57542"/>
                  </a:lnTo>
                  <a:lnTo>
                    <a:pt x="175578" y="58431"/>
                  </a:lnTo>
                  <a:lnTo>
                    <a:pt x="175613" y="59356"/>
                  </a:lnTo>
                  <a:lnTo>
                    <a:pt x="175613" y="59926"/>
                  </a:lnTo>
                  <a:lnTo>
                    <a:pt x="175578" y="60459"/>
                  </a:lnTo>
                  <a:lnTo>
                    <a:pt x="175471" y="61563"/>
                  </a:lnTo>
                  <a:lnTo>
                    <a:pt x="184225" y="61491"/>
                  </a:lnTo>
                  <a:lnTo>
                    <a:pt x="184972" y="61456"/>
                  </a:lnTo>
                  <a:lnTo>
                    <a:pt x="186431" y="61314"/>
                  </a:lnTo>
                  <a:lnTo>
                    <a:pt x="188460" y="61100"/>
                  </a:lnTo>
                  <a:lnTo>
                    <a:pt x="189634" y="60922"/>
                  </a:lnTo>
                  <a:lnTo>
                    <a:pt x="190880" y="60709"/>
                  </a:lnTo>
                  <a:lnTo>
                    <a:pt x="192125" y="60459"/>
                  </a:lnTo>
                  <a:lnTo>
                    <a:pt x="193442" y="60175"/>
                  </a:lnTo>
                  <a:lnTo>
                    <a:pt x="194723" y="59855"/>
                  </a:lnTo>
                  <a:lnTo>
                    <a:pt x="195968" y="59499"/>
                  </a:lnTo>
                  <a:lnTo>
                    <a:pt x="197178" y="59107"/>
                  </a:lnTo>
                  <a:lnTo>
                    <a:pt x="198317" y="58645"/>
                  </a:lnTo>
                  <a:lnTo>
                    <a:pt x="198851" y="58396"/>
                  </a:lnTo>
                  <a:lnTo>
                    <a:pt x="199349" y="58111"/>
                  </a:lnTo>
                  <a:lnTo>
                    <a:pt x="199812" y="57862"/>
                  </a:lnTo>
                  <a:lnTo>
                    <a:pt x="200274" y="57577"/>
                  </a:lnTo>
                  <a:lnTo>
                    <a:pt x="200666" y="57221"/>
                  </a:lnTo>
                  <a:lnTo>
                    <a:pt x="201021" y="56865"/>
                  </a:lnTo>
                  <a:lnTo>
                    <a:pt x="201306" y="56403"/>
                  </a:lnTo>
                  <a:lnTo>
                    <a:pt x="201591" y="55940"/>
                  </a:lnTo>
                  <a:lnTo>
                    <a:pt x="201840" y="55406"/>
                  </a:lnTo>
                  <a:lnTo>
                    <a:pt x="202018" y="54837"/>
                  </a:lnTo>
                  <a:lnTo>
                    <a:pt x="202196" y="54232"/>
                  </a:lnTo>
                  <a:lnTo>
                    <a:pt x="202338" y="53592"/>
                  </a:lnTo>
                  <a:lnTo>
                    <a:pt x="202445" y="52915"/>
                  </a:lnTo>
                  <a:lnTo>
                    <a:pt x="202516" y="52204"/>
                  </a:lnTo>
                  <a:lnTo>
                    <a:pt x="202587" y="51492"/>
                  </a:lnTo>
                  <a:lnTo>
                    <a:pt x="202623" y="50780"/>
                  </a:lnTo>
                  <a:lnTo>
                    <a:pt x="202623" y="49286"/>
                  </a:lnTo>
                  <a:lnTo>
                    <a:pt x="202552" y="47791"/>
                  </a:lnTo>
                  <a:lnTo>
                    <a:pt x="202445" y="46297"/>
                  </a:lnTo>
                  <a:lnTo>
                    <a:pt x="202267" y="44838"/>
                  </a:lnTo>
                  <a:lnTo>
                    <a:pt x="202089" y="43485"/>
                  </a:lnTo>
                  <a:lnTo>
                    <a:pt x="201875" y="42275"/>
                  </a:lnTo>
                  <a:lnTo>
                    <a:pt x="201520" y="40283"/>
                  </a:lnTo>
                  <a:lnTo>
                    <a:pt x="201306" y="39180"/>
                  </a:lnTo>
                  <a:lnTo>
                    <a:pt x="201271" y="39037"/>
                  </a:lnTo>
                  <a:lnTo>
                    <a:pt x="201199" y="38895"/>
                  </a:lnTo>
                  <a:lnTo>
                    <a:pt x="201021" y="38610"/>
                  </a:lnTo>
                  <a:lnTo>
                    <a:pt x="200737" y="38326"/>
                  </a:lnTo>
                  <a:lnTo>
                    <a:pt x="200381" y="38112"/>
                  </a:lnTo>
                  <a:lnTo>
                    <a:pt x="199954" y="37863"/>
                  </a:lnTo>
                  <a:lnTo>
                    <a:pt x="199527" y="37649"/>
                  </a:lnTo>
                  <a:lnTo>
                    <a:pt x="199064" y="37436"/>
                  </a:lnTo>
                  <a:lnTo>
                    <a:pt x="198566" y="37258"/>
                  </a:lnTo>
                  <a:lnTo>
                    <a:pt x="197641" y="36973"/>
                  </a:lnTo>
                  <a:lnTo>
                    <a:pt x="196822" y="36724"/>
                  </a:lnTo>
                  <a:lnTo>
                    <a:pt x="196039" y="36546"/>
                  </a:lnTo>
                  <a:lnTo>
                    <a:pt x="196075" y="36013"/>
                  </a:lnTo>
                  <a:lnTo>
                    <a:pt x="196146" y="34625"/>
                  </a:lnTo>
                  <a:lnTo>
                    <a:pt x="196217" y="32668"/>
                  </a:lnTo>
                  <a:lnTo>
                    <a:pt x="196182" y="31529"/>
                  </a:lnTo>
                  <a:lnTo>
                    <a:pt x="196146" y="30354"/>
                  </a:lnTo>
                  <a:lnTo>
                    <a:pt x="196075" y="29180"/>
                  </a:lnTo>
                  <a:lnTo>
                    <a:pt x="195933" y="28041"/>
                  </a:lnTo>
                  <a:lnTo>
                    <a:pt x="195755" y="26903"/>
                  </a:lnTo>
                  <a:lnTo>
                    <a:pt x="195648" y="26405"/>
                  </a:lnTo>
                  <a:lnTo>
                    <a:pt x="195506" y="25906"/>
                  </a:lnTo>
                  <a:lnTo>
                    <a:pt x="195363" y="25444"/>
                  </a:lnTo>
                  <a:lnTo>
                    <a:pt x="195185" y="25017"/>
                  </a:lnTo>
                  <a:lnTo>
                    <a:pt x="194972" y="24625"/>
                  </a:lnTo>
                  <a:lnTo>
                    <a:pt x="194758" y="24269"/>
                  </a:lnTo>
                  <a:lnTo>
                    <a:pt x="194545" y="23985"/>
                  </a:lnTo>
                  <a:lnTo>
                    <a:pt x="194296" y="23736"/>
                  </a:lnTo>
                  <a:lnTo>
                    <a:pt x="194011" y="23522"/>
                  </a:lnTo>
                  <a:lnTo>
                    <a:pt x="193691" y="23415"/>
                  </a:lnTo>
                  <a:lnTo>
                    <a:pt x="192908" y="23202"/>
                  </a:lnTo>
                  <a:lnTo>
                    <a:pt x="191912" y="23024"/>
                  </a:lnTo>
                  <a:lnTo>
                    <a:pt x="190702" y="22882"/>
                  </a:lnTo>
                  <a:lnTo>
                    <a:pt x="189349" y="22704"/>
                  </a:lnTo>
                  <a:lnTo>
                    <a:pt x="186289" y="22455"/>
                  </a:lnTo>
                  <a:lnTo>
                    <a:pt x="183086" y="22241"/>
                  </a:lnTo>
                  <a:lnTo>
                    <a:pt x="180026" y="22063"/>
                  </a:lnTo>
                  <a:lnTo>
                    <a:pt x="177464" y="21921"/>
                  </a:lnTo>
                  <a:lnTo>
                    <a:pt x="175044" y="21814"/>
                  </a:lnTo>
                  <a:lnTo>
                    <a:pt x="173941" y="21031"/>
                  </a:lnTo>
                  <a:lnTo>
                    <a:pt x="171023" y="18967"/>
                  </a:lnTo>
                  <a:lnTo>
                    <a:pt x="166753" y="15978"/>
                  </a:lnTo>
                  <a:lnTo>
                    <a:pt x="164226" y="14270"/>
                  </a:lnTo>
                  <a:lnTo>
                    <a:pt x="161557" y="12491"/>
                  </a:lnTo>
                  <a:lnTo>
                    <a:pt x="158817" y="10711"/>
                  </a:lnTo>
                  <a:lnTo>
                    <a:pt x="156006" y="8932"/>
                  </a:lnTo>
                  <a:lnTo>
                    <a:pt x="153195" y="7224"/>
                  </a:lnTo>
                  <a:lnTo>
                    <a:pt x="150490" y="5658"/>
                  </a:lnTo>
                  <a:lnTo>
                    <a:pt x="149174" y="4911"/>
                  </a:lnTo>
                  <a:lnTo>
                    <a:pt x="147893" y="4235"/>
                  </a:lnTo>
                  <a:lnTo>
                    <a:pt x="146683" y="3630"/>
                  </a:lnTo>
                  <a:lnTo>
                    <a:pt x="145544" y="3061"/>
                  </a:lnTo>
                  <a:lnTo>
                    <a:pt x="144441" y="2598"/>
                  </a:lnTo>
                  <a:lnTo>
                    <a:pt x="143409" y="2171"/>
                  </a:lnTo>
                  <a:lnTo>
                    <a:pt x="142448" y="1851"/>
                  </a:lnTo>
                  <a:lnTo>
                    <a:pt x="141594" y="1602"/>
                  </a:lnTo>
                  <a:lnTo>
                    <a:pt x="140704" y="1388"/>
                  </a:lnTo>
                  <a:lnTo>
                    <a:pt x="139672" y="1210"/>
                  </a:lnTo>
                  <a:lnTo>
                    <a:pt x="138498" y="1032"/>
                  </a:lnTo>
                  <a:lnTo>
                    <a:pt x="137181" y="890"/>
                  </a:lnTo>
                  <a:lnTo>
                    <a:pt x="135722" y="712"/>
                  </a:lnTo>
                  <a:lnTo>
                    <a:pt x="134157" y="570"/>
                  </a:lnTo>
                  <a:lnTo>
                    <a:pt x="130740" y="356"/>
                  </a:lnTo>
                  <a:lnTo>
                    <a:pt x="126968" y="178"/>
                  </a:lnTo>
                  <a:lnTo>
                    <a:pt x="122876" y="36"/>
                  </a:lnTo>
                  <a:lnTo>
                    <a:pt x="1186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863445" y="3544814"/>
              <a:ext cx="1595255" cy="289099"/>
            </a:xfrm>
            <a:custGeom>
              <a:rect b="b" l="l" r="r" t="t"/>
              <a:pathLst>
                <a:path extrusionOk="0" h="15729" w="86793">
                  <a:moveTo>
                    <a:pt x="0" y="0"/>
                  </a:moveTo>
                  <a:lnTo>
                    <a:pt x="605" y="641"/>
                  </a:lnTo>
                  <a:lnTo>
                    <a:pt x="1210" y="1281"/>
                  </a:lnTo>
                  <a:lnTo>
                    <a:pt x="1744" y="1957"/>
                  </a:lnTo>
                  <a:lnTo>
                    <a:pt x="2277" y="2669"/>
                  </a:lnTo>
                  <a:lnTo>
                    <a:pt x="2740" y="3416"/>
                  </a:lnTo>
                  <a:lnTo>
                    <a:pt x="3203" y="4164"/>
                  </a:lnTo>
                  <a:lnTo>
                    <a:pt x="3630" y="4946"/>
                  </a:lnTo>
                  <a:lnTo>
                    <a:pt x="3986" y="5729"/>
                  </a:lnTo>
                  <a:lnTo>
                    <a:pt x="4341" y="6583"/>
                  </a:lnTo>
                  <a:lnTo>
                    <a:pt x="4626" y="7402"/>
                  </a:lnTo>
                  <a:lnTo>
                    <a:pt x="4875" y="8291"/>
                  </a:lnTo>
                  <a:lnTo>
                    <a:pt x="5089" y="9181"/>
                  </a:lnTo>
                  <a:lnTo>
                    <a:pt x="5267" y="10071"/>
                  </a:lnTo>
                  <a:lnTo>
                    <a:pt x="5373" y="10960"/>
                  </a:lnTo>
                  <a:lnTo>
                    <a:pt x="5445" y="11921"/>
                  </a:lnTo>
                  <a:lnTo>
                    <a:pt x="5480" y="12846"/>
                  </a:lnTo>
                  <a:lnTo>
                    <a:pt x="5445" y="13594"/>
                  </a:lnTo>
                  <a:lnTo>
                    <a:pt x="5409" y="14305"/>
                  </a:lnTo>
                  <a:lnTo>
                    <a:pt x="5338" y="15017"/>
                  </a:lnTo>
                  <a:lnTo>
                    <a:pt x="5231" y="15729"/>
                  </a:lnTo>
                  <a:lnTo>
                    <a:pt x="5231" y="15729"/>
                  </a:lnTo>
                  <a:lnTo>
                    <a:pt x="24518" y="15658"/>
                  </a:lnTo>
                  <a:lnTo>
                    <a:pt x="44197" y="15551"/>
                  </a:lnTo>
                  <a:lnTo>
                    <a:pt x="81526" y="15337"/>
                  </a:lnTo>
                  <a:lnTo>
                    <a:pt x="81384" y="14092"/>
                  </a:lnTo>
                  <a:lnTo>
                    <a:pt x="81348" y="13487"/>
                  </a:lnTo>
                  <a:lnTo>
                    <a:pt x="81312" y="12846"/>
                  </a:lnTo>
                  <a:lnTo>
                    <a:pt x="81348" y="11921"/>
                  </a:lnTo>
                  <a:lnTo>
                    <a:pt x="81419" y="10960"/>
                  </a:lnTo>
                  <a:lnTo>
                    <a:pt x="81562" y="10071"/>
                  </a:lnTo>
                  <a:lnTo>
                    <a:pt x="81704" y="9181"/>
                  </a:lnTo>
                  <a:lnTo>
                    <a:pt x="81917" y="8291"/>
                  </a:lnTo>
                  <a:lnTo>
                    <a:pt x="82166" y="7402"/>
                  </a:lnTo>
                  <a:lnTo>
                    <a:pt x="82451" y="6583"/>
                  </a:lnTo>
                  <a:lnTo>
                    <a:pt x="82807" y="5729"/>
                  </a:lnTo>
                  <a:lnTo>
                    <a:pt x="83163" y="4946"/>
                  </a:lnTo>
                  <a:lnTo>
                    <a:pt x="83590" y="4164"/>
                  </a:lnTo>
                  <a:lnTo>
                    <a:pt x="84053" y="3416"/>
                  </a:lnTo>
                  <a:lnTo>
                    <a:pt x="84515" y="2669"/>
                  </a:lnTo>
                  <a:lnTo>
                    <a:pt x="85049" y="1957"/>
                  </a:lnTo>
                  <a:lnTo>
                    <a:pt x="85618" y="1281"/>
                  </a:lnTo>
                  <a:lnTo>
                    <a:pt x="86188" y="641"/>
                  </a:lnTo>
                  <a:lnTo>
                    <a:pt x="867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3648914" y="3453245"/>
              <a:ext cx="87654" cy="15715"/>
            </a:xfrm>
            <a:custGeom>
              <a:rect b="b" l="l" r="r" t="t"/>
              <a:pathLst>
                <a:path extrusionOk="0" h="855" w="4769">
                  <a:moveTo>
                    <a:pt x="0" y="0"/>
                  </a:moveTo>
                  <a:lnTo>
                    <a:pt x="712" y="36"/>
                  </a:lnTo>
                  <a:lnTo>
                    <a:pt x="1423" y="107"/>
                  </a:lnTo>
                  <a:lnTo>
                    <a:pt x="2100" y="214"/>
                  </a:lnTo>
                  <a:lnTo>
                    <a:pt x="2776" y="320"/>
                  </a:lnTo>
                  <a:lnTo>
                    <a:pt x="3452" y="463"/>
                  </a:lnTo>
                  <a:lnTo>
                    <a:pt x="4128" y="641"/>
                  </a:lnTo>
                  <a:lnTo>
                    <a:pt x="4768" y="854"/>
                  </a:lnTo>
                  <a:lnTo>
                    <a:pt x="4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836629" y="3453245"/>
              <a:ext cx="100741" cy="100079"/>
            </a:xfrm>
            <a:custGeom>
              <a:rect b="b" l="l" r="r" t="t"/>
              <a:pathLst>
                <a:path extrusionOk="0" h="5445" w="5481">
                  <a:moveTo>
                    <a:pt x="0" y="0"/>
                  </a:moveTo>
                  <a:lnTo>
                    <a:pt x="0" y="3737"/>
                  </a:lnTo>
                  <a:lnTo>
                    <a:pt x="1922" y="5445"/>
                  </a:lnTo>
                  <a:lnTo>
                    <a:pt x="5480" y="5445"/>
                  </a:lnTo>
                  <a:lnTo>
                    <a:pt x="5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4037412" y="3453245"/>
              <a:ext cx="100741" cy="100079"/>
            </a:xfrm>
            <a:custGeom>
              <a:rect b="b" l="l" r="r" t="t"/>
              <a:pathLst>
                <a:path extrusionOk="0" h="5445" w="5481">
                  <a:moveTo>
                    <a:pt x="1" y="0"/>
                  </a:moveTo>
                  <a:lnTo>
                    <a:pt x="1" y="5445"/>
                  </a:lnTo>
                  <a:lnTo>
                    <a:pt x="5481" y="5445"/>
                  </a:lnTo>
                  <a:lnTo>
                    <a:pt x="5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4238213" y="3453245"/>
              <a:ext cx="100741" cy="100079"/>
            </a:xfrm>
            <a:custGeom>
              <a:rect b="b" l="l" r="r" t="t"/>
              <a:pathLst>
                <a:path extrusionOk="0" h="5445" w="5481">
                  <a:moveTo>
                    <a:pt x="0" y="0"/>
                  </a:moveTo>
                  <a:lnTo>
                    <a:pt x="0" y="5445"/>
                  </a:lnTo>
                  <a:lnTo>
                    <a:pt x="5481" y="5445"/>
                  </a:lnTo>
                  <a:lnTo>
                    <a:pt x="5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4439015" y="3453245"/>
              <a:ext cx="100079" cy="100079"/>
            </a:xfrm>
            <a:custGeom>
              <a:rect b="b" l="l" r="r" t="t"/>
              <a:pathLst>
                <a:path extrusionOk="0" h="5445" w="5445">
                  <a:moveTo>
                    <a:pt x="0" y="0"/>
                  </a:moveTo>
                  <a:lnTo>
                    <a:pt x="0" y="5445"/>
                  </a:lnTo>
                  <a:lnTo>
                    <a:pt x="5445" y="5445"/>
                  </a:lnTo>
                  <a:lnTo>
                    <a:pt x="54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4639798" y="3453245"/>
              <a:ext cx="100097" cy="100079"/>
            </a:xfrm>
            <a:custGeom>
              <a:rect b="b" l="l" r="r" t="t"/>
              <a:pathLst>
                <a:path extrusionOk="0" h="5445" w="5446">
                  <a:moveTo>
                    <a:pt x="1" y="0"/>
                  </a:moveTo>
                  <a:lnTo>
                    <a:pt x="1" y="5445"/>
                  </a:lnTo>
                  <a:lnTo>
                    <a:pt x="5445" y="5445"/>
                  </a:lnTo>
                  <a:lnTo>
                    <a:pt x="54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4840600" y="3453245"/>
              <a:ext cx="100079" cy="100079"/>
            </a:xfrm>
            <a:custGeom>
              <a:rect b="b" l="l" r="r" t="t"/>
              <a:pathLst>
                <a:path extrusionOk="0" h="5445" w="5445">
                  <a:moveTo>
                    <a:pt x="0" y="0"/>
                  </a:moveTo>
                  <a:lnTo>
                    <a:pt x="0" y="5445"/>
                  </a:lnTo>
                  <a:lnTo>
                    <a:pt x="5445" y="5445"/>
                  </a:lnTo>
                  <a:lnTo>
                    <a:pt x="54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5041401" y="3453245"/>
              <a:ext cx="100079" cy="100079"/>
            </a:xfrm>
            <a:custGeom>
              <a:rect b="b" l="l" r="r" t="t"/>
              <a:pathLst>
                <a:path extrusionOk="0" h="5445" w="5445">
                  <a:moveTo>
                    <a:pt x="0" y="0"/>
                  </a:moveTo>
                  <a:lnTo>
                    <a:pt x="0" y="5445"/>
                  </a:lnTo>
                  <a:lnTo>
                    <a:pt x="5445" y="5445"/>
                  </a:lnTo>
                  <a:lnTo>
                    <a:pt x="54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5241541" y="3453245"/>
              <a:ext cx="100741" cy="100079"/>
            </a:xfrm>
            <a:custGeom>
              <a:rect b="b" l="l" r="r" t="t"/>
              <a:pathLst>
                <a:path extrusionOk="0" h="5445" w="5481">
                  <a:moveTo>
                    <a:pt x="0" y="0"/>
                  </a:moveTo>
                  <a:lnTo>
                    <a:pt x="0" y="5445"/>
                  </a:lnTo>
                  <a:lnTo>
                    <a:pt x="5480" y="5445"/>
                  </a:lnTo>
                  <a:lnTo>
                    <a:pt x="5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5442324" y="3453245"/>
              <a:ext cx="100759" cy="100079"/>
            </a:xfrm>
            <a:custGeom>
              <a:rect b="b" l="l" r="r" t="t"/>
              <a:pathLst>
                <a:path extrusionOk="0" h="5445" w="5482">
                  <a:moveTo>
                    <a:pt x="1" y="0"/>
                  </a:moveTo>
                  <a:lnTo>
                    <a:pt x="1" y="5445"/>
                  </a:lnTo>
                  <a:lnTo>
                    <a:pt x="428" y="5445"/>
                  </a:lnTo>
                  <a:lnTo>
                    <a:pt x="962" y="4911"/>
                  </a:lnTo>
                  <a:lnTo>
                    <a:pt x="1567" y="4377"/>
                  </a:lnTo>
                  <a:lnTo>
                    <a:pt x="2136" y="3879"/>
                  </a:lnTo>
                  <a:lnTo>
                    <a:pt x="2777" y="3381"/>
                  </a:lnTo>
                  <a:lnTo>
                    <a:pt x="3417" y="2954"/>
                  </a:lnTo>
                  <a:lnTo>
                    <a:pt x="4093" y="2527"/>
                  </a:lnTo>
                  <a:lnTo>
                    <a:pt x="4769" y="2135"/>
                  </a:lnTo>
                  <a:lnTo>
                    <a:pt x="5481" y="1779"/>
                  </a:lnTo>
                  <a:lnTo>
                    <a:pt x="5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3937351" y="3553306"/>
              <a:ext cx="100079" cy="100741"/>
            </a:xfrm>
            <a:custGeom>
              <a:rect b="b" l="l" r="r" t="t"/>
              <a:pathLst>
                <a:path extrusionOk="0" h="5481" w="5445">
                  <a:moveTo>
                    <a:pt x="0" y="1"/>
                  </a:moveTo>
                  <a:lnTo>
                    <a:pt x="0" y="5303"/>
                  </a:lnTo>
                  <a:lnTo>
                    <a:pt x="71" y="5481"/>
                  </a:lnTo>
                  <a:lnTo>
                    <a:pt x="5445" y="5481"/>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4138134" y="3553306"/>
              <a:ext cx="100097" cy="100741"/>
            </a:xfrm>
            <a:custGeom>
              <a:rect b="b" l="l" r="r" t="t"/>
              <a:pathLst>
                <a:path extrusionOk="0" h="5481" w="5446">
                  <a:moveTo>
                    <a:pt x="1" y="1"/>
                  </a:moveTo>
                  <a:lnTo>
                    <a:pt x="1" y="5481"/>
                  </a:lnTo>
                  <a:lnTo>
                    <a:pt x="5445" y="5481"/>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4338936" y="3553306"/>
              <a:ext cx="100097" cy="100741"/>
            </a:xfrm>
            <a:custGeom>
              <a:rect b="b" l="l" r="r" t="t"/>
              <a:pathLst>
                <a:path extrusionOk="0" h="5481" w="5446">
                  <a:moveTo>
                    <a:pt x="1" y="1"/>
                  </a:moveTo>
                  <a:lnTo>
                    <a:pt x="1" y="5481"/>
                  </a:lnTo>
                  <a:lnTo>
                    <a:pt x="5445" y="5481"/>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4539076" y="3553306"/>
              <a:ext cx="100741" cy="100741"/>
            </a:xfrm>
            <a:custGeom>
              <a:rect b="b" l="l" r="r" t="t"/>
              <a:pathLst>
                <a:path extrusionOk="0" h="5481" w="5481">
                  <a:moveTo>
                    <a:pt x="1" y="1"/>
                  </a:moveTo>
                  <a:lnTo>
                    <a:pt x="1" y="5481"/>
                  </a:lnTo>
                  <a:lnTo>
                    <a:pt x="5481" y="5481"/>
                  </a:lnTo>
                  <a:lnTo>
                    <a:pt x="54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4739877" y="3553306"/>
              <a:ext cx="100741" cy="100741"/>
            </a:xfrm>
            <a:custGeom>
              <a:rect b="b" l="l" r="r" t="t"/>
              <a:pathLst>
                <a:path extrusionOk="0" h="5481" w="5481">
                  <a:moveTo>
                    <a:pt x="0" y="1"/>
                  </a:moveTo>
                  <a:lnTo>
                    <a:pt x="0" y="5481"/>
                  </a:lnTo>
                  <a:lnTo>
                    <a:pt x="5480" y="5481"/>
                  </a:lnTo>
                  <a:lnTo>
                    <a:pt x="5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4940679" y="3553306"/>
              <a:ext cx="100741" cy="100741"/>
            </a:xfrm>
            <a:custGeom>
              <a:rect b="b" l="l" r="r" t="t"/>
              <a:pathLst>
                <a:path extrusionOk="0" h="5481" w="5481">
                  <a:moveTo>
                    <a:pt x="0" y="1"/>
                  </a:moveTo>
                  <a:lnTo>
                    <a:pt x="0" y="5481"/>
                  </a:lnTo>
                  <a:lnTo>
                    <a:pt x="5480" y="5481"/>
                  </a:lnTo>
                  <a:lnTo>
                    <a:pt x="5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5141462" y="3553306"/>
              <a:ext cx="100097" cy="100741"/>
            </a:xfrm>
            <a:custGeom>
              <a:rect b="b" l="l" r="r" t="t"/>
              <a:pathLst>
                <a:path extrusionOk="0" h="5481" w="5446">
                  <a:moveTo>
                    <a:pt x="1" y="1"/>
                  </a:moveTo>
                  <a:lnTo>
                    <a:pt x="1" y="5481"/>
                  </a:lnTo>
                  <a:lnTo>
                    <a:pt x="5445" y="5481"/>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5342263" y="3553306"/>
              <a:ext cx="100079" cy="100741"/>
            </a:xfrm>
            <a:custGeom>
              <a:rect b="b" l="l" r="r" t="t"/>
              <a:pathLst>
                <a:path extrusionOk="0" h="5481" w="5445">
                  <a:moveTo>
                    <a:pt x="0" y="1"/>
                  </a:moveTo>
                  <a:lnTo>
                    <a:pt x="0" y="5481"/>
                  </a:lnTo>
                  <a:lnTo>
                    <a:pt x="2278" y="5481"/>
                  </a:lnTo>
                  <a:lnTo>
                    <a:pt x="2563" y="4769"/>
                  </a:lnTo>
                  <a:lnTo>
                    <a:pt x="2918" y="4093"/>
                  </a:lnTo>
                  <a:lnTo>
                    <a:pt x="3274" y="3452"/>
                  </a:lnTo>
                  <a:lnTo>
                    <a:pt x="3666" y="2812"/>
                  </a:lnTo>
                  <a:lnTo>
                    <a:pt x="4057" y="2207"/>
                  </a:lnTo>
                  <a:lnTo>
                    <a:pt x="4520" y="1602"/>
                  </a:lnTo>
                  <a:lnTo>
                    <a:pt x="4982" y="997"/>
                  </a:lnTo>
                  <a:lnTo>
                    <a:pt x="5445" y="428"/>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2786212" y="3544814"/>
              <a:ext cx="622678" cy="289761"/>
            </a:xfrm>
            <a:custGeom>
              <a:rect b="b" l="l" r="r" t="t"/>
              <a:pathLst>
                <a:path extrusionOk="0" h="15765" w="33878">
                  <a:moveTo>
                    <a:pt x="1352" y="0"/>
                  </a:moveTo>
                  <a:lnTo>
                    <a:pt x="1068" y="498"/>
                  </a:lnTo>
                  <a:lnTo>
                    <a:pt x="854" y="1068"/>
                  </a:lnTo>
                  <a:lnTo>
                    <a:pt x="676" y="1708"/>
                  </a:lnTo>
                  <a:lnTo>
                    <a:pt x="569" y="2384"/>
                  </a:lnTo>
                  <a:lnTo>
                    <a:pt x="391" y="4306"/>
                  </a:lnTo>
                  <a:lnTo>
                    <a:pt x="178" y="6299"/>
                  </a:lnTo>
                  <a:lnTo>
                    <a:pt x="36" y="8291"/>
                  </a:lnTo>
                  <a:lnTo>
                    <a:pt x="0" y="9252"/>
                  </a:lnTo>
                  <a:lnTo>
                    <a:pt x="0" y="10213"/>
                  </a:lnTo>
                  <a:lnTo>
                    <a:pt x="0" y="11067"/>
                  </a:lnTo>
                  <a:lnTo>
                    <a:pt x="71" y="11921"/>
                  </a:lnTo>
                  <a:lnTo>
                    <a:pt x="142" y="12704"/>
                  </a:lnTo>
                  <a:lnTo>
                    <a:pt x="285" y="13380"/>
                  </a:lnTo>
                  <a:lnTo>
                    <a:pt x="463" y="14021"/>
                  </a:lnTo>
                  <a:lnTo>
                    <a:pt x="569" y="14270"/>
                  </a:lnTo>
                  <a:lnTo>
                    <a:pt x="712" y="14519"/>
                  </a:lnTo>
                  <a:lnTo>
                    <a:pt x="854" y="14768"/>
                  </a:lnTo>
                  <a:lnTo>
                    <a:pt x="996" y="14946"/>
                  </a:lnTo>
                  <a:lnTo>
                    <a:pt x="1174" y="15124"/>
                  </a:lnTo>
                  <a:lnTo>
                    <a:pt x="1352" y="15266"/>
                  </a:lnTo>
                  <a:lnTo>
                    <a:pt x="1566" y="15302"/>
                  </a:lnTo>
                  <a:lnTo>
                    <a:pt x="2028" y="15373"/>
                  </a:lnTo>
                  <a:lnTo>
                    <a:pt x="3594" y="15444"/>
                  </a:lnTo>
                  <a:lnTo>
                    <a:pt x="6014" y="15551"/>
                  </a:lnTo>
                  <a:lnTo>
                    <a:pt x="9181" y="15622"/>
                  </a:lnTo>
                  <a:lnTo>
                    <a:pt x="17686" y="15693"/>
                  </a:lnTo>
                  <a:lnTo>
                    <a:pt x="28682" y="15764"/>
                  </a:lnTo>
                  <a:lnTo>
                    <a:pt x="28575" y="15053"/>
                  </a:lnTo>
                  <a:lnTo>
                    <a:pt x="28468" y="14305"/>
                  </a:lnTo>
                  <a:lnTo>
                    <a:pt x="28433" y="13594"/>
                  </a:lnTo>
                  <a:lnTo>
                    <a:pt x="28397" y="12846"/>
                  </a:lnTo>
                  <a:lnTo>
                    <a:pt x="28433" y="11921"/>
                  </a:lnTo>
                  <a:lnTo>
                    <a:pt x="28504" y="10960"/>
                  </a:lnTo>
                  <a:lnTo>
                    <a:pt x="28611" y="10071"/>
                  </a:lnTo>
                  <a:lnTo>
                    <a:pt x="28789" y="9181"/>
                  </a:lnTo>
                  <a:lnTo>
                    <a:pt x="29002" y="8291"/>
                  </a:lnTo>
                  <a:lnTo>
                    <a:pt x="29251" y="7402"/>
                  </a:lnTo>
                  <a:lnTo>
                    <a:pt x="29536" y="6583"/>
                  </a:lnTo>
                  <a:lnTo>
                    <a:pt x="29892" y="5729"/>
                  </a:lnTo>
                  <a:lnTo>
                    <a:pt x="30248" y="4946"/>
                  </a:lnTo>
                  <a:lnTo>
                    <a:pt x="30675" y="4164"/>
                  </a:lnTo>
                  <a:lnTo>
                    <a:pt x="31102" y="3416"/>
                  </a:lnTo>
                  <a:lnTo>
                    <a:pt x="31600" y="2669"/>
                  </a:lnTo>
                  <a:lnTo>
                    <a:pt x="32134" y="1957"/>
                  </a:lnTo>
                  <a:lnTo>
                    <a:pt x="32667" y="1281"/>
                  </a:lnTo>
                  <a:lnTo>
                    <a:pt x="33272" y="641"/>
                  </a:lnTo>
                  <a:lnTo>
                    <a:pt x="338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5913256" y="3544814"/>
              <a:ext cx="597166" cy="276674"/>
            </a:xfrm>
            <a:custGeom>
              <a:rect b="b" l="l" r="r" t="t"/>
              <a:pathLst>
                <a:path extrusionOk="0" h="15053" w="32490">
                  <a:moveTo>
                    <a:pt x="0" y="0"/>
                  </a:moveTo>
                  <a:lnTo>
                    <a:pt x="605" y="641"/>
                  </a:lnTo>
                  <a:lnTo>
                    <a:pt x="1210" y="1281"/>
                  </a:lnTo>
                  <a:lnTo>
                    <a:pt x="1744" y="1957"/>
                  </a:lnTo>
                  <a:lnTo>
                    <a:pt x="2278" y="2669"/>
                  </a:lnTo>
                  <a:lnTo>
                    <a:pt x="2776" y="3416"/>
                  </a:lnTo>
                  <a:lnTo>
                    <a:pt x="3203" y="4164"/>
                  </a:lnTo>
                  <a:lnTo>
                    <a:pt x="3630" y="4946"/>
                  </a:lnTo>
                  <a:lnTo>
                    <a:pt x="4021" y="5729"/>
                  </a:lnTo>
                  <a:lnTo>
                    <a:pt x="4342" y="6583"/>
                  </a:lnTo>
                  <a:lnTo>
                    <a:pt x="4626" y="7402"/>
                  </a:lnTo>
                  <a:lnTo>
                    <a:pt x="4876" y="8291"/>
                  </a:lnTo>
                  <a:lnTo>
                    <a:pt x="5089" y="9181"/>
                  </a:lnTo>
                  <a:lnTo>
                    <a:pt x="5267" y="10071"/>
                  </a:lnTo>
                  <a:lnTo>
                    <a:pt x="5374" y="10960"/>
                  </a:lnTo>
                  <a:lnTo>
                    <a:pt x="5445" y="11921"/>
                  </a:lnTo>
                  <a:lnTo>
                    <a:pt x="5480" y="12846"/>
                  </a:lnTo>
                  <a:lnTo>
                    <a:pt x="5445" y="13949"/>
                  </a:lnTo>
                  <a:lnTo>
                    <a:pt x="5338" y="15053"/>
                  </a:lnTo>
                  <a:lnTo>
                    <a:pt x="14092" y="14981"/>
                  </a:lnTo>
                  <a:lnTo>
                    <a:pt x="14839" y="14946"/>
                  </a:lnTo>
                  <a:lnTo>
                    <a:pt x="16298" y="14804"/>
                  </a:lnTo>
                  <a:lnTo>
                    <a:pt x="18327" y="14590"/>
                  </a:lnTo>
                  <a:lnTo>
                    <a:pt x="19501" y="14412"/>
                  </a:lnTo>
                  <a:lnTo>
                    <a:pt x="20747" y="14199"/>
                  </a:lnTo>
                  <a:lnTo>
                    <a:pt x="21992" y="13949"/>
                  </a:lnTo>
                  <a:lnTo>
                    <a:pt x="23309" y="13700"/>
                  </a:lnTo>
                  <a:lnTo>
                    <a:pt x="24590" y="13345"/>
                  </a:lnTo>
                  <a:lnTo>
                    <a:pt x="25835" y="12989"/>
                  </a:lnTo>
                  <a:lnTo>
                    <a:pt x="27045" y="12597"/>
                  </a:lnTo>
                  <a:lnTo>
                    <a:pt x="28184" y="12135"/>
                  </a:lnTo>
                  <a:lnTo>
                    <a:pt x="28718" y="11886"/>
                  </a:lnTo>
                  <a:lnTo>
                    <a:pt x="29216" y="11601"/>
                  </a:lnTo>
                  <a:lnTo>
                    <a:pt x="29679" y="11352"/>
                  </a:lnTo>
                  <a:lnTo>
                    <a:pt x="30106" y="11067"/>
                  </a:lnTo>
                  <a:lnTo>
                    <a:pt x="30355" y="10889"/>
                  </a:lnTo>
                  <a:lnTo>
                    <a:pt x="30568" y="10676"/>
                  </a:lnTo>
                  <a:lnTo>
                    <a:pt x="30960" y="10249"/>
                  </a:lnTo>
                  <a:lnTo>
                    <a:pt x="31280" y="9750"/>
                  </a:lnTo>
                  <a:lnTo>
                    <a:pt x="31565" y="9217"/>
                  </a:lnTo>
                  <a:lnTo>
                    <a:pt x="31814" y="8576"/>
                  </a:lnTo>
                  <a:lnTo>
                    <a:pt x="32027" y="7936"/>
                  </a:lnTo>
                  <a:lnTo>
                    <a:pt x="32169" y="7224"/>
                  </a:lnTo>
                  <a:lnTo>
                    <a:pt x="32312" y="6512"/>
                  </a:lnTo>
                  <a:lnTo>
                    <a:pt x="32383" y="5729"/>
                  </a:lnTo>
                  <a:lnTo>
                    <a:pt x="32454" y="4946"/>
                  </a:lnTo>
                  <a:lnTo>
                    <a:pt x="32490" y="4128"/>
                  </a:lnTo>
                  <a:lnTo>
                    <a:pt x="32490" y="3310"/>
                  </a:lnTo>
                  <a:lnTo>
                    <a:pt x="32490" y="2491"/>
                  </a:lnTo>
                  <a:lnTo>
                    <a:pt x="32454" y="1637"/>
                  </a:lnTo>
                  <a:lnTo>
                    <a:pt x="323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5388691" y="3483333"/>
              <a:ext cx="594556" cy="594538"/>
            </a:xfrm>
            <a:custGeom>
              <a:rect b="b" l="l" r="r" t="t"/>
              <a:pathLst>
                <a:path extrusionOk="0" h="32347" w="32348">
                  <a:moveTo>
                    <a:pt x="16192" y="0"/>
                  </a:moveTo>
                  <a:lnTo>
                    <a:pt x="15338" y="36"/>
                  </a:lnTo>
                  <a:lnTo>
                    <a:pt x="14520" y="107"/>
                  </a:lnTo>
                  <a:lnTo>
                    <a:pt x="13701" y="214"/>
                  </a:lnTo>
                  <a:lnTo>
                    <a:pt x="12918" y="356"/>
                  </a:lnTo>
                  <a:lnTo>
                    <a:pt x="12136" y="534"/>
                  </a:lnTo>
                  <a:lnTo>
                    <a:pt x="11388" y="747"/>
                  </a:lnTo>
                  <a:lnTo>
                    <a:pt x="10605" y="997"/>
                  </a:lnTo>
                  <a:lnTo>
                    <a:pt x="9894" y="1281"/>
                  </a:lnTo>
                  <a:lnTo>
                    <a:pt x="9182" y="1601"/>
                  </a:lnTo>
                  <a:lnTo>
                    <a:pt x="8470" y="1957"/>
                  </a:lnTo>
                  <a:lnTo>
                    <a:pt x="7794" y="2349"/>
                  </a:lnTo>
                  <a:lnTo>
                    <a:pt x="7154" y="2776"/>
                  </a:lnTo>
                  <a:lnTo>
                    <a:pt x="6513" y="3238"/>
                  </a:lnTo>
                  <a:lnTo>
                    <a:pt x="5908" y="3701"/>
                  </a:lnTo>
                  <a:lnTo>
                    <a:pt x="5303" y="4235"/>
                  </a:lnTo>
                  <a:lnTo>
                    <a:pt x="4734" y="4769"/>
                  </a:lnTo>
                  <a:lnTo>
                    <a:pt x="4200" y="5302"/>
                  </a:lnTo>
                  <a:lnTo>
                    <a:pt x="3702" y="5907"/>
                  </a:lnTo>
                  <a:lnTo>
                    <a:pt x="3239" y="6512"/>
                  </a:lnTo>
                  <a:lnTo>
                    <a:pt x="2777" y="7153"/>
                  </a:lnTo>
                  <a:lnTo>
                    <a:pt x="2350" y="7793"/>
                  </a:lnTo>
                  <a:lnTo>
                    <a:pt x="1958" y="8469"/>
                  </a:lnTo>
                  <a:lnTo>
                    <a:pt x="1602" y="9181"/>
                  </a:lnTo>
                  <a:lnTo>
                    <a:pt x="1282" y="9893"/>
                  </a:lnTo>
                  <a:lnTo>
                    <a:pt x="997" y="10640"/>
                  </a:lnTo>
                  <a:lnTo>
                    <a:pt x="748" y="11387"/>
                  </a:lnTo>
                  <a:lnTo>
                    <a:pt x="535" y="12135"/>
                  </a:lnTo>
                  <a:lnTo>
                    <a:pt x="321" y="12918"/>
                  </a:lnTo>
                  <a:lnTo>
                    <a:pt x="179" y="13736"/>
                  </a:lnTo>
                  <a:lnTo>
                    <a:pt x="108" y="14519"/>
                  </a:lnTo>
                  <a:lnTo>
                    <a:pt x="37" y="15373"/>
                  </a:lnTo>
                  <a:lnTo>
                    <a:pt x="1" y="16191"/>
                  </a:lnTo>
                  <a:lnTo>
                    <a:pt x="37" y="17010"/>
                  </a:lnTo>
                  <a:lnTo>
                    <a:pt x="108" y="17828"/>
                  </a:lnTo>
                  <a:lnTo>
                    <a:pt x="179" y="18647"/>
                  </a:lnTo>
                  <a:lnTo>
                    <a:pt x="321" y="19465"/>
                  </a:lnTo>
                  <a:lnTo>
                    <a:pt x="535" y="20248"/>
                  </a:lnTo>
                  <a:lnTo>
                    <a:pt x="748" y="20995"/>
                  </a:lnTo>
                  <a:lnTo>
                    <a:pt x="997" y="21743"/>
                  </a:lnTo>
                  <a:lnTo>
                    <a:pt x="1282" y="22490"/>
                  </a:lnTo>
                  <a:lnTo>
                    <a:pt x="1602" y="23202"/>
                  </a:lnTo>
                  <a:lnTo>
                    <a:pt x="1958" y="23913"/>
                  </a:lnTo>
                  <a:lnTo>
                    <a:pt x="2350" y="24589"/>
                  </a:lnTo>
                  <a:lnTo>
                    <a:pt x="2777" y="25230"/>
                  </a:lnTo>
                  <a:lnTo>
                    <a:pt x="3239" y="25871"/>
                  </a:lnTo>
                  <a:lnTo>
                    <a:pt x="3702" y="26475"/>
                  </a:lnTo>
                  <a:lnTo>
                    <a:pt x="4200" y="27080"/>
                  </a:lnTo>
                  <a:lnTo>
                    <a:pt x="4734" y="27614"/>
                  </a:lnTo>
                  <a:lnTo>
                    <a:pt x="5303" y="28148"/>
                  </a:lnTo>
                  <a:lnTo>
                    <a:pt x="5908" y="28682"/>
                  </a:lnTo>
                  <a:lnTo>
                    <a:pt x="6513" y="29144"/>
                  </a:lnTo>
                  <a:lnTo>
                    <a:pt x="7154" y="29607"/>
                  </a:lnTo>
                  <a:lnTo>
                    <a:pt x="7794" y="30034"/>
                  </a:lnTo>
                  <a:lnTo>
                    <a:pt x="8470" y="30425"/>
                  </a:lnTo>
                  <a:lnTo>
                    <a:pt x="9182" y="30781"/>
                  </a:lnTo>
                  <a:lnTo>
                    <a:pt x="9894" y="31102"/>
                  </a:lnTo>
                  <a:lnTo>
                    <a:pt x="10605" y="31386"/>
                  </a:lnTo>
                  <a:lnTo>
                    <a:pt x="11388" y="31635"/>
                  </a:lnTo>
                  <a:lnTo>
                    <a:pt x="12136" y="31849"/>
                  </a:lnTo>
                  <a:lnTo>
                    <a:pt x="12918" y="32027"/>
                  </a:lnTo>
                  <a:lnTo>
                    <a:pt x="13701" y="32169"/>
                  </a:lnTo>
                  <a:lnTo>
                    <a:pt x="14520" y="32276"/>
                  </a:lnTo>
                  <a:lnTo>
                    <a:pt x="15338" y="32347"/>
                  </a:lnTo>
                  <a:lnTo>
                    <a:pt x="17011" y="32347"/>
                  </a:lnTo>
                  <a:lnTo>
                    <a:pt x="17829" y="32276"/>
                  </a:lnTo>
                  <a:lnTo>
                    <a:pt x="18648" y="32169"/>
                  </a:lnTo>
                  <a:lnTo>
                    <a:pt x="19431" y="32027"/>
                  </a:lnTo>
                  <a:lnTo>
                    <a:pt x="20213" y="31849"/>
                  </a:lnTo>
                  <a:lnTo>
                    <a:pt x="20996" y="31635"/>
                  </a:lnTo>
                  <a:lnTo>
                    <a:pt x="21744" y="31386"/>
                  </a:lnTo>
                  <a:lnTo>
                    <a:pt x="22491" y="31102"/>
                  </a:lnTo>
                  <a:lnTo>
                    <a:pt x="23203" y="30781"/>
                  </a:lnTo>
                  <a:lnTo>
                    <a:pt x="23879" y="30425"/>
                  </a:lnTo>
                  <a:lnTo>
                    <a:pt x="24555" y="30034"/>
                  </a:lnTo>
                  <a:lnTo>
                    <a:pt x="25231" y="29607"/>
                  </a:lnTo>
                  <a:lnTo>
                    <a:pt x="25871" y="29144"/>
                  </a:lnTo>
                  <a:lnTo>
                    <a:pt x="26476" y="28682"/>
                  </a:lnTo>
                  <a:lnTo>
                    <a:pt x="27046" y="28148"/>
                  </a:lnTo>
                  <a:lnTo>
                    <a:pt x="27615" y="27614"/>
                  </a:lnTo>
                  <a:lnTo>
                    <a:pt x="28149" y="27080"/>
                  </a:lnTo>
                  <a:lnTo>
                    <a:pt x="28647" y="26475"/>
                  </a:lnTo>
                  <a:lnTo>
                    <a:pt x="29145" y="25871"/>
                  </a:lnTo>
                  <a:lnTo>
                    <a:pt x="29608" y="25230"/>
                  </a:lnTo>
                  <a:lnTo>
                    <a:pt x="29999" y="24589"/>
                  </a:lnTo>
                  <a:lnTo>
                    <a:pt x="30391" y="23913"/>
                  </a:lnTo>
                  <a:lnTo>
                    <a:pt x="30747" y="23202"/>
                  </a:lnTo>
                  <a:lnTo>
                    <a:pt x="31067" y="22490"/>
                  </a:lnTo>
                  <a:lnTo>
                    <a:pt x="31387" y="21743"/>
                  </a:lnTo>
                  <a:lnTo>
                    <a:pt x="31636" y="20995"/>
                  </a:lnTo>
                  <a:lnTo>
                    <a:pt x="31850" y="20248"/>
                  </a:lnTo>
                  <a:lnTo>
                    <a:pt x="32028" y="19465"/>
                  </a:lnTo>
                  <a:lnTo>
                    <a:pt x="32170" y="18647"/>
                  </a:lnTo>
                  <a:lnTo>
                    <a:pt x="32277" y="17828"/>
                  </a:lnTo>
                  <a:lnTo>
                    <a:pt x="32348" y="17010"/>
                  </a:lnTo>
                  <a:lnTo>
                    <a:pt x="32348" y="16191"/>
                  </a:lnTo>
                  <a:lnTo>
                    <a:pt x="32348" y="15373"/>
                  </a:lnTo>
                  <a:lnTo>
                    <a:pt x="32277" y="14519"/>
                  </a:lnTo>
                  <a:lnTo>
                    <a:pt x="32170" y="13736"/>
                  </a:lnTo>
                  <a:lnTo>
                    <a:pt x="32028" y="12918"/>
                  </a:lnTo>
                  <a:lnTo>
                    <a:pt x="31850" y="12135"/>
                  </a:lnTo>
                  <a:lnTo>
                    <a:pt x="31636" y="11387"/>
                  </a:lnTo>
                  <a:lnTo>
                    <a:pt x="31387" y="10640"/>
                  </a:lnTo>
                  <a:lnTo>
                    <a:pt x="31067" y="9893"/>
                  </a:lnTo>
                  <a:lnTo>
                    <a:pt x="30747" y="9181"/>
                  </a:lnTo>
                  <a:lnTo>
                    <a:pt x="30391" y="8469"/>
                  </a:lnTo>
                  <a:lnTo>
                    <a:pt x="29999" y="7793"/>
                  </a:lnTo>
                  <a:lnTo>
                    <a:pt x="29608" y="7153"/>
                  </a:lnTo>
                  <a:lnTo>
                    <a:pt x="29145" y="6512"/>
                  </a:lnTo>
                  <a:lnTo>
                    <a:pt x="28647" y="5907"/>
                  </a:lnTo>
                  <a:lnTo>
                    <a:pt x="28149" y="5302"/>
                  </a:lnTo>
                  <a:lnTo>
                    <a:pt x="27615" y="4769"/>
                  </a:lnTo>
                  <a:lnTo>
                    <a:pt x="27046" y="4235"/>
                  </a:lnTo>
                  <a:lnTo>
                    <a:pt x="26476" y="3701"/>
                  </a:lnTo>
                  <a:lnTo>
                    <a:pt x="25871" y="3238"/>
                  </a:lnTo>
                  <a:lnTo>
                    <a:pt x="25231" y="2776"/>
                  </a:lnTo>
                  <a:lnTo>
                    <a:pt x="24555" y="2349"/>
                  </a:lnTo>
                  <a:lnTo>
                    <a:pt x="23879" y="1957"/>
                  </a:lnTo>
                  <a:lnTo>
                    <a:pt x="23203" y="1601"/>
                  </a:lnTo>
                  <a:lnTo>
                    <a:pt x="22491" y="1281"/>
                  </a:lnTo>
                  <a:lnTo>
                    <a:pt x="21744" y="997"/>
                  </a:lnTo>
                  <a:lnTo>
                    <a:pt x="20996" y="747"/>
                  </a:lnTo>
                  <a:lnTo>
                    <a:pt x="20213" y="534"/>
                  </a:lnTo>
                  <a:lnTo>
                    <a:pt x="19431" y="356"/>
                  </a:lnTo>
                  <a:lnTo>
                    <a:pt x="18648" y="214"/>
                  </a:lnTo>
                  <a:lnTo>
                    <a:pt x="17829" y="107"/>
                  </a:lnTo>
                  <a:lnTo>
                    <a:pt x="17011" y="36"/>
                  </a:lnTo>
                  <a:lnTo>
                    <a:pt x="16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5485499" y="3580122"/>
              <a:ext cx="401603" cy="401603"/>
            </a:xfrm>
            <a:custGeom>
              <a:rect b="b" l="l" r="r" t="t"/>
              <a:pathLst>
                <a:path extrusionOk="0" h="21850" w="21850">
                  <a:moveTo>
                    <a:pt x="10356" y="1"/>
                  </a:moveTo>
                  <a:lnTo>
                    <a:pt x="9787" y="36"/>
                  </a:lnTo>
                  <a:lnTo>
                    <a:pt x="9253" y="107"/>
                  </a:lnTo>
                  <a:lnTo>
                    <a:pt x="8719" y="214"/>
                  </a:lnTo>
                  <a:lnTo>
                    <a:pt x="8185" y="321"/>
                  </a:lnTo>
                  <a:lnTo>
                    <a:pt x="7651" y="499"/>
                  </a:lnTo>
                  <a:lnTo>
                    <a:pt x="7153" y="641"/>
                  </a:lnTo>
                  <a:lnTo>
                    <a:pt x="6655" y="855"/>
                  </a:lnTo>
                  <a:lnTo>
                    <a:pt x="6192" y="1068"/>
                  </a:lnTo>
                  <a:lnTo>
                    <a:pt x="5694" y="1317"/>
                  </a:lnTo>
                  <a:lnTo>
                    <a:pt x="5232" y="1566"/>
                  </a:lnTo>
                  <a:lnTo>
                    <a:pt x="4805" y="1851"/>
                  </a:lnTo>
                  <a:lnTo>
                    <a:pt x="4378" y="2171"/>
                  </a:lnTo>
                  <a:lnTo>
                    <a:pt x="3951" y="2492"/>
                  </a:lnTo>
                  <a:lnTo>
                    <a:pt x="3559" y="2848"/>
                  </a:lnTo>
                  <a:lnTo>
                    <a:pt x="3203" y="3203"/>
                  </a:lnTo>
                  <a:lnTo>
                    <a:pt x="2812" y="3559"/>
                  </a:lnTo>
                  <a:lnTo>
                    <a:pt x="2492" y="3986"/>
                  </a:lnTo>
                  <a:lnTo>
                    <a:pt x="2171" y="4378"/>
                  </a:lnTo>
                  <a:lnTo>
                    <a:pt x="1851" y="4805"/>
                  </a:lnTo>
                  <a:lnTo>
                    <a:pt x="1566" y="5267"/>
                  </a:lnTo>
                  <a:lnTo>
                    <a:pt x="1317" y="5730"/>
                  </a:lnTo>
                  <a:lnTo>
                    <a:pt x="1068" y="6193"/>
                  </a:lnTo>
                  <a:lnTo>
                    <a:pt x="855" y="6655"/>
                  </a:lnTo>
                  <a:lnTo>
                    <a:pt x="641" y="7153"/>
                  </a:lnTo>
                  <a:lnTo>
                    <a:pt x="463" y="7687"/>
                  </a:lnTo>
                  <a:lnTo>
                    <a:pt x="321" y="8185"/>
                  </a:lnTo>
                  <a:lnTo>
                    <a:pt x="214" y="8719"/>
                  </a:lnTo>
                  <a:lnTo>
                    <a:pt x="107" y="9253"/>
                  </a:lnTo>
                  <a:lnTo>
                    <a:pt x="36" y="9822"/>
                  </a:lnTo>
                  <a:lnTo>
                    <a:pt x="1" y="10356"/>
                  </a:lnTo>
                  <a:lnTo>
                    <a:pt x="1" y="10925"/>
                  </a:lnTo>
                  <a:lnTo>
                    <a:pt x="1" y="11495"/>
                  </a:lnTo>
                  <a:lnTo>
                    <a:pt x="36" y="12028"/>
                  </a:lnTo>
                  <a:lnTo>
                    <a:pt x="107" y="12598"/>
                  </a:lnTo>
                  <a:lnTo>
                    <a:pt x="214" y="13132"/>
                  </a:lnTo>
                  <a:lnTo>
                    <a:pt x="321" y="13665"/>
                  </a:lnTo>
                  <a:lnTo>
                    <a:pt x="463" y="14164"/>
                  </a:lnTo>
                  <a:lnTo>
                    <a:pt x="641" y="14697"/>
                  </a:lnTo>
                  <a:lnTo>
                    <a:pt x="855" y="15160"/>
                  </a:lnTo>
                  <a:lnTo>
                    <a:pt x="1068" y="15658"/>
                  </a:lnTo>
                  <a:lnTo>
                    <a:pt x="1317" y="16121"/>
                  </a:lnTo>
                  <a:lnTo>
                    <a:pt x="1566" y="16583"/>
                  </a:lnTo>
                  <a:lnTo>
                    <a:pt x="1851" y="17046"/>
                  </a:lnTo>
                  <a:lnTo>
                    <a:pt x="2171" y="17473"/>
                  </a:lnTo>
                  <a:lnTo>
                    <a:pt x="2492" y="17864"/>
                  </a:lnTo>
                  <a:lnTo>
                    <a:pt x="2812" y="18256"/>
                  </a:lnTo>
                  <a:lnTo>
                    <a:pt x="3203" y="18647"/>
                  </a:lnTo>
                  <a:lnTo>
                    <a:pt x="3559" y="19003"/>
                  </a:lnTo>
                  <a:lnTo>
                    <a:pt x="3951" y="19359"/>
                  </a:lnTo>
                  <a:lnTo>
                    <a:pt x="4378" y="19679"/>
                  </a:lnTo>
                  <a:lnTo>
                    <a:pt x="4805" y="20000"/>
                  </a:lnTo>
                  <a:lnTo>
                    <a:pt x="5232" y="20284"/>
                  </a:lnTo>
                  <a:lnTo>
                    <a:pt x="5694" y="20533"/>
                  </a:lnTo>
                  <a:lnTo>
                    <a:pt x="6192" y="20782"/>
                  </a:lnTo>
                  <a:lnTo>
                    <a:pt x="6655" y="20996"/>
                  </a:lnTo>
                  <a:lnTo>
                    <a:pt x="7153" y="21174"/>
                  </a:lnTo>
                  <a:lnTo>
                    <a:pt x="7651" y="21352"/>
                  </a:lnTo>
                  <a:lnTo>
                    <a:pt x="8185" y="21494"/>
                  </a:lnTo>
                  <a:lnTo>
                    <a:pt x="8719" y="21636"/>
                  </a:lnTo>
                  <a:lnTo>
                    <a:pt x="9253" y="21743"/>
                  </a:lnTo>
                  <a:lnTo>
                    <a:pt x="9787" y="21779"/>
                  </a:lnTo>
                  <a:lnTo>
                    <a:pt x="10356" y="21850"/>
                  </a:lnTo>
                  <a:lnTo>
                    <a:pt x="11495" y="21850"/>
                  </a:lnTo>
                  <a:lnTo>
                    <a:pt x="12028" y="21779"/>
                  </a:lnTo>
                  <a:lnTo>
                    <a:pt x="12562" y="21743"/>
                  </a:lnTo>
                  <a:lnTo>
                    <a:pt x="13132" y="21636"/>
                  </a:lnTo>
                  <a:lnTo>
                    <a:pt x="13630" y="21494"/>
                  </a:lnTo>
                  <a:lnTo>
                    <a:pt x="14164" y="21352"/>
                  </a:lnTo>
                  <a:lnTo>
                    <a:pt x="14662" y="21174"/>
                  </a:lnTo>
                  <a:lnTo>
                    <a:pt x="15160" y="20996"/>
                  </a:lnTo>
                  <a:lnTo>
                    <a:pt x="15658" y="20782"/>
                  </a:lnTo>
                  <a:lnTo>
                    <a:pt x="16121" y="20533"/>
                  </a:lnTo>
                  <a:lnTo>
                    <a:pt x="16583" y="20284"/>
                  </a:lnTo>
                  <a:lnTo>
                    <a:pt x="17010" y="20000"/>
                  </a:lnTo>
                  <a:lnTo>
                    <a:pt x="17437" y="19679"/>
                  </a:lnTo>
                  <a:lnTo>
                    <a:pt x="17864" y="19359"/>
                  </a:lnTo>
                  <a:lnTo>
                    <a:pt x="18256" y="19003"/>
                  </a:lnTo>
                  <a:lnTo>
                    <a:pt x="18647" y="18647"/>
                  </a:lnTo>
                  <a:lnTo>
                    <a:pt x="19003" y="18256"/>
                  </a:lnTo>
                  <a:lnTo>
                    <a:pt x="19359" y="17864"/>
                  </a:lnTo>
                  <a:lnTo>
                    <a:pt x="19679" y="17473"/>
                  </a:lnTo>
                  <a:lnTo>
                    <a:pt x="19964" y="17046"/>
                  </a:lnTo>
                  <a:lnTo>
                    <a:pt x="20249" y="16583"/>
                  </a:lnTo>
                  <a:lnTo>
                    <a:pt x="20533" y="16121"/>
                  </a:lnTo>
                  <a:lnTo>
                    <a:pt x="20782" y="15658"/>
                  </a:lnTo>
                  <a:lnTo>
                    <a:pt x="20996" y="15160"/>
                  </a:lnTo>
                  <a:lnTo>
                    <a:pt x="21174" y="14697"/>
                  </a:lnTo>
                  <a:lnTo>
                    <a:pt x="21352" y="14164"/>
                  </a:lnTo>
                  <a:lnTo>
                    <a:pt x="21494" y="13665"/>
                  </a:lnTo>
                  <a:lnTo>
                    <a:pt x="21636" y="13132"/>
                  </a:lnTo>
                  <a:lnTo>
                    <a:pt x="21708" y="12598"/>
                  </a:lnTo>
                  <a:lnTo>
                    <a:pt x="21779" y="12028"/>
                  </a:lnTo>
                  <a:lnTo>
                    <a:pt x="21814" y="11495"/>
                  </a:lnTo>
                  <a:lnTo>
                    <a:pt x="21850" y="10925"/>
                  </a:lnTo>
                  <a:lnTo>
                    <a:pt x="21814" y="10356"/>
                  </a:lnTo>
                  <a:lnTo>
                    <a:pt x="21779" y="9822"/>
                  </a:lnTo>
                  <a:lnTo>
                    <a:pt x="21708" y="9253"/>
                  </a:lnTo>
                  <a:lnTo>
                    <a:pt x="21636" y="8719"/>
                  </a:lnTo>
                  <a:lnTo>
                    <a:pt x="21494" y="8185"/>
                  </a:lnTo>
                  <a:lnTo>
                    <a:pt x="21352" y="7687"/>
                  </a:lnTo>
                  <a:lnTo>
                    <a:pt x="21174" y="7153"/>
                  </a:lnTo>
                  <a:lnTo>
                    <a:pt x="20996" y="6655"/>
                  </a:lnTo>
                  <a:lnTo>
                    <a:pt x="20782" y="6193"/>
                  </a:lnTo>
                  <a:lnTo>
                    <a:pt x="20533" y="5730"/>
                  </a:lnTo>
                  <a:lnTo>
                    <a:pt x="20249" y="5267"/>
                  </a:lnTo>
                  <a:lnTo>
                    <a:pt x="19964" y="4805"/>
                  </a:lnTo>
                  <a:lnTo>
                    <a:pt x="19679" y="4378"/>
                  </a:lnTo>
                  <a:lnTo>
                    <a:pt x="19359" y="3986"/>
                  </a:lnTo>
                  <a:lnTo>
                    <a:pt x="19003" y="3559"/>
                  </a:lnTo>
                  <a:lnTo>
                    <a:pt x="18647" y="3203"/>
                  </a:lnTo>
                  <a:lnTo>
                    <a:pt x="18256" y="2848"/>
                  </a:lnTo>
                  <a:lnTo>
                    <a:pt x="17864" y="2492"/>
                  </a:lnTo>
                  <a:lnTo>
                    <a:pt x="17437" y="2171"/>
                  </a:lnTo>
                  <a:lnTo>
                    <a:pt x="17010" y="1851"/>
                  </a:lnTo>
                  <a:lnTo>
                    <a:pt x="16583" y="1566"/>
                  </a:lnTo>
                  <a:lnTo>
                    <a:pt x="16121" y="1317"/>
                  </a:lnTo>
                  <a:lnTo>
                    <a:pt x="15658" y="1068"/>
                  </a:lnTo>
                  <a:lnTo>
                    <a:pt x="15160" y="855"/>
                  </a:lnTo>
                  <a:lnTo>
                    <a:pt x="14662" y="641"/>
                  </a:lnTo>
                  <a:lnTo>
                    <a:pt x="14164" y="499"/>
                  </a:lnTo>
                  <a:lnTo>
                    <a:pt x="13630" y="321"/>
                  </a:lnTo>
                  <a:lnTo>
                    <a:pt x="13132" y="214"/>
                  </a:lnTo>
                  <a:lnTo>
                    <a:pt x="12562" y="107"/>
                  </a:lnTo>
                  <a:lnTo>
                    <a:pt x="12028" y="36"/>
                  </a:lnTo>
                  <a:lnTo>
                    <a:pt x="114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5633311" y="3611515"/>
              <a:ext cx="105336" cy="147849"/>
            </a:xfrm>
            <a:custGeom>
              <a:rect b="b" l="l" r="r" t="t"/>
              <a:pathLst>
                <a:path extrusionOk="0" h="8044" w="5731">
                  <a:moveTo>
                    <a:pt x="2136" y="1"/>
                  </a:moveTo>
                  <a:lnTo>
                    <a:pt x="1389" y="72"/>
                  </a:lnTo>
                  <a:lnTo>
                    <a:pt x="713" y="214"/>
                  </a:lnTo>
                  <a:lnTo>
                    <a:pt x="1" y="357"/>
                  </a:lnTo>
                  <a:lnTo>
                    <a:pt x="2883" y="8043"/>
                  </a:lnTo>
                  <a:lnTo>
                    <a:pt x="5730" y="357"/>
                  </a:lnTo>
                  <a:lnTo>
                    <a:pt x="5054" y="214"/>
                  </a:lnTo>
                  <a:lnTo>
                    <a:pt x="4342" y="72"/>
                  </a:lnTo>
                  <a:lnTo>
                    <a:pt x="3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5701335" y="3628535"/>
              <a:ext cx="136729" cy="137354"/>
            </a:xfrm>
            <a:custGeom>
              <a:rect b="b" l="l" r="r" t="t"/>
              <a:pathLst>
                <a:path extrusionOk="0" h="7473" w="7439">
                  <a:moveTo>
                    <a:pt x="3417" y="0"/>
                  </a:moveTo>
                  <a:lnTo>
                    <a:pt x="1" y="7473"/>
                  </a:lnTo>
                  <a:lnTo>
                    <a:pt x="7438" y="4057"/>
                  </a:lnTo>
                  <a:lnTo>
                    <a:pt x="7082" y="3452"/>
                  </a:lnTo>
                  <a:lnTo>
                    <a:pt x="6655" y="2882"/>
                  </a:lnTo>
                  <a:lnTo>
                    <a:pt x="6193" y="2313"/>
                  </a:lnTo>
                  <a:lnTo>
                    <a:pt x="5694" y="1779"/>
                  </a:lnTo>
                  <a:lnTo>
                    <a:pt x="5161" y="1245"/>
                  </a:lnTo>
                  <a:lnTo>
                    <a:pt x="4591" y="783"/>
                  </a:lnTo>
                  <a:lnTo>
                    <a:pt x="3986" y="391"/>
                  </a:lnTo>
                  <a:lnTo>
                    <a:pt x="34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5707878" y="3727934"/>
              <a:ext cx="147830" cy="105336"/>
            </a:xfrm>
            <a:custGeom>
              <a:rect b="b" l="l" r="r" t="t"/>
              <a:pathLst>
                <a:path extrusionOk="0" h="5731" w="8043">
                  <a:moveTo>
                    <a:pt x="7651" y="1"/>
                  </a:moveTo>
                  <a:lnTo>
                    <a:pt x="1" y="2883"/>
                  </a:lnTo>
                  <a:lnTo>
                    <a:pt x="7651" y="5730"/>
                  </a:lnTo>
                  <a:lnTo>
                    <a:pt x="7829" y="5054"/>
                  </a:lnTo>
                  <a:lnTo>
                    <a:pt x="7936" y="4342"/>
                  </a:lnTo>
                  <a:lnTo>
                    <a:pt x="8007" y="3631"/>
                  </a:lnTo>
                  <a:lnTo>
                    <a:pt x="8043" y="2883"/>
                  </a:lnTo>
                  <a:lnTo>
                    <a:pt x="8007" y="2136"/>
                  </a:lnTo>
                  <a:lnTo>
                    <a:pt x="7936" y="1424"/>
                  </a:lnTo>
                  <a:lnTo>
                    <a:pt x="7829" y="713"/>
                  </a:lnTo>
                  <a:lnTo>
                    <a:pt x="76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5701335" y="3795958"/>
              <a:ext cx="136729" cy="137372"/>
            </a:xfrm>
            <a:custGeom>
              <a:rect b="b" l="l" r="r" t="t"/>
              <a:pathLst>
                <a:path extrusionOk="0" h="7474" w="7439">
                  <a:moveTo>
                    <a:pt x="1" y="1"/>
                  </a:moveTo>
                  <a:lnTo>
                    <a:pt x="3417" y="7474"/>
                  </a:lnTo>
                  <a:lnTo>
                    <a:pt x="3986" y="7082"/>
                  </a:lnTo>
                  <a:lnTo>
                    <a:pt x="4591" y="6655"/>
                  </a:lnTo>
                  <a:lnTo>
                    <a:pt x="5161" y="6228"/>
                  </a:lnTo>
                  <a:lnTo>
                    <a:pt x="5694" y="5694"/>
                  </a:lnTo>
                  <a:lnTo>
                    <a:pt x="6193" y="5161"/>
                  </a:lnTo>
                  <a:lnTo>
                    <a:pt x="6655" y="4591"/>
                  </a:lnTo>
                  <a:lnTo>
                    <a:pt x="7082" y="4022"/>
                  </a:lnTo>
                  <a:lnTo>
                    <a:pt x="7438" y="34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5633311" y="3802502"/>
              <a:ext cx="105336" cy="147830"/>
            </a:xfrm>
            <a:custGeom>
              <a:rect b="b" l="l" r="r" t="t"/>
              <a:pathLst>
                <a:path extrusionOk="0" h="8043" w="5731">
                  <a:moveTo>
                    <a:pt x="2883" y="1"/>
                  </a:moveTo>
                  <a:lnTo>
                    <a:pt x="1" y="7687"/>
                  </a:lnTo>
                  <a:lnTo>
                    <a:pt x="713" y="7829"/>
                  </a:lnTo>
                  <a:lnTo>
                    <a:pt x="1389" y="7936"/>
                  </a:lnTo>
                  <a:lnTo>
                    <a:pt x="2136" y="8043"/>
                  </a:lnTo>
                  <a:lnTo>
                    <a:pt x="3631" y="8043"/>
                  </a:lnTo>
                  <a:lnTo>
                    <a:pt x="4342" y="7936"/>
                  </a:lnTo>
                  <a:lnTo>
                    <a:pt x="5054" y="7829"/>
                  </a:lnTo>
                  <a:lnTo>
                    <a:pt x="5730" y="7687"/>
                  </a:lnTo>
                  <a:lnTo>
                    <a:pt x="2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5533893" y="3795958"/>
              <a:ext cx="136729" cy="137372"/>
            </a:xfrm>
            <a:custGeom>
              <a:rect b="b" l="l" r="r" t="t"/>
              <a:pathLst>
                <a:path extrusionOk="0" h="7474" w="7439">
                  <a:moveTo>
                    <a:pt x="7438" y="1"/>
                  </a:moveTo>
                  <a:lnTo>
                    <a:pt x="1" y="3417"/>
                  </a:lnTo>
                  <a:lnTo>
                    <a:pt x="357" y="4022"/>
                  </a:lnTo>
                  <a:lnTo>
                    <a:pt x="784" y="4591"/>
                  </a:lnTo>
                  <a:lnTo>
                    <a:pt x="1246" y="5161"/>
                  </a:lnTo>
                  <a:lnTo>
                    <a:pt x="1745" y="5694"/>
                  </a:lnTo>
                  <a:lnTo>
                    <a:pt x="2314" y="6228"/>
                  </a:lnTo>
                  <a:lnTo>
                    <a:pt x="2848" y="6655"/>
                  </a:lnTo>
                  <a:lnTo>
                    <a:pt x="3453" y="7082"/>
                  </a:lnTo>
                  <a:lnTo>
                    <a:pt x="4058" y="7474"/>
                  </a:lnTo>
                  <a:lnTo>
                    <a:pt x="7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5516248" y="3727934"/>
              <a:ext cx="148474" cy="105336"/>
            </a:xfrm>
            <a:custGeom>
              <a:rect b="b" l="l" r="r" t="t"/>
              <a:pathLst>
                <a:path extrusionOk="0" h="5731" w="8078">
                  <a:moveTo>
                    <a:pt x="392" y="1"/>
                  </a:moveTo>
                  <a:lnTo>
                    <a:pt x="249" y="713"/>
                  </a:lnTo>
                  <a:lnTo>
                    <a:pt x="107" y="1424"/>
                  </a:lnTo>
                  <a:lnTo>
                    <a:pt x="36" y="2136"/>
                  </a:lnTo>
                  <a:lnTo>
                    <a:pt x="0" y="2883"/>
                  </a:lnTo>
                  <a:lnTo>
                    <a:pt x="36" y="3631"/>
                  </a:lnTo>
                  <a:lnTo>
                    <a:pt x="107" y="4342"/>
                  </a:lnTo>
                  <a:lnTo>
                    <a:pt x="249" y="5054"/>
                  </a:lnTo>
                  <a:lnTo>
                    <a:pt x="392" y="5730"/>
                  </a:lnTo>
                  <a:lnTo>
                    <a:pt x="8078" y="2883"/>
                  </a:lnTo>
                  <a:lnTo>
                    <a:pt x="3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5533893" y="3628535"/>
              <a:ext cx="136729" cy="137354"/>
            </a:xfrm>
            <a:custGeom>
              <a:rect b="b" l="l" r="r" t="t"/>
              <a:pathLst>
                <a:path extrusionOk="0" h="7473" w="7439">
                  <a:moveTo>
                    <a:pt x="4058" y="0"/>
                  </a:moveTo>
                  <a:lnTo>
                    <a:pt x="3453" y="391"/>
                  </a:lnTo>
                  <a:lnTo>
                    <a:pt x="2848" y="783"/>
                  </a:lnTo>
                  <a:lnTo>
                    <a:pt x="2314" y="1245"/>
                  </a:lnTo>
                  <a:lnTo>
                    <a:pt x="1745" y="1779"/>
                  </a:lnTo>
                  <a:lnTo>
                    <a:pt x="1246" y="2313"/>
                  </a:lnTo>
                  <a:lnTo>
                    <a:pt x="784" y="2882"/>
                  </a:lnTo>
                  <a:lnTo>
                    <a:pt x="357" y="3452"/>
                  </a:lnTo>
                  <a:lnTo>
                    <a:pt x="1" y="4057"/>
                  </a:lnTo>
                  <a:lnTo>
                    <a:pt x="7438" y="7473"/>
                  </a:lnTo>
                  <a:lnTo>
                    <a:pt x="40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5624819" y="3719442"/>
              <a:ext cx="122319" cy="122319"/>
            </a:xfrm>
            <a:custGeom>
              <a:rect b="b" l="l" r="r" t="t"/>
              <a:pathLst>
                <a:path extrusionOk="0" h="6655" w="6655">
                  <a:moveTo>
                    <a:pt x="3345" y="0"/>
                  </a:moveTo>
                  <a:lnTo>
                    <a:pt x="2989" y="36"/>
                  </a:lnTo>
                  <a:lnTo>
                    <a:pt x="2669" y="72"/>
                  </a:lnTo>
                  <a:lnTo>
                    <a:pt x="2349" y="178"/>
                  </a:lnTo>
                  <a:lnTo>
                    <a:pt x="2029" y="285"/>
                  </a:lnTo>
                  <a:lnTo>
                    <a:pt x="1744" y="427"/>
                  </a:lnTo>
                  <a:lnTo>
                    <a:pt x="1459" y="570"/>
                  </a:lnTo>
                  <a:lnTo>
                    <a:pt x="1210" y="783"/>
                  </a:lnTo>
                  <a:lnTo>
                    <a:pt x="997" y="997"/>
                  </a:lnTo>
                  <a:lnTo>
                    <a:pt x="783" y="1210"/>
                  </a:lnTo>
                  <a:lnTo>
                    <a:pt x="570" y="1495"/>
                  </a:lnTo>
                  <a:lnTo>
                    <a:pt x="392" y="1744"/>
                  </a:lnTo>
                  <a:lnTo>
                    <a:pt x="285" y="2064"/>
                  </a:lnTo>
                  <a:lnTo>
                    <a:pt x="143" y="2349"/>
                  </a:lnTo>
                  <a:lnTo>
                    <a:pt x="71" y="2669"/>
                  </a:lnTo>
                  <a:lnTo>
                    <a:pt x="36" y="2990"/>
                  </a:lnTo>
                  <a:lnTo>
                    <a:pt x="0" y="3345"/>
                  </a:lnTo>
                  <a:lnTo>
                    <a:pt x="36" y="3666"/>
                  </a:lnTo>
                  <a:lnTo>
                    <a:pt x="71" y="4021"/>
                  </a:lnTo>
                  <a:lnTo>
                    <a:pt x="143" y="4342"/>
                  </a:lnTo>
                  <a:lnTo>
                    <a:pt x="285" y="4626"/>
                  </a:lnTo>
                  <a:lnTo>
                    <a:pt x="392" y="4947"/>
                  </a:lnTo>
                  <a:lnTo>
                    <a:pt x="570" y="5196"/>
                  </a:lnTo>
                  <a:lnTo>
                    <a:pt x="783" y="5445"/>
                  </a:lnTo>
                  <a:lnTo>
                    <a:pt x="997" y="5694"/>
                  </a:lnTo>
                  <a:lnTo>
                    <a:pt x="1210" y="5907"/>
                  </a:lnTo>
                  <a:lnTo>
                    <a:pt x="1459" y="6121"/>
                  </a:lnTo>
                  <a:lnTo>
                    <a:pt x="1744" y="6263"/>
                  </a:lnTo>
                  <a:lnTo>
                    <a:pt x="2029" y="6406"/>
                  </a:lnTo>
                  <a:lnTo>
                    <a:pt x="2349" y="6512"/>
                  </a:lnTo>
                  <a:lnTo>
                    <a:pt x="2669" y="6619"/>
                  </a:lnTo>
                  <a:lnTo>
                    <a:pt x="2989" y="6655"/>
                  </a:lnTo>
                  <a:lnTo>
                    <a:pt x="3666" y="6655"/>
                  </a:lnTo>
                  <a:lnTo>
                    <a:pt x="4021" y="6619"/>
                  </a:lnTo>
                  <a:lnTo>
                    <a:pt x="4342" y="6512"/>
                  </a:lnTo>
                  <a:lnTo>
                    <a:pt x="4626" y="6406"/>
                  </a:lnTo>
                  <a:lnTo>
                    <a:pt x="4911" y="6263"/>
                  </a:lnTo>
                  <a:lnTo>
                    <a:pt x="5196" y="6121"/>
                  </a:lnTo>
                  <a:lnTo>
                    <a:pt x="5445" y="5907"/>
                  </a:lnTo>
                  <a:lnTo>
                    <a:pt x="5694" y="5694"/>
                  </a:lnTo>
                  <a:lnTo>
                    <a:pt x="5907" y="5445"/>
                  </a:lnTo>
                  <a:lnTo>
                    <a:pt x="6085" y="5196"/>
                  </a:lnTo>
                  <a:lnTo>
                    <a:pt x="6263" y="4947"/>
                  </a:lnTo>
                  <a:lnTo>
                    <a:pt x="6406" y="4626"/>
                  </a:lnTo>
                  <a:lnTo>
                    <a:pt x="6512" y="4342"/>
                  </a:lnTo>
                  <a:lnTo>
                    <a:pt x="6584" y="4021"/>
                  </a:lnTo>
                  <a:lnTo>
                    <a:pt x="6655" y="3666"/>
                  </a:lnTo>
                  <a:lnTo>
                    <a:pt x="6655" y="3345"/>
                  </a:lnTo>
                  <a:lnTo>
                    <a:pt x="6655" y="2990"/>
                  </a:lnTo>
                  <a:lnTo>
                    <a:pt x="6584" y="2669"/>
                  </a:lnTo>
                  <a:lnTo>
                    <a:pt x="6512" y="2349"/>
                  </a:lnTo>
                  <a:lnTo>
                    <a:pt x="6406" y="2064"/>
                  </a:lnTo>
                  <a:lnTo>
                    <a:pt x="6263" y="1744"/>
                  </a:lnTo>
                  <a:lnTo>
                    <a:pt x="6085" y="1495"/>
                  </a:lnTo>
                  <a:lnTo>
                    <a:pt x="5907" y="1210"/>
                  </a:lnTo>
                  <a:lnTo>
                    <a:pt x="5694" y="997"/>
                  </a:lnTo>
                  <a:lnTo>
                    <a:pt x="5445" y="783"/>
                  </a:lnTo>
                  <a:lnTo>
                    <a:pt x="5196" y="570"/>
                  </a:lnTo>
                  <a:lnTo>
                    <a:pt x="4911" y="427"/>
                  </a:lnTo>
                  <a:lnTo>
                    <a:pt x="4626" y="285"/>
                  </a:lnTo>
                  <a:lnTo>
                    <a:pt x="4342" y="178"/>
                  </a:lnTo>
                  <a:lnTo>
                    <a:pt x="4021" y="72"/>
                  </a:lnTo>
                  <a:lnTo>
                    <a:pt x="3666" y="36"/>
                  </a:lnTo>
                  <a:lnTo>
                    <a:pt x="33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3777096" y="2780224"/>
              <a:ext cx="550077" cy="320492"/>
            </a:xfrm>
            <a:custGeom>
              <a:rect b="b" l="l" r="r" t="t"/>
              <a:pathLst>
                <a:path extrusionOk="0" h="17437" w="29928">
                  <a:moveTo>
                    <a:pt x="27152" y="0"/>
                  </a:moveTo>
                  <a:lnTo>
                    <a:pt x="25444" y="854"/>
                  </a:lnTo>
                  <a:lnTo>
                    <a:pt x="23558" y="1922"/>
                  </a:lnTo>
                  <a:lnTo>
                    <a:pt x="21494" y="3132"/>
                  </a:lnTo>
                  <a:lnTo>
                    <a:pt x="19324" y="4448"/>
                  </a:lnTo>
                  <a:lnTo>
                    <a:pt x="17117" y="5836"/>
                  </a:lnTo>
                  <a:lnTo>
                    <a:pt x="14840" y="7295"/>
                  </a:lnTo>
                  <a:lnTo>
                    <a:pt x="10392" y="10249"/>
                  </a:lnTo>
                  <a:lnTo>
                    <a:pt x="6371" y="12989"/>
                  </a:lnTo>
                  <a:lnTo>
                    <a:pt x="3061" y="15302"/>
                  </a:lnTo>
                  <a:lnTo>
                    <a:pt x="1" y="17437"/>
                  </a:lnTo>
                  <a:lnTo>
                    <a:pt x="8506" y="17437"/>
                  </a:lnTo>
                  <a:lnTo>
                    <a:pt x="9004" y="17401"/>
                  </a:lnTo>
                  <a:lnTo>
                    <a:pt x="9573" y="17294"/>
                  </a:lnTo>
                  <a:lnTo>
                    <a:pt x="10178" y="17152"/>
                  </a:lnTo>
                  <a:lnTo>
                    <a:pt x="10783" y="16903"/>
                  </a:lnTo>
                  <a:lnTo>
                    <a:pt x="11459" y="16618"/>
                  </a:lnTo>
                  <a:lnTo>
                    <a:pt x="12135" y="16298"/>
                  </a:lnTo>
                  <a:lnTo>
                    <a:pt x="12847" y="15907"/>
                  </a:lnTo>
                  <a:lnTo>
                    <a:pt x="13594" y="15480"/>
                  </a:lnTo>
                  <a:lnTo>
                    <a:pt x="14342" y="15017"/>
                  </a:lnTo>
                  <a:lnTo>
                    <a:pt x="15089" y="14519"/>
                  </a:lnTo>
                  <a:lnTo>
                    <a:pt x="16655" y="13380"/>
                  </a:lnTo>
                  <a:lnTo>
                    <a:pt x="18256" y="12170"/>
                  </a:lnTo>
                  <a:lnTo>
                    <a:pt x="19857" y="10889"/>
                  </a:lnTo>
                  <a:lnTo>
                    <a:pt x="21423" y="9572"/>
                  </a:lnTo>
                  <a:lnTo>
                    <a:pt x="22953" y="8256"/>
                  </a:lnTo>
                  <a:lnTo>
                    <a:pt x="24412" y="6975"/>
                  </a:lnTo>
                  <a:lnTo>
                    <a:pt x="25765" y="5729"/>
                  </a:lnTo>
                  <a:lnTo>
                    <a:pt x="28078" y="3487"/>
                  </a:lnTo>
                  <a:lnTo>
                    <a:pt x="29714" y="1886"/>
                  </a:lnTo>
                  <a:lnTo>
                    <a:pt x="29821" y="1744"/>
                  </a:lnTo>
                  <a:lnTo>
                    <a:pt x="29892" y="1566"/>
                  </a:lnTo>
                  <a:lnTo>
                    <a:pt x="29928" y="1388"/>
                  </a:lnTo>
                  <a:lnTo>
                    <a:pt x="29892" y="1210"/>
                  </a:lnTo>
                  <a:lnTo>
                    <a:pt x="29857" y="1068"/>
                  </a:lnTo>
                  <a:lnTo>
                    <a:pt x="29750" y="925"/>
                  </a:lnTo>
                  <a:lnTo>
                    <a:pt x="29608" y="819"/>
                  </a:lnTo>
                  <a:lnTo>
                    <a:pt x="29430" y="712"/>
                  </a:lnTo>
                  <a:lnTo>
                    <a:pt x="27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4964867" y="2746203"/>
              <a:ext cx="785543" cy="397688"/>
            </a:xfrm>
            <a:custGeom>
              <a:rect b="b" l="l" r="r" t="t"/>
              <a:pathLst>
                <a:path extrusionOk="0" h="21637" w="42739">
                  <a:moveTo>
                    <a:pt x="2847" y="1"/>
                  </a:moveTo>
                  <a:lnTo>
                    <a:pt x="1460" y="36"/>
                  </a:lnTo>
                  <a:lnTo>
                    <a:pt x="1" y="36"/>
                  </a:lnTo>
                  <a:lnTo>
                    <a:pt x="1" y="21636"/>
                  </a:lnTo>
                  <a:lnTo>
                    <a:pt x="28327" y="21103"/>
                  </a:lnTo>
                  <a:lnTo>
                    <a:pt x="30284" y="21067"/>
                  </a:lnTo>
                  <a:lnTo>
                    <a:pt x="32383" y="20996"/>
                  </a:lnTo>
                  <a:lnTo>
                    <a:pt x="34803" y="20854"/>
                  </a:lnTo>
                  <a:lnTo>
                    <a:pt x="36049" y="20747"/>
                  </a:lnTo>
                  <a:lnTo>
                    <a:pt x="37294" y="20604"/>
                  </a:lnTo>
                  <a:lnTo>
                    <a:pt x="38504" y="20462"/>
                  </a:lnTo>
                  <a:lnTo>
                    <a:pt x="39607" y="20320"/>
                  </a:lnTo>
                  <a:lnTo>
                    <a:pt x="40604" y="20106"/>
                  </a:lnTo>
                  <a:lnTo>
                    <a:pt x="41458" y="19857"/>
                  </a:lnTo>
                  <a:lnTo>
                    <a:pt x="41813" y="19750"/>
                  </a:lnTo>
                  <a:lnTo>
                    <a:pt x="42134" y="19608"/>
                  </a:lnTo>
                  <a:lnTo>
                    <a:pt x="42383" y="19466"/>
                  </a:lnTo>
                  <a:lnTo>
                    <a:pt x="42561" y="19288"/>
                  </a:lnTo>
                  <a:lnTo>
                    <a:pt x="42632" y="19217"/>
                  </a:lnTo>
                  <a:lnTo>
                    <a:pt x="42703" y="19110"/>
                  </a:lnTo>
                  <a:lnTo>
                    <a:pt x="42739" y="18861"/>
                  </a:lnTo>
                  <a:lnTo>
                    <a:pt x="42703" y="18576"/>
                  </a:lnTo>
                  <a:lnTo>
                    <a:pt x="42596" y="18256"/>
                  </a:lnTo>
                  <a:lnTo>
                    <a:pt x="42454" y="17900"/>
                  </a:lnTo>
                  <a:lnTo>
                    <a:pt x="42205" y="17509"/>
                  </a:lnTo>
                  <a:lnTo>
                    <a:pt x="41920" y="17082"/>
                  </a:lnTo>
                  <a:lnTo>
                    <a:pt x="41564" y="16619"/>
                  </a:lnTo>
                  <a:lnTo>
                    <a:pt x="41173" y="16121"/>
                  </a:lnTo>
                  <a:lnTo>
                    <a:pt x="40746" y="15587"/>
                  </a:lnTo>
                  <a:lnTo>
                    <a:pt x="39678" y="14484"/>
                  </a:lnTo>
                  <a:lnTo>
                    <a:pt x="38504" y="13310"/>
                  </a:lnTo>
                  <a:lnTo>
                    <a:pt x="37152" y="12064"/>
                  </a:lnTo>
                  <a:lnTo>
                    <a:pt x="35693" y="10819"/>
                  </a:lnTo>
                  <a:lnTo>
                    <a:pt x="34198" y="9573"/>
                  </a:lnTo>
                  <a:lnTo>
                    <a:pt x="32597" y="8363"/>
                  </a:lnTo>
                  <a:lnTo>
                    <a:pt x="30995" y="7153"/>
                  </a:lnTo>
                  <a:lnTo>
                    <a:pt x="29359" y="6050"/>
                  </a:lnTo>
                  <a:lnTo>
                    <a:pt x="27757" y="5018"/>
                  </a:lnTo>
                  <a:lnTo>
                    <a:pt x="26227" y="4093"/>
                  </a:lnTo>
                  <a:lnTo>
                    <a:pt x="25480" y="3666"/>
                  </a:lnTo>
                  <a:lnTo>
                    <a:pt x="24732" y="3274"/>
                  </a:lnTo>
                  <a:lnTo>
                    <a:pt x="24305" y="3132"/>
                  </a:lnTo>
                  <a:lnTo>
                    <a:pt x="23060" y="2705"/>
                  </a:lnTo>
                  <a:lnTo>
                    <a:pt x="22135" y="2456"/>
                  </a:lnTo>
                  <a:lnTo>
                    <a:pt x="21032" y="2136"/>
                  </a:lnTo>
                  <a:lnTo>
                    <a:pt x="19715" y="1816"/>
                  </a:lnTo>
                  <a:lnTo>
                    <a:pt x="18220" y="1495"/>
                  </a:lnTo>
                  <a:lnTo>
                    <a:pt x="16548" y="1175"/>
                  </a:lnTo>
                  <a:lnTo>
                    <a:pt x="14662" y="890"/>
                  </a:lnTo>
                  <a:lnTo>
                    <a:pt x="12633" y="606"/>
                  </a:lnTo>
                  <a:lnTo>
                    <a:pt x="10427" y="357"/>
                  </a:lnTo>
                  <a:lnTo>
                    <a:pt x="8079" y="179"/>
                  </a:lnTo>
                  <a:lnTo>
                    <a:pt x="5552" y="72"/>
                  </a:lnTo>
                  <a:lnTo>
                    <a:pt x="28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4117218" y="2750780"/>
              <a:ext cx="767218" cy="402926"/>
            </a:xfrm>
            <a:custGeom>
              <a:rect b="b" l="l" r="r" t="t"/>
              <a:pathLst>
                <a:path extrusionOk="0" h="21922" w="41742">
                  <a:moveTo>
                    <a:pt x="41742" y="1"/>
                  </a:moveTo>
                  <a:lnTo>
                    <a:pt x="36546" y="321"/>
                  </a:lnTo>
                  <a:lnTo>
                    <a:pt x="33984" y="499"/>
                  </a:lnTo>
                  <a:lnTo>
                    <a:pt x="31386" y="712"/>
                  </a:lnTo>
                  <a:lnTo>
                    <a:pt x="28824" y="962"/>
                  </a:lnTo>
                  <a:lnTo>
                    <a:pt x="26191" y="1282"/>
                  </a:lnTo>
                  <a:lnTo>
                    <a:pt x="23558" y="1638"/>
                  </a:lnTo>
                  <a:lnTo>
                    <a:pt x="20853" y="2100"/>
                  </a:lnTo>
                  <a:lnTo>
                    <a:pt x="19536" y="2349"/>
                  </a:lnTo>
                  <a:lnTo>
                    <a:pt x="18362" y="2634"/>
                  </a:lnTo>
                  <a:lnTo>
                    <a:pt x="17259" y="2919"/>
                  </a:lnTo>
                  <a:lnTo>
                    <a:pt x="16263" y="3310"/>
                  </a:lnTo>
                  <a:lnTo>
                    <a:pt x="15764" y="3488"/>
                  </a:lnTo>
                  <a:lnTo>
                    <a:pt x="15302" y="3737"/>
                  </a:lnTo>
                  <a:lnTo>
                    <a:pt x="14804" y="3986"/>
                  </a:lnTo>
                  <a:lnTo>
                    <a:pt x="14305" y="4271"/>
                  </a:lnTo>
                  <a:lnTo>
                    <a:pt x="13309" y="4947"/>
                  </a:lnTo>
                  <a:lnTo>
                    <a:pt x="12206" y="5730"/>
                  </a:lnTo>
                  <a:lnTo>
                    <a:pt x="11281" y="6513"/>
                  </a:lnTo>
                  <a:lnTo>
                    <a:pt x="10284" y="7296"/>
                  </a:lnTo>
                  <a:lnTo>
                    <a:pt x="9288" y="8185"/>
                  </a:lnTo>
                  <a:lnTo>
                    <a:pt x="8256" y="9075"/>
                  </a:lnTo>
                  <a:lnTo>
                    <a:pt x="7224" y="10036"/>
                  </a:lnTo>
                  <a:lnTo>
                    <a:pt x="6228" y="10997"/>
                  </a:lnTo>
                  <a:lnTo>
                    <a:pt x="5231" y="11957"/>
                  </a:lnTo>
                  <a:lnTo>
                    <a:pt x="4270" y="12918"/>
                  </a:lnTo>
                  <a:lnTo>
                    <a:pt x="3381" y="13879"/>
                  </a:lnTo>
                  <a:lnTo>
                    <a:pt x="2562" y="14804"/>
                  </a:lnTo>
                  <a:lnTo>
                    <a:pt x="1851" y="15658"/>
                  </a:lnTo>
                  <a:lnTo>
                    <a:pt x="1210" y="16477"/>
                  </a:lnTo>
                  <a:lnTo>
                    <a:pt x="712" y="17260"/>
                  </a:lnTo>
                  <a:lnTo>
                    <a:pt x="320" y="17936"/>
                  </a:lnTo>
                  <a:lnTo>
                    <a:pt x="178" y="18256"/>
                  </a:lnTo>
                  <a:lnTo>
                    <a:pt x="71" y="18541"/>
                  </a:lnTo>
                  <a:lnTo>
                    <a:pt x="0" y="18825"/>
                  </a:lnTo>
                  <a:lnTo>
                    <a:pt x="0" y="19039"/>
                  </a:lnTo>
                  <a:lnTo>
                    <a:pt x="0" y="19395"/>
                  </a:lnTo>
                  <a:lnTo>
                    <a:pt x="107" y="19679"/>
                  </a:lnTo>
                  <a:lnTo>
                    <a:pt x="249" y="19964"/>
                  </a:lnTo>
                  <a:lnTo>
                    <a:pt x="427" y="20213"/>
                  </a:lnTo>
                  <a:lnTo>
                    <a:pt x="676" y="20462"/>
                  </a:lnTo>
                  <a:lnTo>
                    <a:pt x="996" y="20676"/>
                  </a:lnTo>
                  <a:lnTo>
                    <a:pt x="1317" y="20854"/>
                  </a:lnTo>
                  <a:lnTo>
                    <a:pt x="1708" y="21032"/>
                  </a:lnTo>
                  <a:lnTo>
                    <a:pt x="2135" y="21174"/>
                  </a:lnTo>
                  <a:lnTo>
                    <a:pt x="2633" y="21316"/>
                  </a:lnTo>
                  <a:lnTo>
                    <a:pt x="3132" y="21459"/>
                  </a:lnTo>
                  <a:lnTo>
                    <a:pt x="3665" y="21530"/>
                  </a:lnTo>
                  <a:lnTo>
                    <a:pt x="4875" y="21708"/>
                  </a:lnTo>
                  <a:lnTo>
                    <a:pt x="6156" y="21814"/>
                  </a:lnTo>
                  <a:lnTo>
                    <a:pt x="7580" y="21886"/>
                  </a:lnTo>
                  <a:lnTo>
                    <a:pt x="9074" y="21921"/>
                  </a:lnTo>
                  <a:lnTo>
                    <a:pt x="12241" y="21886"/>
                  </a:lnTo>
                  <a:lnTo>
                    <a:pt x="15515" y="21814"/>
                  </a:lnTo>
                  <a:lnTo>
                    <a:pt x="18789" y="21814"/>
                  </a:lnTo>
                  <a:lnTo>
                    <a:pt x="25550" y="21743"/>
                  </a:lnTo>
                  <a:lnTo>
                    <a:pt x="36155" y="21565"/>
                  </a:lnTo>
                  <a:lnTo>
                    <a:pt x="417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907851" y="3313924"/>
              <a:ext cx="345360" cy="173342"/>
            </a:xfrm>
            <a:custGeom>
              <a:rect b="b" l="l" r="r" t="t"/>
              <a:pathLst>
                <a:path extrusionOk="0" h="9431" w="18790">
                  <a:moveTo>
                    <a:pt x="10534" y="1"/>
                  </a:moveTo>
                  <a:lnTo>
                    <a:pt x="8790" y="72"/>
                  </a:lnTo>
                  <a:lnTo>
                    <a:pt x="7545" y="178"/>
                  </a:lnTo>
                  <a:lnTo>
                    <a:pt x="7118" y="214"/>
                  </a:lnTo>
                  <a:lnTo>
                    <a:pt x="6442" y="534"/>
                  </a:lnTo>
                  <a:lnTo>
                    <a:pt x="5837" y="890"/>
                  </a:lnTo>
                  <a:lnTo>
                    <a:pt x="5268" y="1246"/>
                  </a:lnTo>
                  <a:lnTo>
                    <a:pt x="4734" y="1602"/>
                  </a:lnTo>
                  <a:lnTo>
                    <a:pt x="4236" y="1958"/>
                  </a:lnTo>
                  <a:lnTo>
                    <a:pt x="3773" y="2314"/>
                  </a:lnTo>
                  <a:lnTo>
                    <a:pt x="3346" y="2705"/>
                  </a:lnTo>
                  <a:lnTo>
                    <a:pt x="2954" y="3096"/>
                  </a:lnTo>
                  <a:lnTo>
                    <a:pt x="2599" y="3452"/>
                  </a:lnTo>
                  <a:lnTo>
                    <a:pt x="2278" y="3844"/>
                  </a:lnTo>
                  <a:lnTo>
                    <a:pt x="1994" y="4235"/>
                  </a:lnTo>
                  <a:lnTo>
                    <a:pt x="1709" y="4627"/>
                  </a:lnTo>
                  <a:lnTo>
                    <a:pt x="1246" y="5374"/>
                  </a:lnTo>
                  <a:lnTo>
                    <a:pt x="855" y="6086"/>
                  </a:lnTo>
                  <a:lnTo>
                    <a:pt x="570" y="6762"/>
                  </a:lnTo>
                  <a:lnTo>
                    <a:pt x="357" y="7402"/>
                  </a:lnTo>
                  <a:lnTo>
                    <a:pt x="214" y="7972"/>
                  </a:lnTo>
                  <a:lnTo>
                    <a:pt x="108" y="8470"/>
                  </a:lnTo>
                  <a:lnTo>
                    <a:pt x="36" y="8861"/>
                  </a:lnTo>
                  <a:lnTo>
                    <a:pt x="1" y="9182"/>
                  </a:lnTo>
                  <a:lnTo>
                    <a:pt x="1" y="9431"/>
                  </a:lnTo>
                  <a:lnTo>
                    <a:pt x="3559" y="8932"/>
                  </a:lnTo>
                  <a:lnTo>
                    <a:pt x="6371" y="8541"/>
                  </a:lnTo>
                  <a:lnTo>
                    <a:pt x="7581" y="8327"/>
                  </a:lnTo>
                  <a:lnTo>
                    <a:pt x="8470" y="8150"/>
                  </a:lnTo>
                  <a:lnTo>
                    <a:pt x="9929" y="7794"/>
                  </a:lnTo>
                  <a:lnTo>
                    <a:pt x="11673" y="7296"/>
                  </a:lnTo>
                  <a:lnTo>
                    <a:pt x="12562" y="7011"/>
                  </a:lnTo>
                  <a:lnTo>
                    <a:pt x="13488" y="6691"/>
                  </a:lnTo>
                  <a:lnTo>
                    <a:pt x="14377" y="6370"/>
                  </a:lnTo>
                  <a:lnTo>
                    <a:pt x="15231" y="5979"/>
                  </a:lnTo>
                  <a:lnTo>
                    <a:pt x="16050" y="5587"/>
                  </a:lnTo>
                  <a:lnTo>
                    <a:pt x="16797" y="5160"/>
                  </a:lnTo>
                  <a:lnTo>
                    <a:pt x="17438" y="4698"/>
                  </a:lnTo>
                  <a:lnTo>
                    <a:pt x="17722" y="4484"/>
                  </a:lnTo>
                  <a:lnTo>
                    <a:pt x="17971" y="4235"/>
                  </a:lnTo>
                  <a:lnTo>
                    <a:pt x="18221" y="3986"/>
                  </a:lnTo>
                  <a:lnTo>
                    <a:pt x="18398" y="3737"/>
                  </a:lnTo>
                  <a:lnTo>
                    <a:pt x="18541" y="3488"/>
                  </a:lnTo>
                  <a:lnTo>
                    <a:pt x="18683" y="3203"/>
                  </a:lnTo>
                  <a:lnTo>
                    <a:pt x="18754" y="2954"/>
                  </a:lnTo>
                  <a:lnTo>
                    <a:pt x="18790" y="2669"/>
                  </a:lnTo>
                  <a:lnTo>
                    <a:pt x="18754" y="2385"/>
                  </a:lnTo>
                  <a:lnTo>
                    <a:pt x="18683" y="2100"/>
                  </a:lnTo>
                  <a:lnTo>
                    <a:pt x="18576" y="1815"/>
                  </a:lnTo>
                  <a:lnTo>
                    <a:pt x="18398" y="1566"/>
                  </a:lnTo>
                  <a:lnTo>
                    <a:pt x="18185" y="1353"/>
                  </a:lnTo>
                  <a:lnTo>
                    <a:pt x="17936" y="1139"/>
                  </a:lnTo>
                  <a:lnTo>
                    <a:pt x="17616" y="961"/>
                  </a:lnTo>
                  <a:lnTo>
                    <a:pt x="17260" y="783"/>
                  </a:lnTo>
                  <a:lnTo>
                    <a:pt x="16904" y="641"/>
                  </a:lnTo>
                  <a:lnTo>
                    <a:pt x="16477" y="499"/>
                  </a:lnTo>
                  <a:lnTo>
                    <a:pt x="16050" y="392"/>
                  </a:lnTo>
                  <a:lnTo>
                    <a:pt x="15587" y="285"/>
                  </a:lnTo>
                  <a:lnTo>
                    <a:pt x="14591" y="143"/>
                  </a:lnTo>
                  <a:lnTo>
                    <a:pt x="13594" y="72"/>
                  </a:lnTo>
                  <a:lnTo>
                    <a:pt x="12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4104131" y="3018944"/>
              <a:ext cx="147187" cy="124947"/>
            </a:xfrm>
            <a:custGeom>
              <a:rect b="b" l="l" r="r" t="t"/>
              <a:pathLst>
                <a:path extrusionOk="0" h="6798" w="8008">
                  <a:moveTo>
                    <a:pt x="6406" y="1"/>
                  </a:moveTo>
                  <a:lnTo>
                    <a:pt x="6228" y="36"/>
                  </a:lnTo>
                  <a:lnTo>
                    <a:pt x="5730" y="179"/>
                  </a:lnTo>
                  <a:lnTo>
                    <a:pt x="5338" y="357"/>
                  </a:lnTo>
                  <a:lnTo>
                    <a:pt x="4947" y="534"/>
                  </a:lnTo>
                  <a:lnTo>
                    <a:pt x="4591" y="748"/>
                  </a:lnTo>
                  <a:lnTo>
                    <a:pt x="4306" y="961"/>
                  </a:lnTo>
                  <a:lnTo>
                    <a:pt x="4022" y="1175"/>
                  </a:lnTo>
                  <a:lnTo>
                    <a:pt x="3595" y="1602"/>
                  </a:lnTo>
                  <a:lnTo>
                    <a:pt x="3274" y="2029"/>
                  </a:lnTo>
                  <a:lnTo>
                    <a:pt x="2990" y="2385"/>
                  </a:lnTo>
                  <a:lnTo>
                    <a:pt x="2812" y="2705"/>
                  </a:lnTo>
                  <a:lnTo>
                    <a:pt x="2634" y="2919"/>
                  </a:lnTo>
                  <a:lnTo>
                    <a:pt x="2527" y="2990"/>
                  </a:lnTo>
                  <a:lnTo>
                    <a:pt x="2420" y="3061"/>
                  </a:lnTo>
                  <a:lnTo>
                    <a:pt x="2136" y="3097"/>
                  </a:lnTo>
                  <a:lnTo>
                    <a:pt x="1815" y="3132"/>
                  </a:lnTo>
                  <a:lnTo>
                    <a:pt x="1495" y="3097"/>
                  </a:lnTo>
                  <a:lnTo>
                    <a:pt x="926" y="2990"/>
                  </a:lnTo>
                  <a:lnTo>
                    <a:pt x="712" y="2919"/>
                  </a:lnTo>
                  <a:lnTo>
                    <a:pt x="427" y="3203"/>
                  </a:lnTo>
                  <a:lnTo>
                    <a:pt x="249" y="3524"/>
                  </a:lnTo>
                  <a:lnTo>
                    <a:pt x="107" y="3844"/>
                  </a:lnTo>
                  <a:lnTo>
                    <a:pt x="36" y="4164"/>
                  </a:lnTo>
                  <a:lnTo>
                    <a:pt x="0" y="4520"/>
                  </a:lnTo>
                  <a:lnTo>
                    <a:pt x="0" y="4840"/>
                  </a:lnTo>
                  <a:lnTo>
                    <a:pt x="36" y="5125"/>
                  </a:lnTo>
                  <a:lnTo>
                    <a:pt x="107" y="5445"/>
                  </a:lnTo>
                  <a:lnTo>
                    <a:pt x="285" y="5979"/>
                  </a:lnTo>
                  <a:lnTo>
                    <a:pt x="463" y="6406"/>
                  </a:lnTo>
                  <a:lnTo>
                    <a:pt x="712" y="6797"/>
                  </a:lnTo>
                  <a:lnTo>
                    <a:pt x="2883" y="5303"/>
                  </a:lnTo>
                  <a:lnTo>
                    <a:pt x="3061" y="5445"/>
                  </a:lnTo>
                  <a:lnTo>
                    <a:pt x="3310" y="5623"/>
                  </a:lnTo>
                  <a:lnTo>
                    <a:pt x="3559" y="5801"/>
                  </a:lnTo>
                  <a:lnTo>
                    <a:pt x="3879" y="5943"/>
                  </a:lnTo>
                  <a:lnTo>
                    <a:pt x="4555" y="6228"/>
                  </a:lnTo>
                  <a:lnTo>
                    <a:pt x="5303" y="6442"/>
                  </a:lnTo>
                  <a:lnTo>
                    <a:pt x="5694" y="6513"/>
                  </a:lnTo>
                  <a:lnTo>
                    <a:pt x="6050" y="6584"/>
                  </a:lnTo>
                  <a:lnTo>
                    <a:pt x="6726" y="6584"/>
                  </a:lnTo>
                  <a:lnTo>
                    <a:pt x="7046" y="6548"/>
                  </a:lnTo>
                  <a:lnTo>
                    <a:pt x="7331" y="6513"/>
                  </a:lnTo>
                  <a:lnTo>
                    <a:pt x="7544" y="6406"/>
                  </a:lnTo>
                  <a:lnTo>
                    <a:pt x="7758" y="6264"/>
                  </a:lnTo>
                  <a:lnTo>
                    <a:pt x="7865" y="6086"/>
                  </a:lnTo>
                  <a:lnTo>
                    <a:pt x="7936" y="5872"/>
                  </a:lnTo>
                  <a:lnTo>
                    <a:pt x="8007" y="5623"/>
                  </a:lnTo>
                  <a:lnTo>
                    <a:pt x="8007" y="5338"/>
                  </a:lnTo>
                  <a:lnTo>
                    <a:pt x="8007" y="4627"/>
                  </a:lnTo>
                  <a:lnTo>
                    <a:pt x="7936" y="3844"/>
                  </a:lnTo>
                  <a:lnTo>
                    <a:pt x="7829" y="2990"/>
                  </a:lnTo>
                  <a:lnTo>
                    <a:pt x="7687" y="2171"/>
                  </a:lnTo>
                  <a:lnTo>
                    <a:pt x="7367" y="712"/>
                  </a:lnTo>
                  <a:lnTo>
                    <a:pt x="7295" y="534"/>
                  </a:lnTo>
                  <a:lnTo>
                    <a:pt x="7224" y="357"/>
                  </a:lnTo>
                  <a:lnTo>
                    <a:pt x="7082" y="214"/>
                  </a:lnTo>
                  <a:lnTo>
                    <a:pt x="6940" y="107"/>
                  </a:lnTo>
                  <a:lnTo>
                    <a:pt x="6762" y="36"/>
                  </a:lnTo>
                  <a:lnTo>
                    <a:pt x="6584" y="1"/>
                  </a:lnTo>
                  <a:close/>
                </a:path>
              </a:pathLst>
            </a:custGeom>
            <a:solidFill>
              <a:srgbClr val="EEC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4500496" y="3193572"/>
              <a:ext cx="255096" cy="68704"/>
            </a:xfrm>
            <a:custGeom>
              <a:rect b="b" l="l" r="r" t="t"/>
              <a:pathLst>
                <a:path extrusionOk="0" h="3738" w="13879">
                  <a:moveTo>
                    <a:pt x="1886" y="1"/>
                  </a:moveTo>
                  <a:lnTo>
                    <a:pt x="1495" y="36"/>
                  </a:lnTo>
                  <a:lnTo>
                    <a:pt x="1139" y="143"/>
                  </a:lnTo>
                  <a:lnTo>
                    <a:pt x="854" y="321"/>
                  </a:lnTo>
                  <a:lnTo>
                    <a:pt x="569" y="570"/>
                  </a:lnTo>
                  <a:lnTo>
                    <a:pt x="320" y="819"/>
                  </a:lnTo>
                  <a:lnTo>
                    <a:pt x="178" y="1140"/>
                  </a:lnTo>
                  <a:lnTo>
                    <a:pt x="36" y="1495"/>
                  </a:lnTo>
                  <a:lnTo>
                    <a:pt x="0" y="1887"/>
                  </a:lnTo>
                  <a:lnTo>
                    <a:pt x="36" y="2243"/>
                  </a:lnTo>
                  <a:lnTo>
                    <a:pt x="178" y="2599"/>
                  </a:lnTo>
                  <a:lnTo>
                    <a:pt x="320" y="2919"/>
                  </a:lnTo>
                  <a:lnTo>
                    <a:pt x="569" y="3204"/>
                  </a:lnTo>
                  <a:lnTo>
                    <a:pt x="854" y="3417"/>
                  </a:lnTo>
                  <a:lnTo>
                    <a:pt x="1139" y="3595"/>
                  </a:lnTo>
                  <a:lnTo>
                    <a:pt x="1495" y="3702"/>
                  </a:lnTo>
                  <a:lnTo>
                    <a:pt x="1886" y="3737"/>
                  </a:lnTo>
                  <a:lnTo>
                    <a:pt x="11992" y="3737"/>
                  </a:lnTo>
                  <a:lnTo>
                    <a:pt x="12384" y="3702"/>
                  </a:lnTo>
                  <a:lnTo>
                    <a:pt x="12740" y="3595"/>
                  </a:lnTo>
                  <a:lnTo>
                    <a:pt x="13024" y="3417"/>
                  </a:lnTo>
                  <a:lnTo>
                    <a:pt x="13309" y="3204"/>
                  </a:lnTo>
                  <a:lnTo>
                    <a:pt x="13558" y="2919"/>
                  </a:lnTo>
                  <a:lnTo>
                    <a:pt x="13700" y="2599"/>
                  </a:lnTo>
                  <a:lnTo>
                    <a:pt x="13807" y="2243"/>
                  </a:lnTo>
                  <a:lnTo>
                    <a:pt x="13878" y="1887"/>
                  </a:lnTo>
                  <a:lnTo>
                    <a:pt x="13807" y="1495"/>
                  </a:lnTo>
                  <a:lnTo>
                    <a:pt x="13700" y="1140"/>
                  </a:lnTo>
                  <a:lnTo>
                    <a:pt x="13558" y="819"/>
                  </a:lnTo>
                  <a:lnTo>
                    <a:pt x="13309" y="570"/>
                  </a:lnTo>
                  <a:lnTo>
                    <a:pt x="13024" y="321"/>
                  </a:lnTo>
                  <a:lnTo>
                    <a:pt x="12740" y="143"/>
                  </a:lnTo>
                  <a:lnTo>
                    <a:pt x="12384" y="36"/>
                  </a:lnTo>
                  <a:lnTo>
                    <a:pt x="11992" y="1"/>
                  </a:lnTo>
                  <a:close/>
                </a:path>
              </a:pathLst>
            </a:custGeom>
            <a:solidFill>
              <a:srgbClr val="FA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5389353" y="3193572"/>
              <a:ext cx="254453" cy="68704"/>
            </a:xfrm>
            <a:custGeom>
              <a:rect b="b" l="l" r="r" t="t"/>
              <a:pathLst>
                <a:path extrusionOk="0" h="3738" w="13844">
                  <a:moveTo>
                    <a:pt x="1851" y="1"/>
                  </a:moveTo>
                  <a:lnTo>
                    <a:pt x="1495" y="36"/>
                  </a:lnTo>
                  <a:lnTo>
                    <a:pt x="1139" y="143"/>
                  </a:lnTo>
                  <a:lnTo>
                    <a:pt x="819" y="321"/>
                  </a:lnTo>
                  <a:lnTo>
                    <a:pt x="534" y="570"/>
                  </a:lnTo>
                  <a:lnTo>
                    <a:pt x="321" y="819"/>
                  </a:lnTo>
                  <a:lnTo>
                    <a:pt x="143" y="1140"/>
                  </a:lnTo>
                  <a:lnTo>
                    <a:pt x="36" y="1495"/>
                  </a:lnTo>
                  <a:lnTo>
                    <a:pt x="1" y="1887"/>
                  </a:lnTo>
                  <a:lnTo>
                    <a:pt x="36" y="2243"/>
                  </a:lnTo>
                  <a:lnTo>
                    <a:pt x="143" y="2599"/>
                  </a:lnTo>
                  <a:lnTo>
                    <a:pt x="321" y="2919"/>
                  </a:lnTo>
                  <a:lnTo>
                    <a:pt x="534" y="3204"/>
                  </a:lnTo>
                  <a:lnTo>
                    <a:pt x="819" y="3417"/>
                  </a:lnTo>
                  <a:lnTo>
                    <a:pt x="1139" y="3595"/>
                  </a:lnTo>
                  <a:lnTo>
                    <a:pt x="1495" y="3702"/>
                  </a:lnTo>
                  <a:lnTo>
                    <a:pt x="1851" y="3737"/>
                  </a:lnTo>
                  <a:lnTo>
                    <a:pt x="11993" y="3737"/>
                  </a:lnTo>
                  <a:lnTo>
                    <a:pt x="12349" y="3702"/>
                  </a:lnTo>
                  <a:lnTo>
                    <a:pt x="12704" y="3595"/>
                  </a:lnTo>
                  <a:lnTo>
                    <a:pt x="13025" y="3417"/>
                  </a:lnTo>
                  <a:lnTo>
                    <a:pt x="13309" y="3204"/>
                  </a:lnTo>
                  <a:lnTo>
                    <a:pt x="13523" y="2919"/>
                  </a:lnTo>
                  <a:lnTo>
                    <a:pt x="13701" y="2599"/>
                  </a:lnTo>
                  <a:lnTo>
                    <a:pt x="13808" y="2243"/>
                  </a:lnTo>
                  <a:lnTo>
                    <a:pt x="13843" y="1887"/>
                  </a:lnTo>
                  <a:lnTo>
                    <a:pt x="13808" y="1495"/>
                  </a:lnTo>
                  <a:lnTo>
                    <a:pt x="13701" y="1140"/>
                  </a:lnTo>
                  <a:lnTo>
                    <a:pt x="13523" y="819"/>
                  </a:lnTo>
                  <a:lnTo>
                    <a:pt x="13309" y="570"/>
                  </a:lnTo>
                  <a:lnTo>
                    <a:pt x="13025" y="321"/>
                  </a:lnTo>
                  <a:lnTo>
                    <a:pt x="12704" y="143"/>
                  </a:lnTo>
                  <a:lnTo>
                    <a:pt x="12349" y="36"/>
                  </a:lnTo>
                  <a:lnTo>
                    <a:pt x="11993" y="1"/>
                  </a:lnTo>
                  <a:close/>
                </a:path>
              </a:pathLst>
            </a:custGeom>
            <a:solidFill>
              <a:srgbClr val="FA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4686244" y="2526452"/>
              <a:ext cx="70653" cy="85688"/>
            </a:xfrm>
            <a:custGeom>
              <a:rect b="b" l="l" r="r" t="t"/>
              <a:pathLst>
                <a:path extrusionOk="0" h="4662" w="3844">
                  <a:moveTo>
                    <a:pt x="0" y="0"/>
                  </a:moveTo>
                  <a:lnTo>
                    <a:pt x="0" y="854"/>
                  </a:lnTo>
                  <a:lnTo>
                    <a:pt x="1424" y="854"/>
                  </a:lnTo>
                  <a:lnTo>
                    <a:pt x="1424" y="4662"/>
                  </a:lnTo>
                  <a:lnTo>
                    <a:pt x="2420" y="4662"/>
                  </a:lnTo>
                  <a:lnTo>
                    <a:pt x="2420" y="854"/>
                  </a:lnTo>
                  <a:lnTo>
                    <a:pt x="3844" y="854"/>
                  </a:lnTo>
                  <a:lnTo>
                    <a:pt x="3844" y="0"/>
                  </a:lnTo>
                  <a:close/>
                </a:path>
              </a:pathLst>
            </a:custGeom>
            <a:solidFill>
              <a:srgbClr val="212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4746420" y="2526452"/>
              <a:ext cx="83739" cy="85688"/>
            </a:xfrm>
            <a:custGeom>
              <a:rect b="b" l="l" r="r" t="t"/>
              <a:pathLst>
                <a:path extrusionOk="0" h="4662" w="4556">
                  <a:moveTo>
                    <a:pt x="2278" y="1139"/>
                  </a:moveTo>
                  <a:lnTo>
                    <a:pt x="2883" y="2847"/>
                  </a:lnTo>
                  <a:lnTo>
                    <a:pt x="1673" y="2847"/>
                  </a:lnTo>
                  <a:lnTo>
                    <a:pt x="2278" y="1139"/>
                  </a:lnTo>
                  <a:close/>
                  <a:moveTo>
                    <a:pt x="1779" y="0"/>
                  </a:moveTo>
                  <a:lnTo>
                    <a:pt x="0" y="4662"/>
                  </a:lnTo>
                  <a:lnTo>
                    <a:pt x="1032" y="4662"/>
                  </a:lnTo>
                  <a:lnTo>
                    <a:pt x="1388" y="3630"/>
                  </a:lnTo>
                  <a:lnTo>
                    <a:pt x="3132" y="3630"/>
                  </a:lnTo>
                  <a:lnTo>
                    <a:pt x="3488" y="4662"/>
                  </a:lnTo>
                  <a:lnTo>
                    <a:pt x="4555" y="4662"/>
                  </a:lnTo>
                  <a:lnTo>
                    <a:pt x="2811" y="0"/>
                  </a:lnTo>
                  <a:close/>
                </a:path>
              </a:pathLst>
            </a:custGeom>
            <a:solidFill>
              <a:srgbClr val="212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4828818" y="2526452"/>
              <a:ext cx="81129" cy="85688"/>
            </a:xfrm>
            <a:custGeom>
              <a:rect b="b" l="l" r="r" t="t"/>
              <a:pathLst>
                <a:path extrusionOk="0" h="4662" w="4414">
                  <a:moveTo>
                    <a:pt x="108" y="0"/>
                  </a:moveTo>
                  <a:lnTo>
                    <a:pt x="1602" y="2206"/>
                  </a:lnTo>
                  <a:lnTo>
                    <a:pt x="1" y="4662"/>
                  </a:lnTo>
                  <a:lnTo>
                    <a:pt x="1140" y="4662"/>
                  </a:lnTo>
                  <a:lnTo>
                    <a:pt x="2172" y="3060"/>
                  </a:lnTo>
                  <a:lnTo>
                    <a:pt x="3204" y="4662"/>
                  </a:lnTo>
                  <a:lnTo>
                    <a:pt x="4414" y="4662"/>
                  </a:lnTo>
                  <a:lnTo>
                    <a:pt x="2777" y="2242"/>
                  </a:lnTo>
                  <a:lnTo>
                    <a:pt x="4271" y="0"/>
                  </a:lnTo>
                  <a:lnTo>
                    <a:pt x="3168" y="0"/>
                  </a:lnTo>
                  <a:lnTo>
                    <a:pt x="2207" y="1495"/>
                  </a:lnTo>
                  <a:lnTo>
                    <a:pt x="1318" y="0"/>
                  </a:lnTo>
                  <a:close/>
                </a:path>
              </a:pathLst>
            </a:custGeom>
            <a:solidFill>
              <a:srgbClr val="212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4917777" y="2526452"/>
              <a:ext cx="18325" cy="85688"/>
            </a:xfrm>
            <a:custGeom>
              <a:rect b="b" l="l" r="r" t="t"/>
              <a:pathLst>
                <a:path extrusionOk="0" h="4662" w="997">
                  <a:moveTo>
                    <a:pt x="1" y="0"/>
                  </a:moveTo>
                  <a:lnTo>
                    <a:pt x="1" y="4662"/>
                  </a:lnTo>
                  <a:lnTo>
                    <a:pt x="997" y="4662"/>
                  </a:lnTo>
                  <a:lnTo>
                    <a:pt x="997" y="0"/>
                  </a:lnTo>
                  <a:close/>
                </a:path>
              </a:pathLst>
            </a:custGeom>
            <a:solidFill>
              <a:srgbClr val="212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8" name="Google Shape;588;p24"/>
          <p:cNvPicPr preferRelativeResize="0"/>
          <p:nvPr/>
        </p:nvPicPr>
        <p:blipFill>
          <a:blip r:embed="rId4">
            <a:alphaModFix/>
          </a:blip>
          <a:stretch>
            <a:fillRect/>
          </a:stretch>
        </p:blipFill>
        <p:spPr>
          <a:xfrm>
            <a:off x="4242075" y="4096550"/>
            <a:ext cx="4817201" cy="785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5"/>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Random Forest Regressor - Trip Duration</a:t>
            </a:r>
            <a:endParaRPr/>
          </a:p>
        </p:txBody>
      </p:sp>
      <p:pic>
        <p:nvPicPr>
          <p:cNvPr id="594" name="Google Shape;594;p25"/>
          <p:cNvPicPr preferRelativeResize="0"/>
          <p:nvPr/>
        </p:nvPicPr>
        <p:blipFill>
          <a:blip r:embed="rId3">
            <a:alphaModFix/>
          </a:blip>
          <a:stretch>
            <a:fillRect/>
          </a:stretch>
        </p:blipFill>
        <p:spPr>
          <a:xfrm>
            <a:off x="141125" y="824775"/>
            <a:ext cx="4637301" cy="2922350"/>
          </a:xfrm>
          <a:prstGeom prst="rect">
            <a:avLst/>
          </a:prstGeom>
          <a:noFill/>
          <a:ln>
            <a:noFill/>
          </a:ln>
        </p:spPr>
      </p:pic>
      <p:sp>
        <p:nvSpPr>
          <p:cNvPr id="595" name="Google Shape;595;p25"/>
          <p:cNvSpPr txBox="1"/>
          <p:nvPr/>
        </p:nvSpPr>
        <p:spPr>
          <a:xfrm>
            <a:off x="4917900" y="1164850"/>
            <a:ext cx="4049400" cy="25470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Font typeface="Roboto"/>
              <a:buAutoNum type="arabicPeriod"/>
            </a:pPr>
            <a:r>
              <a:rPr b="1" lang="en" sz="1200">
                <a:solidFill>
                  <a:schemeClr val="dk1"/>
                </a:solidFill>
                <a:latin typeface="Roboto"/>
                <a:ea typeface="Roboto"/>
                <a:cs typeface="Roboto"/>
                <a:sym typeface="Roboto"/>
              </a:rPr>
              <a:t>Root Mean Squared Error (RMSE):</a:t>
            </a:r>
            <a:endParaRPr b="1"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Value:</a:t>
            </a:r>
            <a:r>
              <a:rPr lang="en" sz="1200">
                <a:solidFill>
                  <a:schemeClr val="dk1"/>
                </a:solidFill>
                <a:latin typeface="Roboto"/>
                <a:ea typeface="Roboto"/>
                <a:cs typeface="Roboto"/>
                <a:sym typeface="Roboto"/>
              </a:rPr>
              <a:t> 3119.13 seconds (~52 minutes).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Indicates the average magnitude of error between predicted and actual trip durations.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Penalizes larger errors more heavily, suggesting some significant deviations in predictions.</a:t>
            </a:r>
            <a:endParaRPr sz="1200">
              <a:solidFill>
                <a:schemeClr val="dk1"/>
              </a:solidFill>
              <a:latin typeface="Roboto"/>
              <a:ea typeface="Roboto"/>
              <a:cs typeface="Roboto"/>
              <a:sym typeface="Roboto"/>
            </a:endParaRPr>
          </a:p>
          <a:p>
            <a:pPr indent="0" lvl="0" marL="457200" rtl="0" algn="just">
              <a:lnSpc>
                <a:spcPct val="115000"/>
              </a:lnSpc>
              <a:spcBef>
                <a:spcPts val="0"/>
              </a:spcBef>
              <a:spcAft>
                <a:spcPts val="0"/>
              </a:spcAft>
              <a:buNone/>
            </a:pPr>
            <a:r>
              <a:t/>
            </a:r>
            <a:endParaRPr b="1"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AutoNum type="arabicPeriod"/>
            </a:pPr>
            <a:r>
              <a:rPr b="1" lang="en" sz="1200">
                <a:solidFill>
                  <a:schemeClr val="dk1"/>
                </a:solidFill>
                <a:latin typeface="Roboto"/>
                <a:ea typeface="Roboto"/>
                <a:cs typeface="Roboto"/>
                <a:sym typeface="Roboto"/>
              </a:rPr>
              <a:t>Mean Absolute Error (MAE):</a:t>
            </a:r>
            <a:endParaRPr b="1"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Value: </a:t>
            </a:r>
            <a:r>
              <a:rPr lang="en" sz="1200">
                <a:solidFill>
                  <a:schemeClr val="dk1"/>
                </a:solidFill>
                <a:latin typeface="Roboto"/>
                <a:ea typeface="Roboto"/>
                <a:cs typeface="Roboto"/>
                <a:sym typeface="Roboto"/>
              </a:rPr>
              <a:t>505.86 seconds (~8.4 minutes).</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Represents the average absolute error.</a:t>
            </a:r>
            <a:endParaRPr sz="1200">
              <a:solidFill>
                <a:schemeClr val="dk1"/>
              </a:solidFill>
              <a:latin typeface="Roboto"/>
              <a:ea typeface="Roboto"/>
              <a:cs typeface="Roboto"/>
              <a:sym typeface="Roboto"/>
            </a:endParaRPr>
          </a:p>
          <a:p>
            <a:pPr indent="-304800" lvl="0" marL="457200" rtl="0" algn="just">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Shows that most predictions are relatively accurate, but larger errors inflate the RMSE.</a:t>
            </a:r>
            <a:endParaRPr sz="1200">
              <a:solidFill>
                <a:schemeClr val="dk1"/>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grpSp>
        <p:nvGrpSpPr>
          <p:cNvPr id="596" name="Google Shape;596;p25"/>
          <p:cNvGrpSpPr/>
          <p:nvPr/>
        </p:nvGrpSpPr>
        <p:grpSpPr>
          <a:xfrm>
            <a:off x="6351780" y="4035794"/>
            <a:ext cx="2745353" cy="1107701"/>
            <a:chOff x="2296592" y="2262599"/>
            <a:chExt cx="2396014" cy="966665"/>
          </a:xfrm>
        </p:grpSpPr>
        <p:sp>
          <p:nvSpPr>
            <p:cNvPr id="597" name="Google Shape;597;p25"/>
            <p:cNvSpPr/>
            <p:nvPr/>
          </p:nvSpPr>
          <p:spPr>
            <a:xfrm flipH="1">
              <a:off x="4503323" y="2918498"/>
              <a:ext cx="109374" cy="153412"/>
            </a:xfrm>
            <a:custGeom>
              <a:rect b="b" l="l" r="r" t="t"/>
              <a:pathLst>
                <a:path extrusionOk="0" h="18296" w="13044">
                  <a:moveTo>
                    <a:pt x="13043" y="1"/>
                  </a:moveTo>
                  <a:lnTo>
                    <a:pt x="1" y="561"/>
                  </a:lnTo>
                  <a:lnTo>
                    <a:pt x="384" y="3306"/>
                  </a:lnTo>
                  <a:lnTo>
                    <a:pt x="857" y="6109"/>
                  </a:lnTo>
                  <a:lnTo>
                    <a:pt x="1388" y="9355"/>
                  </a:lnTo>
                  <a:lnTo>
                    <a:pt x="1712" y="11007"/>
                  </a:lnTo>
                  <a:lnTo>
                    <a:pt x="2007" y="12600"/>
                  </a:lnTo>
                  <a:lnTo>
                    <a:pt x="2332" y="14076"/>
                  </a:lnTo>
                  <a:lnTo>
                    <a:pt x="2657" y="15433"/>
                  </a:lnTo>
                  <a:lnTo>
                    <a:pt x="2981" y="16554"/>
                  </a:lnTo>
                  <a:lnTo>
                    <a:pt x="3129" y="17056"/>
                  </a:lnTo>
                  <a:lnTo>
                    <a:pt x="3276" y="17440"/>
                  </a:lnTo>
                  <a:lnTo>
                    <a:pt x="3424" y="17794"/>
                  </a:lnTo>
                  <a:lnTo>
                    <a:pt x="3571" y="18030"/>
                  </a:lnTo>
                  <a:lnTo>
                    <a:pt x="3719" y="18177"/>
                  </a:lnTo>
                  <a:lnTo>
                    <a:pt x="3778" y="18236"/>
                  </a:lnTo>
                  <a:lnTo>
                    <a:pt x="3837" y="18236"/>
                  </a:lnTo>
                  <a:lnTo>
                    <a:pt x="4575" y="18295"/>
                  </a:lnTo>
                  <a:lnTo>
                    <a:pt x="8352" y="18295"/>
                  </a:lnTo>
                  <a:lnTo>
                    <a:pt x="11833" y="18236"/>
                  </a:lnTo>
                  <a:lnTo>
                    <a:pt x="13043" y="1"/>
                  </a:lnTo>
                  <a:close/>
                </a:path>
              </a:pathLst>
            </a:custGeom>
            <a:solidFill>
              <a:srgbClr val="544E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flipH="1">
              <a:off x="2328010" y="2306880"/>
              <a:ext cx="2299779" cy="793732"/>
            </a:xfrm>
            <a:custGeom>
              <a:rect b="b" l="l" r="r" t="t"/>
              <a:pathLst>
                <a:path extrusionOk="0" h="94661" w="274273">
                  <a:moveTo>
                    <a:pt x="231841" y="1"/>
                  </a:moveTo>
                  <a:lnTo>
                    <a:pt x="119004" y="325"/>
                  </a:lnTo>
                  <a:lnTo>
                    <a:pt x="118267" y="355"/>
                  </a:lnTo>
                  <a:lnTo>
                    <a:pt x="117470" y="414"/>
                  </a:lnTo>
                  <a:lnTo>
                    <a:pt x="116585" y="532"/>
                  </a:lnTo>
                  <a:lnTo>
                    <a:pt x="115611" y="709"/>
                  </a:lnTo>
                  <a:lnTo>
                    <a:pt x="114608" y="916"/>
                  </a:lnTo>
                  <a:lnTo>
                    <a:pt x="113546" y="1181"/>
                  </a:lnTo>
                  <a:lnTo>
                    <a:pt x="112424" y="1506"/>
                  </a:lnTo>
                  <a:lnTo>
                    <a:pt x="111244" y="1889"/>
                  </a:lnTo>
                  <a:lnTo>
                    <a:pt x="110064" y="2332"/>
                  </a:lnTo>
                  <a:lnTo>
                    <a:pt x="108824" y="2834"/>
                  </a:lnTo>
                  <a:lnTo>
                    <a:pt x="107585" y="3394"/>
                  </a:lnTo>
                  <a:lnTo>
                    <a:pt x="106316" y="4043"/>
                  </a:lnTo>
                  <a:lnTo>
                    <a:pt x="105047" y="4751"/>
                  </a:lnTo>
                  <a:lnTo>
                    <a:pt x="103749" y="5519"/>
                  </a:lnTo>
                  <a:lnTo>
                    <a:pt x="102480" y="6345"/>
                  </a:lnTo>
                  <a:lnTo>
                    <a:pt x="101182" y="7260"/>
                  </a:lnTo>
                  <a:lnTo>
                    <a:pt x="100975" y="7466"/>
                  </a:lnTo>
                  <a:lnTo>
                    <a:pt x="100739" y="7673"/>
                  </a:lnTo>
                  <a:lnTo>
                    <a:pt x="100297" y="8145"/>
                  </a:lnTo>
                  <a:lnTo>
                    <a:pt x="99884" y="8676"/>
                  </a:lnTo>
                  <a:lnTo>
                    <a:pt x="99471" y="9266"/>
                  </a:lnTo>
                  <a:lnTo>
                    <a:pt x="98615" y="10417"/>
                  </a:lnTo>
                  <a:lnTo>
                    <a:pt x="98202" y="10948"/>
                  </a:lnTo>
                  <a:lnTo>
                    <a:pt x="97759" y="11420"/>
                  </a:lnTo>
                  <a:lnTo>
                    <a:pt x="94661" y="14430"/>
                  </a:lnTo>
                  <a:lnTo>
                    <a:pt x="92949" y="16082"/>
                  </a:lnTo>
                  <a:lnTo>
                    <a:pt x="91179" y="17764"/>
                  </a:lnTo>
                  <a:lnTo>
                    <a:pt x="89320" y="19446"/>
                  </a:lnTo>
                  <a:lnTo>
                    <a:pt x="87461" y="21158"/>
                  </a:lnTo>
                  <a:lnTo>
                    <a:pt x="85632" y="22810"/>
                  </a:lnTo>
                  <a:lnTo>
                    <a:pt x="83773" y="24403"/>
                  </a:lnTo>
                  <a:lnTo>
                    <a:pt x="82002" y="25938"/>
                  </a:lnTo>
                  <a:lnTo>
                    <a:pt x="80291" y="27325"/>
                  </a:lnTo>
                  <a:lnTo>
                    <a:pt x="78697" y="28593"/>
                  </a:lnTo>
                  <a:lnTo>
                    <a:pt x="77222" y="29685"/>
                  </a:lnTo>
                  <a:lnTo>
                    <a:pt x="76543" y="30157"/>
                  </a:lnTo>
                  <a:lnTo>
                    <a:pt x="75894" y="30570"/>
                  </a:lnTo>
                  <a:lnTo>
                    <a:pt x="75304" y="30924"/>
                  </a:lnTo>
                  <a:lnTo>
                    <a:pt x="74743" y="31249"/>
                  </a:lnTo>
                  <a:lnTo>
                    <a:pt x="74271" y="31485"/>
                  </a:lnTo>
                  <a:lnTo>
                    <a:pt x="73799" y="31662"/>
                  </a:lnTo>
                  <a:lnTo>
                    <a:pt x="73415" y="31780"/>
                  </a:lnTo>
                  <a:lnTo>
                    <a:pt x="73091" y="31810"/>
                  </a:lnTo>
                  <a:lnTo>
                    <a:pt x="72088" y="31869"/>
                  </a:lnTo>
                  <a:lnTo>
                    <a:pt x="70347" y="31987"/>
                  </a:lnTo>
                  <a:lnTo>
                    <a:pt x="67957" y="32193"/>
                  </a:lnTo>
                  <a:lnTo>
                    <a:pt x="64976" y="32488"/>
                  </a:lnTo>
                  <a:lnTo>
                    <a:pt x="61553" y="32901"/>
                  </a:lnTo>
                  <a:lnTo>
                    <a:pt x="57717" y="33403"/>
                  </a:lnTo>
                  <a:lnTo>
                    <a:pt x="53616" y="33993"/>
                  </a:lnTo>
                  <a:lnTo>
                    <a:pt x="51491" y="34318"/>
                  </a:lnTo>
                  <a:lnTo>
                    <a:pt x="49308" y="34672"/>
                  </a:lnTo>
                  <a:lnTo>
                    <a:pt x="47095" y="35055"/>
                  </a:lnTo>
                  <a:lnTo>
                    <a:pt x="44882" y="35469"/>
                  </a:lnTo>
                  <a:lnTo>
                    <a:pt x="42639" y="35911"/>
                  </a:lnTo>
                  <a:lnTo>
                    <a:pt x="40426" y="36383"/>
                  </a:lnTo>
                  <a:lnTo>
                    <a:pt x="38243" y="36885"/>
                  </a:lnTo>
                  <a:lnTo>
                    <a:pt x="36059" y="37416"/>
                  </a:lnTo>
                  <a:lnTo>
                    <a:pt x="33935" y="37977"/>
                  </a:lnTo>
                  <a:lnTo>
                    <a:pt x="31839" y="38537"/>
                  </a:lnTo>
                  <a:lnTo>
                    <a:pt x="29833" y="39157"/>
                  </a:lnTo>
                  <a:lnTo>
                    <a:pt x="27885" y="39806"/>
                  </a:lnTo>
                  <a:lnTo>
                    <a:pt x="26027" y="40485"/>
                  </a:lnTo>
                  <a:lnTo>
                    <a:pt x="24256" y="41163"/>
                  </a:lnTo>
                  <a:lnTo>
                    <a:pt x="23430" y="41547"/>
                  </a:lnTo>
                  <a:lnTo>
                    <a:pt x="22604" y="41901"/>
                  </a:lnTo>
                  <a:lnTo>
                    <a:pt x="21836" y="42285"/>
                  </a:lnTo>
                  <a:lnTo>
                    <a:pt x="21069" y="42668"/>
                  </a:lnTo>
                  <a:lnTo>
                    <a:pt x="20361" y="43081"/>
                  </a:lnTo>
                  <a:lnTo>
                    <a:pt x="19682" y="43465"/>
                  </a:lnTo>
                  <a:lnTo>
                    <a:pt x="19033" y="43878"/>
                  </a:lnTo>
                  <a:lnTo>
                    <a:pt x="18414" y="44321"/>
                  </a:lnTo>
                  <a:lnTo>
                    <a:pt x="16555" y="45649"/>
                  </a:lnTo>
                  <a:lnTo>
                    <a:pt x="14902" y="46917"/>
                  </a:lnTo>
                  <a:lnTo>
                    <a:pt x="13279" y="48245"/>
                  </a:lnTo>
                  <a:lnTo>
                    <a:pt x="11863" y="49485"/>
                  </a:lnTo>
                  <a:lnTo>
                    <a:pt x="10624" y="50635"/>
                  </a:lnTo>
                  <a:lnTo>
                    <a:pt x="10092" y="51166"/>
                  </a:lnTo>
                  <a:lnTo>
                    <a:pt x="9591" y="51668"/>
                  </a:lnTo>
                  <a:lnTo>
                    <a:pt x="8971" y="52376"/>
                  </a:lnTo>
                  <a:lnTo>
                    <a:pt x="8971" y="52406"/>
                  </a:lnTo>
                  <a:lnTo>
                    <a:pt x="8411" y="53055"/>
                  </a:lnTo>
                  <a:lnTo>
                    <a:pt x="8145" y="53380"/>
                  </a:lnTo>
                  <a:lnTo>
                    <a:pt x="7702" y="54029"/>
                  </a:lnTo>
                  <a:lnTo>
                    <a:pt x="7319" y="54619"/>
                  </a:lnTo>
                  <a:lnTo>
                    <a:pt x="6994" y="55209"/>
                  </a:lnTo>
                  <a:lnTo>
                    <a:pt x="6699" y="55770"/>
                  </a:lnTo>
                  <a:lnTo>
                    <a:pt x="6552" y="56153"/>
                  </a:lnTo>
                  <a:lnTo>
                    <a:pt x="6522" y="56212"/>
                  </a:lnTo>
                  <a:lnTo>
                    <a:pt x="6434" y="56478"/>
                  </a:lnTo>
                  <a:lnTo>
                    <a:pt x="6286" y="56950"/>
                  </a:lnTo>
                  <a:lnTo>
                    <a:pt x="6227" y="57186"/>
                  </a:lnTo>
                  <a:lnTo>
                    <a:pt x="6168" y="57422"/>
                  </a:lnTo>
                  <a:lnTo>
                    <a:pt x="6050" y="57865"/>
                  </a:lnTo>
                  <a:lnTo>
                    <a:pt x="6020" y="58071"/>
                  </a:lnTo>
                  <a:lnTo>
                    <a:pt x="5991" y="58278"/>
                  </a:lnTo>
                  <a:lnTo>
                    <a:pt x="5961" y="58455"/>
                  </a:lnTo>
                  <a:lnTo>
                    <a:pt x="5932" y="58868"/>
                  </a:lnTo>
                  <a:lnTo>
                    <a:pt x="5902" y="59015"/>
                  </a:lnTo>
                  <a:lnTo>
                    <a:pt x="5873" y="59340"/>
                  </a:lnTo>
                  <a:lnTo>
                    <a:pt x="5843" y="59606"/>
                  </a:lnTo>
                  <a:lnTo>
                    <a:pt x="5814" y="59901"/>
                  </a:lnTo>
                  <a:lnTo>
                    <a:pt x="5755" y="60255"/>
                  </a:lnTo>
                  <a:lnTo>
                    <a:pt x="5637" y="60579"/>
                  </a:lnTo>
                  <a:lnTo>
                    <a:pt x="5519" y="60904"/>
                  </a:lnTo>
                  <a:lnTo>
                    <a:pt x="5342" y="61228"/>
                  </a:lnTo>
                  <a:lnTo>
                    <a:pt x="5165" y="61553"/>
                  </a:lnTo>
                  <a:lnTo>
                    <a:pt x="4958" y="61848"/>
                  </a:lnTo>
                  <a:lnTo>
                    <a:pt x="4722" y="62143"/>
                  </a:lnTo>
                  <a:lnTo>
                    <a:pt x="4457" y="62438"/>
                  </a:lnTo>
                  <a:lnTo>
                    <a:pt x="3778" y="63146"/>
                  </a:lnTo>
                  <a:lnTo>
                    <a:pt x="3040" y="63855"/>
                  </a:lnTo>
                  <a:lnTo>
                    <a:pt x="2273" y="64533"/>
                  </a:lnTo>
                  <a:lnTo>
                    <a:pt x="1565" y="65241"/>
                  </a:lnTo>
                  <a:lnTo>
                    <a:pt x="1240" y="65596"/>
                  </a:lnTo>
                  <a:lnTo>
                    <a:pt x="945" y="65950"/>
                  </a:lnTo>
                  <a:lnTo>
                    <a:pt x="680" y="66333"/>
                  </a:lnTo>
                  <a:lnTo>
                    <a:pt x="444" y="66687"/>
                  </a:lnTo>
                  <a:lnTo>
                    <a:pt x="267" y="67071"/>
                  </a:lnTo>
                  <a:lnTo>
                    <a:pt x="119" y="67484"/>
                  </a:lnTo>
                  <a:lnTo>
                    <a:pt x="30" y="67868"/>
                  </a:lnTo>
                  <a:lnTo>
                    <a:pt x="1" y="68281"/>
                  </a:lnTo>
                  <a:lnTo>
                    <a:pt x="30" y="74920"/>
                  </a:lnTo>
                  <a:lnTo>
                    <a:pt x="30" y="75038"/>
                  </a:lnTo>
                  <a:lnTo>
                    <a:pt x="89" y="75126"/>
                  </a:lnTo>
                  <a:lnTo>
                    <a:pt x="178" y="75244"/>
                  </a:lnTo>
                  <a:lnTo>
                    <a:pt x="267" y="75333"/>
                  </a:lnTo>
                  <a:lnTo>
                    <a:pt x="562" y="75480"/>
                  </a:lnTo>
                  <a:lnTo>
                    <a:pt x="945" y="75658"/>
                  </a:lnTo>
                  <a:lnTo>
                    <a:pt x="1417" y="75776"/>
                  </a:lnTo>
                  <a:lnTo>
                    <a:pt x="1948" y="75923"/>
                  </a:lnTo>
                  <a:lnTo>
                    <a:pt x="3158" y="76159"/>
                  </a:lnTo>
                  <a:lnTo>
                    <a:pt x="4457" y="76484"/>
                  </a:lnTo>
                  <a:lnTo>
                    <a:pt x="5106" y="76661"/>
                  </a:lnTo>
                  <a:lnTo>
                    <a:pt x="5755" y="76867"/>
                  </a:lnTo>
                  <a:lnTo>
                    <a:pt x="6345" y="77103"/>
                  </a:lnTo>
                  <a:lnTo>
                    <a:pt x="6906" y="77369"/>
                  </a:lnTo>
                  <a:lnTo>
                    <a:pt x="7171" y="77516"/>
                  </a:lnTo>
                  <a:lnTo>
                    <a:pt x="7407" y="77694"/>
                  </a:lnTo>
                  <a:lnTo>
                    <a:pt x="7643" y="77871"/>
                  </a:lnTo>
                  <a:lnTo>
                    <a:pt x="7850" y="78048"/>
                  </a:lnTo>
                  <a:lnTo>
                    <a:pt x="8234" y="78490"/>
                  </a:lnTo>
                  <a:lnTo>
                    <a:pt x="8647" y="79021"/>
                  </a:lnTo>
                  <a:lnTo>
                    <a:pt x="9060" y="79611"/>
                  </a:lnTo>
                  <a:lnTo>
                    <a:pt x="9443" y="80231"/>
                  </a:lnTo>
                  <a:lnTo>
                    <a:pt x="9797" y="80939"/>
                  </a:lnTo>
                  <a:lnTo>
                    <a:pt x="10122" y="81647"/>
                  </a:lnTo>
                  <a:lnTo>
                    <a:pt x="10417" y="82356"/>
                  </a:lnTo>
                  <a:lnTo>
                    <a:pt x="10653" y="83064"/>
                  </a:lnTo>
                  <a:lnTo>
                    <a:pt x="10830" y="83743"/>
                  </a:lnTo>
                  <a:lnTo>
                    <a:pt x="10919" y="84362"/>
                  </a:lnTo>
                  <a:lnTo>
                    <a:pt x="10948" y="84687"/>
                  </a:lnTo>
                  <a:lnTo>
                    <a:pt x="10948" y="84952"/>
                  </a:lnTo>
                  <a:lnTo>
                    <a:pt x="10919" y="85218"/>
                  </a:lnTo>
                  <a:lnTo>
                    <a:pt x="10889" y="85483"/>
                  </a:lnTo>
                  <a:lnTo>
                    <a:pt x="10830" y="85690"/>
                  </a:lnTo>
                  <a:lnTo>
                    <a:pt x="10742" y="85897"/>
                  </a:lnTo>
                  <a:lnTo>
                    <a:pt x="10624" y="86074"/>
                  </a:lnTo>
                  <a:lnTo>
                    <a:pt x="10476" y="86221"/>
                  </a:lnTo>
                  <a:lnTo>
                    <a:pt x="10299" y="86339"/>
                  </a:lnTo>
                  <a:lnTo>
                    <a:pt x="10092" y="86428"/>
                  </a:lnTo>
                  <a:lnTo>
                    <a:pt x="9856" y="86487"/>
                  </a:lnTo>
                  <a:lnTo>
                    <a:pt x="9591" y="86516"/>
                  </a:lnTo>
                  <a:lnTo>
                    <a:pt x="3217" y="86516"/>
                  </a:lnTo>
                  <a:lnTo>
                    <a:pt x="2952" y="86546"/>
                  </a:lnTo>
                  <a:lnTo>
                    <a:pt x="2716" y="86605"/>
                  </a:lnTo>
                  <a:lnTo>
                    <a:pt x="2480" y="86664"/>
                  </a:lnTo>
                  <a:lnTo>
                    <a:pt x="2273" y="86782"/>
                  </a:lnTo>
                  <a:lnTo>
                    <a:pt x="2096" y="86929"/>
                  </a:lnTo>
                  <a:lnTo>
                    <a:pt x="1919" y="87077"/>
                  </a:lnTo>
                  <a:lnTo>
                    <a:pt x="1742" y="87283"/>
                  </a:lnTo>
                  <a:lnTo>
                    <a:pt x="1594" y="87490"/>
                  </a:lnTo>
                  <a:lnTo>
                    <a:pt x="1476" y="87696"/>
                  </a:lnTo>
                  <a:lnTo>
                    <a:pt x="1358" y="87933"/>
                  </a:lnTo>
                  <a:lnTo>
                    <a:pt x="1270" y="88198"/>
                  </a:lnTo>
                  <a:lnTo>
                    <a:pt x="1181" y="88464"/>
                  </a:lnTo>
                  <a:lnTo>
                    <a:pt x="1122" y="88729"/>
                  </a:lnTo>
                  <a:lnTo>
                    <a:pt x="1093" y="88995"/>
                  </a:lnTo>
                  <a:lnTo>
                    <a:pt x="1063" y="89290"/>
                  </a:lnTo>
                  <a:lnTo>
                    <a:pt x="1034" y="89555"/>
                  </a:lnTo>
                  <a:lnTo>
                    <a:pt x="1063" y="89880"/>
                  </a:lnTo>
                  <a:lnTo>
                    <a:pt x="1093" y="90205"/>
                  </a:lnTo>
                  <a:lnTo>
                    <a:pt x="1152" y="90588"/>
                  </a:lnTo>
                  <a:lnTo>
                    <a:pt x="1270" y="91001"/>
                  </a:lnTo>
                  <a:lnTo>
                    <a:pt x="1417" y="91414"/>
                  </a:lnTo>
                  <a:lnTo>
                    <a:pt x="1653" y="91857"/>
                  </a:lnTo>
                  <a:lnTo>
                    <a:pt x="1919" y="92270"/>
                  </a:lnTo>
                  <a:lnTo>
                    <a:pt x="2244" y="92683"/>
                  </a:lnTo>
                  <a:lnTo>
                    <a:pt x="2450" y="92890"/>
                  </a:lnTo>
                  <a:lnTo>
                    <a:pt x="2686" y="93096"/>
                  </a:lnTo>
                  <a:lnTo>
                    <a:pt x="2922" y="93273"/>
                  </a:lnTo>
                  <a:lnTo>
                    <a:pt x="3188" y="93450"/>
                  </a:lnTo>
                  <a:lnTo>
                    <a:pt x="3453" y="93627"/>
                  </a:lnTo>
                  <a:lnTo>
                    <a:pt x="3778" y="93805"/>
                  </a:lnTo>
                  <a:lnTo>
                    <a:pt x="4102" y="93952"/>
                  </a:lnTo>
                  <a:lnTo>
                    <a:pt x="4457" y="94070"/>
                  </a:lnTo>
                  <a:lnTo>
                    <a:pt x="4840" y="94218"/>
                  </a:lnTo>
                  <a:lnTo>
                    <a:pt x="5253" y="94336"/>
                  </a:lnTo>
                  <a:lnTo>
                    <a:pt x="5696" y="94424"/>
                  </a:lnTo>
                  <a:lnTo>
                    <a:pt x="6168" y="94513"/>
                  </a:lnTo>
                  <a:lnTo>
                    <a:pt x="6670" y="94572"/>
                  </a:lnTo>
                  <a:lnTo>
                    <a:pt x="7201" y="94631"/>
                  </a:lnTo>
                  <a:lnTo>
                    <a:pt x="7791" y="94660"/>
                  </a:lnTo>
                  <a:lnTo>
                    <a:pt x="8381" y="94660"/>
                  </a:lnTo>
                  <a:lnTo>
                    <a:pt x="21718" y="94631"/>
                  </a:lnTo>
                  <a:lnTo>
                    <a:pt x="23046" y="94395"/>
                  </a:lnTo>
                  <a:lnTo>
                    <a:pt x="24463" y="94188"/>
                  </a:lnTo>
                  <a:lnTo>
                    <a:pt x="25938" y="94011"/>
                  </a:lnTo>
                  <a:lnTo>
                    <a:pt x="27443" y="93864"/>
                  </a:lnTo>
                  <a:lnTo>
                    <a:pt x="29036" y="93745"/>
                  </a:lnTo>
                  <a:lnTo>
                    <a:pt x="30659" y="93657"/>
                  </a:lnTo>
                  <a:lnTo>
                    <a:pt x="32312" y="93568"/>
                  </a:lnTo>
                  <a:lnTo>
                    <a:pt x="34053" y="93480"/>
                  </a:lnTo>
                  <a:lnTo>
                    <a:pt x="37623" y="93391"/>
                  </a:lnTo>
                  <a:lnTo>
                    <a:pt x="41370" y="93332"/>
                  </a:lnTo>
                  <a:lnTo>
                    <a:pt x="45265" y="93303"/>
                  </a:lnTo>
                  <a:lnTo>
                    <a:pt x="49278" y="93273"/>
                  </a:lnTo>
                  <a:lnTo>
                    <a:pt x="52259" y="93273"/>
                  </a:lnTo>
                  <a:lnTo>
                    <a:pt x="55268" y="93303"/>
                  </a:lnTo>
                  <a:lnTo>
                    <a:pt x="58367" y="93332"/>
                  </a:lnTo>
                  <a:lnTo>
                    <a:pt x="61524" y="93421"/>
                  </a:lnTo>
                  <a:lnTo>
                    <a:pt x="64711" y="93568"/>
                  </a:lnTo>
                  <a:lnTo>
                    <a:pt x="66334" y="93657"/>
                  </a:lnTo>
                  <a:lnTo>
                    <a:pt x="67927" y="93775"/>
                  </a:lnTo>
                  <a:lnTo>
                    <a:pt x="69579" y="93923"/>
                  </a:lnTo>
                  <a:lnTo>
                    <a:pt x="71202" y="94070"/>
                  </a:lnTo>
                  <a:lnTo>
                    <a:pt x="72855" y="94247"/>
                  </a:lnTo>
                  <a:lnTo>
                    <a:pt x="74507" y="94454"/>
                  </a:lnTo>
                  <a:lnTo>
                    <a:pt x="208560" y="94070"/>
                  </a:lnTo>
                  <a:lnTo>
                    <a:pt x="210359" y="93834"/>
                  </a:lnTo>
                  <a:lnTo>
                    <a:pt x="212071" y="93598"/>
                  </a:lnTo>
                  <a:lnTo>
                    <a:pt x="215169" y="93096"/>
                  </a:lnTo>
                  <a:lnTo>
                    <a:pt x="217854" y="92624"/>
                  </a:lnTo>
                  <a:lnTo>
                    <a:pt x="220097" y="92182"/>
                  </a:lnTo>
                  <a:lnTo>
                    <a:pt x="221867" y="91798"/>
                  </a:lnTo>
                  <a:lnTo>
                    <a:pt x="223136" y="91503"/>
                  </a:lnTo>
                  <a:lnTo>
                    <a:pt x="224198" y="91237"/>
                  </a:lnTo>
                  <a:lnTo>
                    <a:pt x="224671" y="90972"/>
                  </a:lnTo>
                  <a:lnTo>
                    <a:pt x="225231" y="90647"/>
                  </a:lnTo>
                  <a:lnTo>
                    <a:pt x="225998" y="90234"/>
                  </a:lnTo>
                  <a:lnTo>
                    <a:pt x="226972" y="89762"/>
                  </a:lnTo>
                  <a:lnTo>
                    <a:pt x="228123" y="89201"/>
                  </a:lnTo>
                  <a:lnTo>
                    <a:pt x="229451" y="88641"/>
                  </a:lnTo>
                  <a:lnTo>
                    <a:pt x="230926" y="88021"/>
                  </a:lnTo>
                  <a:lnTo>
                    <a:pt x="232520" y="87431"/>
                  </a:lnTo>
                  <a:lnTo>
                    <a:pt x="234260" y="86841"/>
                  </a:lnTo>
                  <a:lnTo>
                    <a:pt x="235175" y="86546"/>
                  </a:lnTo>
                  <a:lnTo>
                    <a:pt x="236119" y="86280"/>
                  </a:lnTo>
                  <a:lnTo>
                    <a:pt x="237093" y="86044"/>
                  </a:lnTo>
                  <a:lnTo>
                    <a:pt x="238096" y="85808"/>
                  </a:lnTo>
                  <a:lnTo>
                    <a:pt x="239100" y="85572"/>
                  </a:lnTo>
                  <a:lnTo>
                    <a:pt x="240132" y="85395"/>
                  </a:lnTo>
                  <a:lnTo>
                    <a:pt x="241195" y="85218"/>
                  </a:lnTo>
                  <a:lnTo>
                    <a:pt x="242257" y="85070"/>
                  </a:lnTo>
                  <a:lnTo>
                    <a:pt x="243349" y="84952"/>
                  </a:lnTo>
                  <a:lnTo>
                    <a:pt x="244470" y="84864"/>
                  </a:lnTo>
                  <a:lnTo>
                    <a:pt x="245591" y="84805"/>
                  </a:lnTo>
                  <a:lnTo>
                    <a:pt x="246713" y="84775"/>
                  </a:lnTo>
                  <a:lnTo>
                    <a:pt x="249309" y="84805"/>
                  </a:lnTo>
                  <a:lnTo>
                    <a:pt x="251670" y="84864"/>
                  </a:lnTo>
                  <a:lnTo>
                    <a:pt x="252762" y="84923"/>
                  </a:lnTo>
                  <a:lnTo>
                    <a:pt x="253794" y="84982"/>
                  </a:lnTo>
                  <a:lnTo>
                    <a:pt x="254798" y="85070"/>
                  </a:lnTo>
                  <a:lnTo>
                    <a:pt x="255712" y="85159"/>
                  </a:lnTo>
                  <a:lnTo>
                    <a:pt x="256598" y="85277"/>
                  </a:lnTo>
                  <a:lnTo>
                    <a:pt x="257424" y="85424"/>
                  </a:lnTo>
                  <a:lnTo>
                    <a:pt x="258191" y="85572"/>
                  </a:lnTo>
                  <a:lnTo>
                    <a:pt x="258929" y="85749"/>
                  </a:lnTo>
                  <a:lnTo>
                    <a:pt x="259607" y="85926"/>
                  </a:lnTo>
                  <a:lnTo>
                    <a:pt x="260227" y="86133"/>
                  </a:lnTo>
                  <a:lnTo>
                    <a:pt x="260788" y="86369"/>
                  </a:lnTo>
                  <a:lnTo>
                    <a:pt x="261319" y="86605"/>
                  </a:lnTo>
                  <a:lnTo>
                    <a:pt x="265686" y="86605"/>
                  </a:lnTo>
                  <a:lnTo>
                    <a:pt x="266010" y="86575"/>
                  </a:lnTo>
                  <a:lnTo>
                    <a:pt x="266306" y="86546"/>
                  </a:lnTo>
                  <a:lnTo>
                    <a:pt x="266630" y="86487"/>
                  </a:lnTo>
                  <a:lnTo>
                    <a:pt x="266984" y="86398"/>
                  </a:lnTo>
                  <a:lnTo>
                    <a:pt x="267663" y="86192"/>
                  </a:lnTo>
                  <a:lnTo>
                    <a:pt x="268371" y="85897"/>
                  </a:lnTo>
                  <a:lnTo>
                    <a:pt x="269079" y="85542"/>
                  </a:lnTo>
                  <a:lnTo>
                    <a:pt x="269817" y="85129"/>
                  </a:lnTo>
                  <a:lnTo>
                    <a:pt x="270496" y="84687"/>
                  </a:lnTo>
                  <a:lnTo>
                    <a:pt x="271174" y="84185"/>
                  </a:lnTo>
                  <a:lnTo>
                    <a:pt x="271823" y="83654"/>
                  </a:lnTo>
                  <a:lnTo>
                    <a:pt x="272414" y="83093"/>
                  </a:lnTo>
                  <a:lnTo>
                    <a:pt x="272945" y="82533"/>
                  </a:lnTo>
                  <a:lnTo>
                    <a:pt x="273387" y="81943"/>
                  </a:lnTo>
                  <a:lnTo>
                    <a:pt x="273594" y="81677"/>
                  </a:lnTo>
                  <a:lnTo>
                    <a:pt x="273771" y="81382"/>
                  </a:lnTo>
                  <a:lnTo>
                    <a:pt x="273918" y="81116"/>
                  </a:lnTo>
                  <a:lnTo>
                    <a:pt x="274037" y="80821"/>
                  </a:lnTo>
                  <a:lnTo>
                    <a:pt x="274155" y="80556"/>
                  </a:lnTo>
                  <a:lnTo>
                    <a:pt x="274214" y="80290"/>
                  </a:lnTo>
                  <a:lnTo>
                    <a:pt x="274273" y="80025"/>
                  </a:lnTo>
                  <a:lnTo>
                    <a:pt x="274273" y="79759"/>
                  </a:lnTo>
                  <a:lnTo>
                    <a:pt x="274243" y="63973"/>
                  </a:lnTo>
                  <a:lnTo>
                    <a:pt x="274214" y="63825"/>
                  </a:lnTo>
                  <a:lnTo>
                    <a:pt x="274184" y="63648"/>
                  </a:lnTo>
                  <a:lnTo>
                    <a:pt x="274096" y="63501"/>
                  </a:lnTo>
                  <a:lnTo>
                    <a:pt x="273977" y="63294"/>
                  </a:lnTo>
                  <a:lnTo>
                    <a:pt x="273682" y="62910"/>
                  </a:lnTo>
                  <a:lnTo>
                    <a:pt x="273299" y="62497"/>
                  </a:lnTo>
                  <a:lnTo>
                    <a:pt x="272827" y="62055"/>
                  </a:lnTo>
                  <a:lnTo>
                    <a:pt x="272296" y="61583"/>
                  </a:lnTo>
                  <a:lnTo>
                    <a:pt x="271204" y="60579"/>
                  </a:lnTo>
                  <a:lnTo>
                    <a:pt x="270614" y="60048"/>
                  </a:lnTo>
                  <a:lnTo>
                    <a:pt x="270083" y="59488"/>
                  </a:lnTo>
                  <a:lnTo>
                    <a:pt x="269551" y="58956"/>
                  </a:lnTo>
                  <a:lnTo>
                    <a:pt x="269079" y="58396"/>
                  </a:lnTo>
                  <a:lnTo>
                    <a:pt x="268696" y="57865"/>
                  </a:lnTo>
                  <a:lnTo>
                    <a:pt x="268548" y="57570"/>
                  </a:lnTo>
                  <a:lnTo>
                    <a:pt x="268401" y="57304"/>
                  </a:lnTo>
                  <a:lnTo>
                    <a:pt x="268283" y="57038"/>
                  </a:lnTo>
                  <a:lnTo>
                    <a:pt x="268194" y="56773"/>
                  </a:lnTo>
                  <a:lnTo>
                    <a:pt x="268165" y="56507"/>
                  </a:lnTo>
                  <a:lnTo>
                    <a:pt x="268135" y="56242"/>
                  </a:lnTo>
                  <a:lnTo>
                    <a:pt x="268076" y="37239"/>
                  </a:lnTo>
                  <a:lnTo>
                    <a:pt x="268076" y="37091"/>
                  </a:lnTo>
                  <a:lnTo>
                    <a:pt x="268017" y="36885"/>
                  </a:lnTo>
                  <a:lnTo>
                    <a:pt x="267781" y="36354"/>
                  </a:lnTo>
                  <a:lnTo>
                    <a:pt x="267427" y="35705"/>
                  </a:lnTo>
                  <a:lnTo>
                    <a:pt x="266955" y="34908"/>
                  </a:lnTo>
                  <a:lnTo>
                    <a:pt x="266365" y="33993"/>
                  </a:lnTo>
                  <a:lnTo>
                    <a:pt x="265686" y="32990"/>
                  </a:lnTo>
                  <a:lnTo>
                    <a:pt x="264919" y="31869"/>
                  </a:lnTo>
                  <a:lnTo>
                    <a:pt x="264033" y="30659"/>
                  </a:lnTo>
                  <a:lnTo>
                    <a:pt x="263532" y="30010"/>
                  </a:lnTo>
                  <a:lnTo>
                    <a:pt x="262971" y="29331"/>
                  </a:lnTo>
                  <a:lnTo>
                    <a:pt x="262381" y="28652"/>
                  </a:lnTo>
                  <a:lnTo>
                    <a:pt x="261732" y="27944"/>
                  </a:lnTo>
                  <a:lnTo>
                    <a:pt x="260404" y="26528"/>
                  </a:lnTo>
                  <a:lnTo>
                    <a:pt x="258958" y="25112"/>
                  </a:lnTo>
                  <a:lnTo>
                    <a:pt x="257512" y="23636"/>
                  </a:lnTo>
                  <a:lnTo>
                    <a:pt x="256037" y="22131"/>
                  </a:lnTo>
                  <a:lnTo>
                    <a:pt x="255329" y="21364"/>
                  </a:lnTo>
                  <a:lnTo>
                    <a:pt x="254650" y="20597"/>
                  </a:lnTo>
                  <a:lnTo>
                    <a:pt x="253971" y="19830"/>
                  </a:lnTo>
                  <a:lnTo>
                    <a:pt x="253322" y="19063"/>
                  </a:lnTo>
                  <a:lnTo>
                    <a:pt x="252526" y="18030"/>
                  </a:lnTo>
                  <a:lnTo>
                    <a:pt x="251758" y="17027"/>
                  </a:lnTo>
                  <a:lnTo>
                    <a:pt x="251050" y="16023"/>
                  </a:lnTo>
                  <a:lnTo>
                    <a:pt x="250342" y="15050"/>
                  </a:lnTo>
                  <a:lnTo>
                    <a:pt x="249073" y="13132"/>
                  </a:lnTo>
                  <a:lnTo>
                    <a:pt x="247922" y="11332"/>
                  </a:lnTo>
                  <a:lnTo>
                    <a:pt x="246004" y="8322"/>
                  </a:lnTo>
                  <a:lnTo>
                    <a:pt x="245237" y="7171"/>
                  </a:lnTo>
                  <a:lnTo>
                    <a:pt x="244883" y="6699"/>
                  </a:lnTo>
                  <a:lnTo>
                    <a:pt x="244588" y="6315"/>
                  </a:lnTo>
                  <a:lnTo>
                    <a:pt x="243998" y="5666"/>
                  </a:lnTo>
                  <a:lnTo>
                    <a:pt x="243850" y="5489"/>
                  </a:lnTo>
                  <a:lnTo>
                    <a:pt x="243732" y="5342"/>
                  </a:lnTo>
                  <a:lnTo>
                    <a:pt x="243673" y="5194"/>
                  </a:lnTo>
                  <a:lnTo>
                    <a:pt x="243614" y="5076"/>
                  </a:lnTo>
                  <a:lnTo>
                    <a:pt x="243614" y="4958"/>
                  </a:lnTo>
                  <a:lnTo>
                    <a:pt x="243614" y="4840"/>
                  </a:lnTo>
                  <a:lnTo>
                    <a:pt x="243644" y="4722"/>
                  </a:lnTo>
                  <a:lnTo>
                    <a:pt x="243703" y="4604"/>
                  </a:lnTo>
                  <a:lnTo>
                    <a:pt x="243791" y="4515"/>
                  </a:lnTo>
                  <a:lnTo>
                    <a:pt x="243880" y="4427"/>
                  </a:lnTo>
                  <a:lnTo>
                    <a:pt x="244116" y="4279"/>
                  </a:lnTo>
                  <a:lnTo>
                    <a:pt x="244411" y="4132"/>
                  </a:lnTo>
                  <a:lnTo>
                    <a:pt x="244736" y="3984"/>
                  </a:lnTo>
                  <a:lnTo>
                    <a:pt x="245414" y="3748"/>
                  </a:lnTo>
                  <a:lnTo>
                    <a:pt x="246063" y="3512"/>
                  </a:lnTo>
                  <a:lnTo>
                    <a:pt x="246359" y="3394"/>
                  </a:lnTo>
                  <a:lnTo>
                    <a:pt x="246565" y="3247"/>
                  </a:lnTo>
                  <a:lnTo>
                    <a:pt x="246624" y="3158"/>
                  </a:lnTo>
                  <a:lnTo>
                    <a:pt x="246683" y="3070"/>
                  </a:lnTo>
                  <a:lnTo>
                    <a:pt x="246742" y="2981"/>
                  </a:lnTo>
                  <a:lnTo>
                    <a:pt x="246742" y="2893"/>
                  </a:lnTo>
                  <a:lnTo>
                    <a:pt x="246713" y="2804"/>
                  </a:lnTo>
                  <a:lnTo>
                    <a:pt x="246624" y="2686"/>
                  </a:lnTo>
                  <a:lnTo>
                    <a:pt x="246477" y="2597"/>
                  </a:lnTo>
                  <a:lnTo>
                    <a:pt x="246300" y="2479"/>
                  </a:lnTo>
                  <a:lnTo>
                    <a:pt x="245768" y="2243"/>
                  </a:lnTo>
                  <a:lnTo>
                    <a:pt x="245090" y="2007"/>
                  </a:lnTo>
                  <a:lnTo>
                    <a:pt x="244234" y="1771"/>
                  </a:lnTo>
                  <a:lnTo>
                    <a:pt x="243290" y="1506"/>
                  </a:lnTo>
                  <a:lnTo>
                    <a:pt x="242227" y="1270"/>
                  </a:lnTo>
                  <a:lnTo>
                    <a:pt x="241077" y="1063"/>
                  </a:lnTo>
                  <a:lnTo>
                    <a:pt x="239867" y="827"/>
                  </a:lnTo>
                  <a:lnTo>
                    <a:pt x="238628" y="650"/>
                  </a:lnTo>
                  <a:lnTo>
                    <a:pt x="237388" y="443"/>
                  </a:lnTo>
                  <a:lnTo>
                    <a:pt x="236178" y="296"/>
                  </a:lnTo>
                  <a:lnTo>
                    <a:pt x="234969" y="178"/>
                  </a:lnTo>
                  <a:lnTo>
                    <a:pt x="233847" y="89"/>
                  </a:lnTo>
                  <a:lnTo>
                    <a:pt x="232785" y="30"/>
                  </a:lnTo>
                  <a:lnTo>
                    <a:pt x="231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flipH="1">
              <a:off x="4003040" y="2816814"/>
              <a:ext cx="442896" cy="283547"/>
            </a:xfrm>
            <a:custGeom>
              <a:rect b="b" l="l" r="r" t="t"/>
              <a:pathLst>
                <a:path extrusionOk="0" h="33816" w="52820">
                  <a:moveTo>
                    <a:pt x="26322" y="0"/>
                  </a:moveTo>
                  <a:lnTo>
                    <a:pt x="24964" y="59"/>
                  </a:lnTo>
                  <a:lnTo>
                    <a:pt x="23636" y="148"/>
                  </a:lnTo>
                  <a:lnTo>
                    <a:pt x="22309" y="325"/>
                  </a:lnTo>
                  <a:lnTo>
                    <a:pt x="21010" y="561"/>
                  </a:lnTo>
                  <a:lnTo>
                    <a:pt x="19741" y="856"/>
                  </a:lnTo>
                  <a:lnTo>
                    <a:pt x="18473" y="1240"/>
                  </a:lnTo>
                  <a:lnTo>
                    <a:pt x="17263" y="1653"/>
                  </a:lnTo>
                  <a:lnTo>
                    <a:pt x="16053" y="2125"/>
                  </a:lnTo>
                  <a:lnTo>
                    <a:pt x="14902" y="2656"/>
                  </a:lnTo>
                  <a:lnTo>
                    <a:pt x="13751" y="3246"/>
                  </a:lnTo>
                  <a:lnTo>
                    <a:pt x="12660" y="3895"/>
                  </a:lnTo>
                  <a:lnTo>
                    <a:pt x="11597" y="4574"/>
                  </a:lnTo>
                  <a:lnTo>
                    <a:pt x="10565" y="5312"/>
                  </a:lnTo>
                  <a:lnTo>
                    <a:pt x="9561" y="6108"/>
                  </a:lnTo>
                  <a:lnTo>
                    <a:pt x="8588" y="6935"/>
                  </a:lnTo>
                  <a:lnTo>
                    <a:pt x="7673" y="7820"/>
                  </a:lnTo>
                  <a:lnTo>
                    <a:pt x="6817" y="8735"/>
                  </a:lnTo>
                  <a:lnTo>
                    <a:pt x="5991" y="9679"/>
                  </a:lnTo>
                  <a:lnTo>
                    <a:pt x="5194" y="10682"/>
                  </a:lnTo>
                  <a:lnTo>
                    <a:pt x="4486" y="11715"/>
                  </a:lnTo>
                  <a:lnTo>
                    <a:pt x="3778" y="12807"/>
                  </a:lnTo>
                  <a:lnTo>
                    <a:pt x="3158" y="13898"/>
                  </a:lnTo>
                  <a:lnTo>
                    <a:pt x="2568" y="15049"/>
                  </a:lnTo>
                  <a:lnTo>
                    <a:pt x="2037" y="16229"/>
                  </a:lnTo>
                  <a:lnTo>
                    <a:pt x="1565" y="17410"/>
                  </a:lnTo>
                  <a:lnTo>
                    <a:pt x="1152" y="18649"/>
                  </a:lnTo>
                  <a:lnTo>
                    <a:pt x="827" y="19888"/>
                  </a:lnTo>
                  <a:lnTo>
                    <a:pt x="532" y="21187"/>
                  </a:lnTo>
                  <a:lnTo>
                    <a:pt x="296" y="22485"/>
                  </a:lnTo>
                  <a:lnTo>
                    <a:pt x="119" y="23783"/>
                  </a:lnTo>
                  <a:lnTo>
                    <a:pt x="30" y="25141"/>
                  </a:lnTo>
                  <a:lnTo>
                    <a:pt x="1" y="26498"/>
                  </a:lnTo>
                  <a:lnTo>
                    <a:pt x="30" y="33816"/>
                  </a:lnTo>
                  <a:lnTo>
                    <a:pt x="52819" y="33668"/>
                  </a:lnTo>
                  <a:lnTo>
                    <a:pt x="52790" y="26321"/>
                  </a:lnTo>
                  <a:lnTo>
                    <a:pt x="52760" y="24993"/>
                  </a:lnTo>
                  <a:lnTo>
                    <a:pt x="52642" y="23636"/>
                  </a:lnTo>
                  <a:lnTo>
                    <a:pt x="52495" y="22308"/>
                  </a:lnTo>
                  <a:lnTo>
                    <a:pt x="52259" y="21010"/>
                  </a:lnTo>
                  <a:lnTo>
                    <a:pt x="51934" y="19741"/>
                  </a:lnTo>
                  <a:lnTo>
                    <a:pt x="51580" y="18501"/>
                  </a:lnTo>
                  <a:lnTo>
                    <a:pt x="51167" y="17262"/>
                  </a:lnTo>
                  <a:lnTo>
                    <a:pt x="50695" y="16082"/>
                  </a:lnTo>
                  <a:lnTo>
                    <a:pt x="50164" y="14902"/>
                  </a:lnTo>
                  <a:lnTo>
                    <a:pt x="49573" y="13780"/>
                  </a:lnTo>
                  <a:lnTo>
                    <a:pt x="48924" y="12659"/>
                  </a:lnTo>
                  <a:lnTo>
                    <a:pt x="48246" y="11597"/>
                  </a:lnTo>
                  <a:lnTo>
                    <a:pt x="47508" y="10564"/>
                  </a:lnTo>
                  <a:lnTo>
                    <a:pt x="46711" y="9561"/>
                  </a:lnTo>
                  <a:lnTo>
                    <a:pt x="45885" y="8616"/>
                  </a:lnTo>
                  <a:lnTo>
                    <a:pt x="45000" y="7702"/>
                  </a:lnTo>
                  <a:lnTo>
                    <a:pt x="44085" y="6817"/>
                  </a:lnTo>
                  <a:lnTo>
                    <a:pt x="43111" y="5990"/>
                  </a:lnTo>
                  <a:lnTo>
                    <a:pt x="42138" y="5223"/>
                  </a:lnTo>
                  <a:lnTo>
                    <a:pt x="41075" y="4485"/>
                  </a:lnTo>
                  <a:lnTo>
                    <a:pt x="40013" y="3807"/>
                  </a:lnTo>
                  <a:lnTo>
                    <a:pt x="38892" y="3158"/>
                  </a:lnTo>
                  <a:lnTo>
                    <a:pt x="37770" y="2597"/>
                  </a:lnTo>
                  <a:lnTo>
                    <a:pt x="36590" y="2066"/>
                  </a:lnTo>
                  <a:lnTo>
                    <a:pt x="35380" y="1594"/>
                  </a:lnTo>
                  <a:lnTo>
                    <a:pt x="34171" y="1181"/>
                  </a:lnTo>
                  <a:lnTo>
                    <a:pt x="32902" y="827"/>
                  </a:lnTo>
                  <a:lnTo>
                    <a:pt x="31633" y="531"/>
                  </a:lnTo>
                  <a:lnTo>
                    <a:pt x="30335" y="295"/>
                  </a:lnTo>
                  <a:lnTo>
                    <a:pt x="29007" y="148"/>
                  </a:lnTo>
                  <a:lnTo>
                    <a:pt x="27679" y="30"/>
                  </a:lnTo>
                  <a:lnTo>
                    <a:pt x="26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flipH="1">
              <a:off x="4034962" y="2848727"/>
              <a:ext cx="379052" cy="379052"/>
            </a:xfrm>
            <a:custGeom>
              <a:rect b="b" l="l" r="r" t="t"/>
              <a:pathLst>
                <a:path extrusionOk="0" h="45206" w="45206">
                  <a:moveTo>
                    <a:pt x="22515" y="1"/>
                  </a:moveTo>
                  <a:lnTo>
                    <a:pt x="21364" y="30"/>
                  </a:lnTo>
                  <a:lnTo>
                    <a:pt x="20213" y="119"/>
                  </a:lnTo>
                  <a:lnTo>
                    <a:pt x="19092" y="266"/>
                  </a:lnTo>
                  <a:lnTo>
                    <a:pt x="17970" y="473"/>
                  </a:lnTo>
                  <a:lnTo>
                    <a:pt x="16879" y="738"/>
                  </a:lnTo>
                  <a:lnTo>
                    <a:pt x="15816" y="1034"/>
                  </a:lnTo>
                  <a:lnTo>
                    <a:pt x="14754" y="1388"/>
                  </a:lnTo>
                  <a:lnTo>
                    <a:pt x="13721" y="1801"/>
                  </a:lnTo>
                  <a:lnTo>
                    <a:pt x="12748" y="2273"/>
                  </a:lnTo>
                  <a:lnTo>
                    <a:pt x="11774" y="2774"/>
                  </a:lnTo>
                  <a:lnTo>
                    <a:pt x="10830" y="3306"/>
                  </a:lnTo>
                  <a:lnTo>
                    <a:pt x="9915" y="3896"/>
                  </a:lnTo>
                  <a:lnTo>
                    <a:pt x="9030" y="4545"/>
                  </a:lnTo>
                  <a:lnTo>
                    <a:pt x="8174" y="5194"/>
                  </a:lnTo>
                  <a:lnTo>
                    <a:pt x="7348" y="5932"/>
                  </a:lnTo>
                  <a:lnTo>
                    <a:pt x="6551" y="6669"/>
                  </a:lnTo>
                  <a:lnTo>
                    <a:pt x="5813" y="7466"/>
                  </a:lnTo>
                  <a:lnTo>
                    <a:pt x="5105" y="8292"/>
                  </a:lnTo>
                  <a:lnTo>
                    <a:pt x="4456" y="9148"/>
                  </a:lnTo>
                  <a:lnTo>
                    <a:pt x="3807" y="10033"/>
                  </a:lnTo>
                  <a:lnTo>
                    <a:pt x="3217" y="10948"/>
                  </a:lnTo>
                  <a:lnTo>
                    <a:pt x="2686" y="11892"/>
                  </a:lnTo>
                  <a:lnTo>
                    <a:pt x="2184" y="12866"/>
                  </a:lnTo>
                  <a:lnTo>
                    <a:pt x="1741" y="13869"/>
                  </a:lnTo>
                  <a:lnTo>
                    <a:pt x="1328" y="14902"/>
                  </a:lnTo>
                  <a:lnTo>
                    <a:pt x="974" y="15935"/>
                  </a:lnTo>
                  <a:lnTo>
                    <a:pt x="679" y="17026"/>
                  </a:lnTo>
                  <a:lnTo>
                    <a:pt x="443" y="18118"/>
                  </a:lnTo>
                  <a:lnTo>
                    <a:pt x="236" y="19240"/>
                  </a:lnTo>
                  <a:lnTo>
                    <a:pt x="89" y="20361"/>
                  </a:lnTo>
                  <a:lnTo>
                    <a:pt x="30" y="21512"/>
                  </a:lnTo>
                  <a:lnTo>
                    <a:pt x="0" y="22662"/>
                  </a:lnTo>
                  <a:lnTo>
                    <a:pt x="30" y="23843"/>
                  </a:lnTo>
                  <a:lnTo>
                    <a:pt x="118" y="24993"/>
                  </a:lnTo>
                  <a:lnTo>
                    <a:pt x="266" y="26115"/>
                  </a:lnTo>
                  <a:lnTo>
                    <a:pt x="472" y="27236"/>
                  </a:lnTo>
                  <a:lnTo>
                    <a:pt x="709" y="28328"/>
                  </a:lnTo>
                  <a:lnTo>
                    <a:pt x="1033" y="29390"/>
                  </a:lnTo>
                  <a:lnTo>
                    <a:pt x="1387" y="30452"/>
                  </a:lnTo>
                  <a:lnTo>
                    <a:pt x="1800" y="31456"/>
                  </a:lnTo>
                  <a:lnTo>
                    <a:pt x="2243" y="32459"/>
                  </a:lnTo>
                  <a:lnTo>
                    <a:pt x="2745" y="33433"/>
                  </a:lnTo>
                  <a:lnTo>
                    <a:pt x="3305" y="34377"/>
                  </a:lnTo>
                  <a:lnTo>
                    <a:pt x="3895" y="35292"/>
                  </a:lnTo>
                  <a:lnTo>
                    <a:pt x="4515" y="36177"/>
                  </a:lnTo>
                  <a:lnTo>
                    <a:pt x="5194" y="37032"/>
                  </a:lnTo>
                  <a:lnTo>
                    <a:pt x="5902" y="37859"/>
                  </a:lnTo>
                  <a:lnTo>
                    <a:pt x="6669" y="38626"/>
                  </a:lnTo>
                  <a:lnTo>
                    <a:pt x="7436" y="39393"/>
                  </a:lnTo>
                  <a:lnTo>
                    <a:pt x="8262" y="40101"/>
                  </a:lnTo>
                  <a:lnTo>
                    <a:pt x="9118" y="40750"/>
                  </a:lnTo>
                  <a:lnTo>
                    <a:pt x="10003" y="41370"/>
                  </a:lnTo>
                  <a:lnTo>
                    <a:pt x="10918" y="41960"/>
                  </a:lnTo>
                  <a:lnTo>
                    <a:pt x="11862" y="42521"/>
                  </a:lnTo>
                  <a:lnTo>
                    <a:pt x="12866" y="42993"/>
                  </a:lnTo>
                  <a:lnTo>
                    <a:pt x="13869" y="43465"/>
                  </a:lnTo>
                  <a:lnTo>
                    <a:pt x="14872" y="43849"/>
                  </a:lnTo>
                  <a:lnTo>
                    <a:pt x="15934" y="44203"/>
                  </a:lnTo>
                  <a:lnTo>
                    <a:pt x="16997" y="44498"/>
                  </a:lnTo>
                  <a:lnTo>
                    <a:pt x="18088" y="44763"/>
                  </a:lnTo>
                  <a:lnTo>
                    <a:pt x="19210" y="44970"/>
                  </a:lnTo>
                  <a:lnTo>
                    <a:pt x="20361" y="45088"/>
                  </a:lnTo>
                  <a:lnTo>
                    <a:pt x="21482" y="45176"/>
                  </a:lnTo>
                  <a:lnTo>
                    <a:pt x="22662" y="45206"/>
                  </a:lnTo>
                  <a:lnTo>
                    <a:pt x="23813" y="45176"/>
                  </a:lnTo>
                  <a:lnTo>
                    <a:pt x="24964" y="45088"/>
                  </a:lnTo>
                  <a:lnTo>
                    <a:pt x="26114" y="44940"/>
                  </a:lnTo>
                  <a:lnTo>
                    <a:pt x="27206" y="44734"/>
                  </a:lnTo>
                  <a:lnTo>
                    <a:pt x="28298" y="44468"/>
                  </a:lnTo>
                  <a:lnTo>
                    <a:pt x="29390" y="44173"/>
                  </a:lnTo>
                  <a:lnTo>
                    <a:pt x="30423" y="43819"/>
                  </a:lnTo>
                  <a:lnTo>
                    <a:pt x="31455" y="43406"/>
                  </a:lnTo>
                  <a:lnTo>
                    <a:pt x="32459" y="42963"/>
                  </a:lnTo>
                  <a:lnTo>
                    <a:pt x="33432" y="42462"/>
                  </a:lnTo>
                  <a:lnTo>
                    <a:pt x="34377" y="41901"/>
                  </a:lnTo>
                  <a:lnTo>
                    <a:pt x="35291" y="41311"/>
                  </a:lnTo>
                  <a:lnTo>
                    <a:pt x="36176" y="40691"/>
                  </a:lnTo>
                  <a:lnTo>
                    <a:pt x="37032" y="40013"/>
                  </a:lnTo>
                  <a:lnTo>
                    <a:pt x="37829" y="39305"/>
                  </a:lnTo>
                  <a:lnTo>
                    <a:pt x="38626" y="38537"/>
                  </a:lnTo>
                  <a:lnTo>
                    <a:pt x="39363" y="37741"/>
                  </a:lnTo>
                  <a:lnTo>
                    <a:pt x="40071" y="36944"/>
                  </a:lnTo>
                  <a:lnTo>
                    <a:pt x="40750" y="36088"/>
                  </a:lnTo>
                  <a:lnTo>
                    <a:pt x="41370" y="35173"/>
                  </a:lnTo>
                  <a:lnTo>
                    <a:pt x="41960" y="34259"/>
                  </a:lnTo>
                  <a:lnTo>
                    <a:pt x="42491" y="33315"/>
                  </a:lnTo>
                  <a:lnTo>
                    <a:pt x="42993" y="32341"/>
                  </a:lnTo>
                  <a:lnTo>
                    <a:pt x="43435" y="31338"/>
                  </a:lnTo>
                  <a:lnTo>
                    <a:pt x="43848" y="30305"/>
                  </a:lnTo>
                  <a:lnTo>
                    <a:pt x="44203" y="29272"/>
                  </a:lnTo>
                  <a:lnTo>
                    <a:pt x="44498" y="28180"/>
                  </a:lnTo>
                  <a:lnTo>
                    <a:pt x="44734" y="27088"/>
                  </a:lnTo>
                  <a:lnTo>
                    <a:pt x="44940" y="25997"/>
                  </a:lnTo>
                  <a:lnTo>
                    <a:pt x="45088" y="24846"/>
                  </a:lnTo>
                  <a:lnTo>
                    <a:pt x="45176" y="23695"/>
                  </a:lnTo>
                  <a:lnTo>
                    <a:pt x="45206" y="22544"/>
                  </a:lnTo>
                  <a:lnTo>
                    <a:pt x="45147" y="21364"/>
                  </a:lnTo>
                  <a:lnTo>
                    <a:pt x="45058" y="20243"/>
                  </a:lnTo>
                  <a:lnTo>
                    <a:pt x="44911" y="19092"/>
                  </a:lnTo>
                  <a:lnTo>
                    <a:pt x="44734" y="18000"/>
                  </a:lnTo>
                  <a:lnTo>
                    <a:pt x="44468" y="16879"/>
                  </a:lnTo>
                  <a:lnTo>
                    <a:pt x="44143" y="15817"/>
                  </a:lnTo>
                  <a:lnTo>
                    <a:pt x="43789" y="14784"/>
                  </a:lnTo>
                  <a:lnTo>
                    <a:pt x="43406" y="13751"/>
                  </a:lnTo>
                  <a:lnTo>
                    <a:pt x="42934" y="12748"/>
                  </a:lnTo>
                  <a:lnTo>
                    <a:pt x="42432" y="11774"/>
                  </a:lnTo>
                  <a:lnTo>
                    <a:pt x="41901" y="10830"/>
                  </a:lnTo>
                  <a:lnTo>
                    <a:pt x="41311" y="9915"/>
                  </a:lnTo>
                  <a:lnTo>
                    <a:pt x="40662" y="9030"/>
                  </a:lnTo>
                  <a:lnTo>
                    <a:pt x="39983" y="8174"/>
                  </a:lnTo>
                  <a:lnTo>
                    <a:pt x="39275" y="7348"/>
                  </a:lnTo>
                  <a:lnTo>
                    <a:pt x="38537" y="6581"/>
                  </a:lnTo>
                  <a:lnTo>
                    <a:pt x="37740" y="5843"/>
                  </a:lnTo>
                  <a:lnTo>
                    <a:pt x="36914" y="5135"/>
                  </a:lnTo>
                  <a:lnTo>
                    <a:pt x="36058" y="4456"/>
                  </a:lnTo>
                  <a:lnTo>
                    <a:pt x="35173" y="3837"/>
                  </a:lnTo>
                  <a:lnTo>
                    <a:pt x="34259" y="3247"/>
                  </a:lnTo>
                  <a:lnTo>
                    <a:pt x="33314" y="2715"/>
                  </a:lnTo>
                  <a:lnTo>
                    <a:pt x="32341" y="2214"/>
                  </a:lnTo>
                  <a:lnTo>
                    <a:pt x="31337" y="1742"/>
                  </a:lnTo>
                  <a:lnTo>
                    <a:pt x="30305" y="1358"/>
                  </a:lnTo>
                  <a:lnTo>
                    <a:pt x="29242" y="1004"/>
                  </a:lnTo>
                  <a:lnTo>
                    <a:pt x="28180" y="709"/>
                  </a:lnTo>
                  <a:lnTo>
                    <a:pt x="27088" y="443"/>
                  </a:lnTo>
                  <a:lnTo>
                    <a:pt x="25967" y="266"/>
                  </a:lnTo>
                  <a:lnTo>
                    <a:pt x="24846" y="119"/>
                  </a:lnTo>
                  <a:lnTo>
                    <a:pt x="23695" y="30"/>
                  </a:lnTo>
                  <a:lnTo>
                    <a:pt x="225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flipH="1">
              <a:off x="4091862" y="2905636"/>
              <a:ext cx="265494" cy="265243"/>
            </a:xfrm>
            <a:custGeom>
              <a:rect b="b" l="l" r="r" t="t"/>
              <a:pathLst>
                <a:path extrusionOk="0" h="31633" w="31663">
                  <a:moveTo>
                    <a:pt x="15787" y="0"/>
                  </a:moveTo>
                  <a:lnTo>
                    <a:pt x="14961" y="30"/>
                  </a:lnTo>
                  <a:lnTo>
                    <a:pt x="14164" y="89"/>
                  </a:lnTo>
                  <a:lnTo>
                    <a:pt x="13367" y="178"/>
                  </a:lnTo>
                  <a:lnTo>
                    <a:pt x="12600" y="325"/>
                  </a:lnTo>
                  <a:lnTo>
                    <a:pt x="11833" y="502"/>
                  </a:lnTo>
                  <a:lnTo>
                    <a:pt x="11095" y="709"/>
                  </a:lnTo>
                  <a:lnTo>
                    <a:pt x="10358" y="974"/>
                  </a:lnTo>
                  <a:lnTo>
                    <a:pt x="9620" y="1240"/>
                  </a:lnTo>
                  <a:lnTo>
                    <a:pt x="8941" y="1564"/>
                  </a:lnTo>
                  <a:lnTo>
                    <a:pt x="8263" y="1918"/>
                  </a:lnTo>
                  <a:lnTo>
                    <a:pt x="7584" y="2302"/>
                  </a:lnTo>
                  <a:lnTo>
                    <a:pt x="6935" y="2715"/>
                  </a:lnTo>
                  <a:lnTo>
                    <a:pt x="6315" y="3158"/>
                  </a:lnTo>
                  <a:lnTo>
                    <a:pt x="5725" y="3630"/>
                  </a:lnTo>
                  <a:lnTo>
                    <a:pt x="5164" y="4131"/>
                  </a:lnTo>
                  <a:lnTo>
                    <a:pt x="4604" y="4663"/>
                  </a:lnTo>
                  <a:lnTo>
                    <a:pt x="4102" y="5223"/>
                  </a:lnTo>
                  <a:lnTo>
                    <a:pt x="3600" y="5784"/>
                  </a:lnTo>
                  <a:lnTo>
                    <a:pt x="3128" y="6374"/>
                  </a:lnTo>
                  <a:lnTo>
                    <a:pt x="2686" y="6994"/>
                  </a:lnTo>
                  <a:lnTo>
                    <a:pt x="2273" y="7643"/>
                  </a:lnTo>
                  <a:lnTo>
                    <a:pt x="1889" y="8322"/>
                  </a:lnTo>
                  <a:lnTo>
                    <a:pt x="1535" y="9000"/>
                  </a:lnTo>
                  <a:lnTo>
                    <a:pt x="1240" y="9708"/>
                  </a:lnTo>
                  <a:lnTo>
                    <a:pt x="945" y="10417"/>
                  </a:lnTo>
                  <a:lnTo>
                    <a:pt x="709" y="11154"/>
                  </a:lnTo>
                  <a:lnTo>
                    <a:pt x="502" y="11921"/>
                  </a:lnTo>
                  <a:lnTo>
                    <a:pt x="325" y="12689"/>
                  </a:lnTo>
                  <a:lnTo>
                    <a:pt x="178" y="13456"/>
                  </a:lnTo>
                  <a:lnTo>
                    <a:pt x="89" y="14252"/>
                  </a:lnTo>
                  <a:lnTo>
                    <a:pt x="30" y="15049"/>
                  </a:lnTo>
                  <a:lnTo>
                    <a:pt x="1" y="15875"/>
                  </a:lnTo>
                  <a:lnTo>
                    <a:pt x="30" y="16672"/>
                  </a:lnTo>
                  <a:lnTo>
                    <a:pt x="89" y="17469"/>
                  </a:lnTo>
                  <a:lnTo>
                    <a:pt x="207" y="18265"/>
                  </a:lnTo>
                  <a:lnTo>
                    <a:pt x="325" y="19062"/>
                  </a:lnTo>
                  <a:lnTo>
                    <a:pt x="532" y="19829"/>
                  </a:lnTo>
                  <a:lnTo>
                    <a:pt x="738" y="20567"/>
                  </a:lnTo>
                  <a:lnTo>
                    <a:pt x="974" y="21305"/>
                  </a:lnTo>
                  <a:lnTo>
                    <a:pt x="1269" y="22013"/>
                  </a:lnTo>
                  <a:lnTo>
                    <a:pt x="1594" y="22721"/>
                  </a:lnTo>
                  <a:lnTo>
                    <a:pt x="1948" y="23400"/>
                  </a:lnTo>
                  <a:lnTo>
                    <a:pt x="2332" y="24078"/>
                  </a:lnTo>
                  <a:lnTo>
                    <a:pt x="2745" y="24698"/>
                  </a:lnTo>
                  <a:lnTo>
                    <a:pt x="3187" y="25318"/>
                  </a:lnTo>
                  <a:lnTo>
                    <a:pt x="3659" y="25908"/>
                  </a:lnTo>
                  <a:lnTo>
                    <a:pt x="4161" y="26498"/>
                  </a:lnTo>
                  <a:lnTo>
                    <a:pt x="4663" y="27029"/>
                  </a:lnTo>
                  <a:lnTo>
                    <a:pt x="5223" y="27560"/>
                  </a:lnTo>
                  <a:lnTo>
                    <a:pt x="5814" y="28062"/>
                  </a:lnTo>
                  <a:lnTo>
                    <a:pt x="6404" y="28534"/>
                  </a:lnTo>
                  <a:lnTo>
                    <a:pt x="7023" y="28977"/>
                  </a:lnTo>
                  <a:lnTo>
                    <a:pt x="7673" y="29390"/>
                  </a:lnTo>
                  <a:lnTo>
                    <a:pt x="8322" y="29744"/>
                  </a:lnTo>
                  <a:lnTo>
                    <a:pt x="9000" y="30098"/>
                  </a:lnTo>
                  <a:lnTo>
                    <a:pt x="9709" y="30422"/>
                  </a:lnTo>
                  <a:lnTo>
                    <a:pt x="10446" y="30688"/>
                  </a:lnTo>
                  <a:lnTo>
                    <a:pt x="11184" y="30954"/>
                  </a:lnTo>
                  <a:lnTo>
                    <a:pt x="11922" y="31160"/>
                  </a:lnTo>
                  <a:lnTo>
                    <a:pt x="12689" y="31337"/>
                  </a:lnTo>
                  <a:lnTo>
                    <a:pt x="13456" y="31455"/>
                  </a:lnTo>
                  <a:lnTo>
                    <a:pt x="14253" y="31573"/>
                  </a:lnTo>
                  <a:lnTo>
                    <a:pt x="15079" y="31632"/>
                  </a:lnTo>
                  <a:lnTo>
                    <a:pt x="16702" y="31632"/>
                  </a:lnTo>
                  <a:lnTo>
                    <a:pt x="17498" y="31573"/>
                  </a:lnTo>
                  <a:lnTo>
                    <a:pt x="18295" y="31455"/>
                  </a:lnTo>
                  <a:lnTo>
                    <a:pt x="19062" y="31308"/>
                  </a:lnTo>
                  <a:lnTo>
                    <a:pt x="19830" y="31131"/>
                  </a:lnTo>
                  <a:lnTo>
                    <a:pt x="20597" y="30924"/>
                  </a:lnTo>
                  <a:lnTo>
                    <a:pt x="21334" y="30659"/>
                  </a:lnTo>
                  <a:lnTo>
                    <a:pt x="22043" y="30393"/>
                  </a:lnTo>
                  <a:lnTo>
                    <a:pt x="22751" y="30068"/>
                  </a:lnTo>
                  <a:lnTo>
                    <a:pt x="23429" y="29714"/>
                  </a:lnTo>
                  <a:lnTo>
                    <a:pt x="24079" y="29331"/>
                  </a:lnTo>
                  <a:lnTo>
                    <a:pt x="24728" y="28918"/>
                  </a:lnTo>
                  <a:lnTo>
                    <a:pt x="25347" y="28475"/>
                  </a:lnTo>
                  <a:lnTo>
                    <a:pt x="25938" y="28003"/>
                  </a:lnTo>
                  <a:lnTo>
                    <a:pt x="26498" y="27501"/>
                  </a:lnTo>
                  <a:lnTo>
                    <a:pt x="27059" y="26970"/>
                  </a:lnTo>
                  <a:lnTo>
                    <a:pt x="27590" y="26439"/>
                  </a:lnTo>
                  <a:lnTo>
                    <a:pt x="28092" y="25849"/>
                  </a:lnTo>
                  <a:lnTo>
                    <a:pt x="28534" y="25259"/>
                  </a:lnTo>
                  <a:lnTo>
                    <a:pt x="28977" y="24639"/>
                  </a:lnTo>
                  <a:lnTo>
                    <a:pt x="29390" y="23990"/>
                  </a:lnTo>
                  <a:lnTo>
                    <a:pt x="29774" y="23311"/>
                  </a:lnTo>
                  <a:lnTo>
                    <a:pt x="30128" y="22633"/>
                  </a:lnTo>
                  <a:lnTo>
                    <a:pt x="30423" y="21924"/>
                  </a:lnTo>
                  <a:lnTo>
                    <a:pt x="30718" y="21216"/>
                  </a:lnTo>
                  <a:lnTo>
                    <a:pt x="30954" y="20479"/>
                  </a:lnTo>
                  <a:lnTo>
                    <a:pt x="31160" y="19741"/>
                  </a:lnTo>
                  <a:lnTo>
                    <a:pt x="31337" y="18974"/>
                  </a:lnTo>
                  <a:lnTo>
                    <a:pt x="31485" y="18177"/>
                  </a:lnTo>
                  <a:lnTo>
                    <a:pt x="31574" y="17380"/>
                  </a:lnTo>
                  <a:lnTo>
                    <a:pt x="31633" y="16584"/>
                  </a:lnTo>
                  <a:lnTo>
                    <a:pt x="31662" y="15787"/>
                  </a:lnTo>
                  <a:lnTo>
                    <a:pt x="31633" y="14961"/>
                  </a:lnTo>
                  <a:lnTo>
                    <a:pt x="31574" y="14164"/>
                  </a:lnTo>
                  <a:lnTo>
                    <a:pt x="31485" y="13367"/>
                  </a:lnTo>
                  <a:lnTo>
                    <a:pt x="31337" y="12571"/>
                  </a:lnTo>
                  <a:lnTo>
                    <a:pt x="31160" y="11833"/>
                  </a:lnTo>
                  <a:lnTo>
                    <a:pt x="30924" y="11066"/>
                  </a:lnTo>
                  <a:lnTo>
                    <a:pt x="30688" y="10328"/>
                  </a:lnTo>
                  <a:lnTo>
                    <a:pt x="30393" y="9620"/>
                  </a:lnTo>
                  <a:lnTo>
                    <a:pt x="30069" y="8912"/>
                  </a:lnTo>
                  <a:lnTo>
                    <a:pt x="29744" y="8233"/>
                  </a:lnTo>
                  <a:lnTo>
                    <a:pt x="29360" y="7584"/>
                  </a:lnTo>
                  <a:lnTo>
                    <a:pt x="28947" y="6935"/>
                  </a:lnTo>
                  <a:lnTo>
                    <a:pt x="28505" y="6315"/>
                  </a:lnTo>
                  <a:lnTo>
                    <a:pt x="28033" y="5725"/>
                  </a:lnTo>
                  <a:lnTo>
                    <a:pt x="27531" y="5135"/>
                  </a:lnTo>
                  <a:lnTo>
                    <a:pt x="27000" y="4604"/>
                  </a:lnTo>
                  <a:lnTo>
                    <a:pt x="26439" y="4072"/>
                  </a:lnTo>
                  <a:lnTo>
                    <a:pt x="25879" y="3571"/>
                  </a:lnTo>
                  <a:lnTo>
                    <a:pt x="25259" y="3099"/>
                  </a:lnTo>
                  <a:lnTo>
                    <a:pt x="24639" y="2656"/>
                  </a:lnTo>
                  <a:lnTo>
                    <a:pt x="23990" y="2273"/>
                  </a:lnTo>
                  <a:lnTo>
                    <a:pt x="23341" y="1889"/>
                  </a:lnTo>
                  <a:lnTo>
                    <a:pt x="22662" y="1535"/>
                  </a:lnTo>
                  <a:lnTo>
                    <a:pt x="21954" y="1210"/>
                  </a:lnTo>
                  <a:lnTo>
                    <a:pt x="21246" y="945"/>
                  </a:lnTo>
                  <a:lnTo>
                    <a:pt x="20508" y="679"/>
                  </a:lnTo>
                  <a:lnTo>
                    <a:pt x="19741" y="473"/>
                  </a:lnTo>
                  <a:lnTo>
                    <a:pt x="18974" y="296"/>
                  </a:lnTo>
                  <a:lnTo>
                    <a:pt x="18207" y="178"/>
                  </a:lnTo>
                  <a:lnTo>
                    <a:pt x="17410" y="59"/>
                  </a:lnTo>
                  <a:lnTo>
                    <a:pt x="166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flipH="1">
              <a:off x="4108196" y="2921961"/>
              <a:ext cx="232583" cy="232583"/>
            </a:xfrm>
            <a:custGeom>
              <a:rect b="b" l="l" r="r" t="t"/>
              <a:pathLst>
                <a:path extrusionOk="0" h="27738" w="27738">
                  <a:moveTo>
                    <a:pt x="13810" y="1"/>
                  </a:moveTo>
                  <a:lnTo>
                    <a:pt x="13102" y="30"/>
                  </a:lnTo>
                  <a:lnTo>
                    <a:pt x="12394" y="89"/>
                  </a:lnTo>
                  <a:lnTo>
                    <a:pt x="11715" y="178"/>
                  </a:lnTo>
                  <a:lnTo>
                    <a:pt x="11036" y="296"/>
                  </a:lnTo>
                  <a:lnTo>
                    <a:pt x="10358" y="444"/>
                  </a:lnTo>
                  <a:lnTo>
                    <a:pt x="9709" y="650"/>
                  </a:lnTo>
                  <a:lnTo>
                    <a:pt x="9059" y="857"/>
                  </a:lnTo>
                  <a:lnTo>
                    <a:pt x="8410" y="1122"/>
                  </a:lnTo>
                  <a:lnTo>
                    <a:pt x="7820" y="1388"/>
                  </a:lnTo>
                  <a:lnTo>
                    <a:pt x="7200" y="1712"/>
                  </a:lnTo>
                  <a:lnTo>
                    <a:pt x="6640" y="2037"/>
                  </a:lnTo>
                  <a:lnTo>
                    <a:pt x="6079" y="2391"/>
                  </a:lnTo>
                  <a:lnTo>
                    <a:pt x="5518" y="2775"/>
                  </a:lnTo>
                  <a:lnTo>
                    <a:pt x="5017" y="3188"/>
                  </a:lnTo>
                  <a:lnTo>
                    <a:pt x="4515" y="3630"/>
                  </a:lnTo>
                  <a:lnTo>
                    <a:pt x="4014" y="4102"/>
                  </a:lnTo>
                  <a:lnTo>
                    <a:pt x="3571" y="4575"/>
                  </a:lnTo>
                  <a:lnTo>
                    <a:pt x="3128" y="5076"/>
                  </a:lnTo>
                  <a:lnTo>
                    <a:pt x="2715" y="5607"/>
                  </a:lnTo>
                  <a:lnTo>
                    <a:pt x="2332" y="6168"/>
                  </a:lnTo>
                  <a:lnTo>
                    <a:pt x="1978" y="6729"/>
                  </a:lnTo>
                  <a:lnTo>
                    <a:pt x="1653" y="7289"/>
                  </a:lnTo>
                  <a:lnTo>
                    <a:pt x="1358" y="7909"/>
                  </a:lnTo>
                  <a:lnTo>
                    <a:pt x="1063" y="8499"/>
                  </a:lnTo>
                  <a:lnTo>
                    <a:pt x="827" y="9148"/>
                  </a:lnTo>
                  <a:lnTo>
                    <a:pt x="620" y="9797"/>
                  </a:lnTo>
                  <a:lnTo>
                    <a:pt x="414" y="10447"/>
                  </a:lnTo>
                  <a:lnTo>
                    <a:pt x="266" y="11125"/>
                  </a:lnTo>
                  <a:lnTo>
                    <a:pt x="148" y="11804"/>
                  </a:lnTo>
                  <a:lnTo>
                    <a:pt x="60" y="12483"/>
                  </a:lnTo>
                  <a:lnTo>
                    <a:pt x="1" y="13191"/>
                  </a:lnTo>
                  <a:lnTo>
                    <a:pt x="1" y="13899"/>
                  </a:lnTo>
                  <a:lnTo>
                    <a:pt x="1" y="14637"/>
                  </a:lnTo>
                  <a:lnTo>
                    <a:pt x="60" y="15315"/>
                  </a:lnTo>
                  <a:lnTo>
                    <a:pt x="148" y="16023"/>
                  </a:lnTo>
                  <a:lnTo>
                    <a:pt x="296" y="16702"/>
                  </a:lnTo>
                  <a:lnTo>
                    <a:pt x="443" y="17381"/>
                  </a:lnTo>
                  <a:lnTo>
                    <a:pt x="620" y="18030"/>
                  </a:lnTo>
                  <a:lnTo>
                    <a:pt x="856" y="18679"/>
                  </a:lnTo>
                  <a:lnTo>
                    <a:pt x="1092" y="19299"/>
                  </a:lnTo>
                  <a:lnTo>
                    <a:pt x="1387" y="19918"/>
                  </a:lnTo>
                  <a:lnTo>
                    <a:pt x="1682" y="20509"/>
                  </a:lnTo>
                  <a:lnTo>
                    <a:pt x="2037" y="21099"/>
                  </a:lnTo>
                  <a:lnTo>
                    <a:pt x="2391" y="21659"/>
                  </a:lnTo>
                  <a:lnTo>
                    <a:pt x="2774" y="22190"/>
                  </a:lnTo>
                  <a:lnTo>
                    <a:pt x="3187" y="22722"/>
                  </a:lnTo>
                  <a:lnTo>
                    <a:pt x="3630" y="23223"/>
                  </a:lnTo>
                  <a:lnTo>
                    <a:pt x="4073" y="23695"/>
                  </a:lnTo>
                  <a:lnTo>
                    <a:pt x="4574" y="24167"/>
                  </a:lnTo>
                  <a:lnTo>
                    <a:pt x="5076" y="24610"/>
                  </a:lnTo>
                  <a:lnTo>
                    <a:pt x="5607" y="24994"/>
                  </a:lnTo>
                  <a:lnTo>
                    <a:pt x="6138" y="25377"/>
                  </a:lnTo>
                  <a:lnTo>
                    <a:pt x="6699" y="25761"/>
                  </a:lnTo>
                  <a:lnTo>
                    <a:pt x="7289" y="26085"/>
                  </a:lnTo>
                  <a:lnTo>
                    <a:pt x="7879" y="26380"/>
                  </a:lnTo>
                  <a:lnTo>
                    <a:pt x="8499" y="26676"/>
                  </a:lnTo>
                  <a:lnTo>
                    <a:pt x="9118" y="26912"/>
                  </a:lnTo>
                  <a:lnTo>
                    <a:pt x="9768" y="27118"/>
                  </a:lnTo>
                  <a:lnTo>
                    <a:pt x="10446" y="27295"/>
                  </a:lnTo>
                  <a:lnTo>
                    <a:pt x="11095" y="27472"/>
                  </a:lnTo>
                  <a:lnTo>
                    <a:pt x="11774" y="27590"/>
                  </a:lnTo>
                  <a:lnTo>
                    <a:pt x="12482" y="27679"/>
                  </a:lnTo>
                  <a:lnTo>
                    <a:pt x="13190" y="27708"/>
                  </a:lnTo>
                  <a:lnTo>
                    <a:pt x="13899" y="27738"/>
                  </a:lnTo>
                  <a:lnTo>
                    <a:pt x="14607" y="27708"/>
                  </a:lnTo>
                  <a:lnTo>
                    <a:pt x="15315" y="27649"/>
                  </a:lnTo>
                  <a:lnTo>
                    <a:pt x="16023" y="27561"/>
                  </a:lnTo>
                  <a:lnTo>
                    <a:pt x="16702" y="27443"/>
                  </a:lnTo>
                  <a:lnTo>
                    <a:pt x="17351" y="27295"/>
                  </a:lnTo>
                  <a:lnTo>
                    <a:pt x="18030" y="27089"/>
                  </a:lnTo>
                  <a:lnTo>
                    <a:pt x="18649" y="26882"/>
                  </a:lnTo>
                  <a:lnTo>
                    <a:pt x="19298" y="26617"/>
                  </a:lnTo>
                  <a:lnTo>
                    <a:pt x="19918" y="26351"/>
                  </a:lnTo>
                  <a:lnTo>
                    <a:pt x="20508" y="26056"/>
                  </a:lnTo>
                  <a:lnTo>
                    <a:pt x="21069" y="25702"/>
                  </a:lnTo>
                  <a:lnTo>
                    <a:pt x="21630" y="25348"/>
                  </a:lnTo>
                  <a:lnTo>
                    <a:pt x="22190" y="24964"/>
                  </a:lnTo>
                  <a:lnTo>
                    <a:pt x="22721" y="24551"/>
                  </a:lnTo>
                  <a:lnTo>
                    <a:pt x="23223" y="24108"/>
                  </a:lnTo>
                  <a:lnTo>
                    <a:pt x="23695" y="23636"/>
                  </a:lnTo>
                  <a:lnTo>
                    <a:pt x="24138" y="23164"/>
                  </a:lnTo>
                  <a:lnTo>
                    <a:pt x="24580" y="22663"/>
                  </a:lnTo>
                  <a:lnTo>
                    <a:pt x="24993" y="22131"/>
                  </a:lnTo>
                  <a:lnTo>
                    <a:pt x="25377" y="21600"/>
                  </a:lnTo>
                  <a:lnTo>
                    <a:pt x="25731" y="21040"/>
                  </a:lnTo>
                  <a:lnTo>
                    <a:pt x="26056" y="20450"/>
                  </a:lnTo>
                  <a:lnTo>
                    <a:pt x="26380" y="19859"/>
                  </a:lnTo>
                  <a:lnTo>
                    <a:pt x="26646" y="19240"/>
                  </a:lnTo>
                  <a:lnTo>
                    <a:pt x="26882" y="18591"/>
                  </a:lnTo>
                  <a:lnTo>
                    <a:pt x="27118" y="17971"/>
                  </a:lnTo>
                  <a:lnTo>
                    <a:pt x="27295" y="17292"/>
                  </a:lnTo>
                  <a:lnTo>
                    <a:pt x="27442" y="16614"/>
                  </a:lnTo>
                  <a:lnTo>
                    <a:pt x="27561" y="15935"/>
                  </a:lnTo>
                  <a:lnTo>
                    <a:pt x="27649" y="15256"/>
                  </a:lnTo>
                  <a:lnTo>
                    <a:pt x="27708" y="14548"/>
                  </a:lnTo>
                  <a:lnTo>
                    <a:pt x="27738" y="13840"/>
                  </a:lnTo>
                  <a:lnTo>
                    <a:pt x="27708" y="13132"/>
                  </a:lnTo>
                  <a:lnTo>
                    <a:pt x="27649" y="12424"/>
                  </a:lnTo>
                  <a:lnTo>
                    <a:pt x="27561" y="11715"/>
                  </a:lnTo>
                  <a:lnTo>
                    <a:pt x="27442" y="11037"/>
                  </a:lnTo>
                  <a:lnTo>
                    <a:pt x="27265" y="10358"/>
                  </a:lnTo>
                  <a:lnTo>
                    <a:pt x="27088" y="9709"/>
                  </a:lnTo>
                  <a:lnTo>
                    <a:pt x="26882" y="9060"/>
                  </a:lnTo>
                  <a:lnTo>
                    <a:pt x="26616" y="8440"/>
                  </a:lnTo>
                  <a:lnTo>
                    <a:pt x="26351" y="7820"/>
                  </a:lnTo>
                  <a:lnTo>
                    <a:pt x="26026" y="7230"/>
                  </a:lnTo>
                  <a:lnTo>
                    <a:pt x="25702" y="6640"/>
                  </a:lnTo>
                  <a:lnTo>
                    <a:pt x="25347" y="6079"/>
                  </a:lnTo>
                  <a:lnTo>
                    <a:pt x="24934" y="5548"/>
                  </a:lnTo>
                  <a:lnTo>
                    <a:pt x="24521" y="5017"/>
                  </a:lnTo>
                  <a:lnTo>
                    <a:pt x="24108" y="4516"/>
                  </a:lnTo>
                  <a:lnTo>
                    <a:pt x="23636" y="4043"/>
                  </a:lnTo>
                  <a:lnTo>
                    <a:pt x="23164" y="3571"/>
                  </a:lnTo>
                  <a:lnTo>
                    <a:pt x="22633" y="3158"/>
                  </a:lnTo>
                  <a:lnTo>
                    <a:pt x="22131" y="2745"/>
                  </a:lnTo>
                  <a:lnTo>
                    <a:pt x="21571" y="2362"/>
                  </a:lnTo>
                  <a:lnTo>
                    <a:pt x="21010" y="2007"/>
                  </a:lnTo>
                  <a:lnTo>
                    <a:pt x="20420" y="1653"/>
                  </a:lnTo>
                  <a:lnTo>
                    <a:pt x="19830" y="1358"/>
                  </a:lnTo>
                  <a:lnTo>
                    <a:pt x="19210" y="1093"/>
                  </a:lnTo>
                  <a:lnTo>
                    <a:pt x="18590" y="827"/>
                  </a:lnTo>
                  <a:lnTo>
                    <a:pt x="17941" y="621"/>
                  </a:lnTo>
                  <a:lnTo>
                    <a:pt x="17292" y="444"/>
                  </a:lnTo>
                  <a:lnTo>
                    <a:pt x="16613" y="296"/>
                  </a:lnTo>
                  <a:lnTo>
                    <a:pt x="15935" y="148"/>
                  </a:lnTo>
                  <a:lnTo>
                    <a:pt x="15226" y="89"/>
                  </a:lnTo>
                  <a:lnTo>
                    <a:pt x="14518" y="30"/>
                  </a:lnTo>
                  <a:lnTo>
                    <a:pt x="1381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flipH="1">
              <a:off x="4120321" y="2933843"/>
              <a:ext cx="208585" cy="208828"/>
            </a:xfrm>
            <a:custGeom>
              <a:rect b="b" l="l" r="r" t="t"/>
              <a:pathLst>
                <a:path extrusionOk="0" h="24905" w="24876">
                  <a:moveTo>
                    <a:pt x="12394" y="0"/>
                  </a:moveTo>
                  <a:lnTo>
                    <a:pt x="11774" y="30"/>
                  </a:lnTo>
                  <a:lnTo>
                    <a:pt x="11125" y="89"/>
                  </a:lnTo>
                  <a:lnTo>
                    <a:pt x="10506" y="148"/>
                  </a:lnTo>
                  <a:lnTo>
                    <a:pt x="9886" y="266"/>
                  </a:lnTo>
                  <a:lnTo>
                    <a:pt x="9296" y="413"/>
                  </a:lnTo>
                  <a:lnTo>
                    <a:pt x="8706" y="590"/>
                  </a:lnTo>
                  <a:lnTo>
                    <a:pt x="8115" y="767"/>
                  </a:lnTo>
                  <a:lnTo>
                    <a:pt x="7555" y="1004"/>
                  </a:lnTo>
                  <a:lnTo>
                    <a:pt x="7024" y="1240"/>
                  </a:lnTo>
                  <a:lnTo>
                    <a:pt x="6493" y="1535"/>
                  </a:lnTo>
                  <a:lnTo>
                    <a:pt x="5961" y="1830"/>
                  </a:lnTo>
                  <a:lnTo>
                    <a:pt x="5460" y="2154"/>
                  </a:lnTo>
                  <a:lnTo>
                    <a:pt x="4958" y="2508"/>
                  </a:lnTo>
                  <a:lnTo>
                    <a:pt x="4486" y="2863"/>
                  </a:lnTo>
                  <a:lnTo>
                    <a:pt x="4043" y="3276"/>
                  </a:lnTo>
                  <a:lnTo>
                    <a:pt x="3630" y="3689"/>
                  </a:lnTo>
                  <a:lnTo>
                    <a:pt x="3217" y="4102"/>
                  </a:lnTo>
                  <a:lnTo>
                    <a:pt x="2804" y="4574"/>
                  </a:lnTo>
                  <a:lnTo>
                    <a:pt x="2450" y="5046"/>
                  </a:lnTo>
                  <a:lnTo>
                    <a:pt x="2096" y="5518"/>
                  </a:lnTo>
                  <a:lnTo>
                    <a:pt x="1771" y="6020"/>
                  </a:lnTo>
                  <a:lnTo>
                    <a:pt x="1476" y="6551"/>
                  </a:lnTo>
                  <a:lnTo>
                    <a:pt x="1211" y="7082"/>
                  </a:lnTo>
                  <a:lnTo>
                    <a:pt x="975" y="7643"/>
                  </a:lnTo>
                  <a:lnTo>
                    <a:pt x="739" y="8203"/>
                  </a:lnTo>
                  <a:lnTo>
                    <a:pt x="532" y="8793"/>
                  </a:lnTo>
                  <a:lnTo>
                    <a:pt x="385" y="9384"/>
                  </a:lnTo>
                  <a:lnTo>
                    <a:pt x="237" y="9974"/>
                  </a:lnTo>
                  <a:lnTo>
                    <a:pt x="148" y="10593"/>
                  </a:lnTo>
                  <a:lnTo>
                    <a:pt x="60" y="11213"/>
                  </a:lnTo>
                  <a:lnTo>
                    <a:pt x="1" y="11862"/>
                  </a:lnTo>
                  <a:lnTo>
                    <a:pt x="1" y="12482"/>
                  </a:lnTo>
                  <a:lnTo>
                    <a:pt x="30" y="13131"/>
                  </a:lnTo>
                  <a:lnTo>
                    <a:pt x="60" y="13751"/>
                  </a:lnTo>
                  <a:lnTo>
                    <a:pt x="148" y="14400"/>
                  </a:lnTo>
                  <a:lnTo>
                    <a:pt x="266" y="14990"/>
                  </a:lnTo>
                  <a:lnTo>
                    <a:pt x="385" y="15610"/>
                  </a:lnTo>
                  <a:lnTo>
                    <a:pt x="562" y="16200"/>
                  </a:lnTo>
                  <a:lnTo>
                    <a:pt x="768" y="16760"/>
                  </a:lnTo>
                  <a:lnTo>
                    <a:pt x="1004" y="17321"/>
                  </a:lnTo>
                  <a:lnTo>
                    <a:pt x="1240" y="17882"/>
                  </a:lnTo>
                  <a:lnTo>
                    <a:pt x="1506" y="18413"/>
                  </a:lnTo>
                  <a:lnTo>
                    <a:pt x="1830" y="18944"/>
                  </a:lnTo>
                  <a:lnTo>
                    <a:pt x="2155" y="19446"/>
                  </a:lnTo>
                  <a:lnTo>
                    <a:pt x="2480" y="19918"/>
                  </a:lnTo>
                  <a:lnTo>
                    <a:pt x="2863" y="20390"/>
                  </a:lnTo>
                  <a:lnTo>
                    <a:pt x="3247" y="20862"/>
                  </a:lnTo>
                  <a:lnTo>
                    <a:pt x="3660" y="21275"/>
                  </a:lnTo>
                  <a:lnTo>
                    <a:pt x="4102" y="21688"/>
                  </a:lnTo>
                  <a:lnTo>
                    <a:pt x="4545" y="22072"/>
                  </a:lnTo>
                  <a:lnTo>
                    <a:pt x="5017" y="22455"/>
                  </a:lnTo>
                  <a:lnTo>
                    <a:pt x="5519" y="22780"/>
                  </a:lnTo>
                  <a:lnTo>
                    <a:pt x="6020" y="23105"/>
                  </a:lnTo>
                  <a:lnTo>
                    <a:pt x="6552" y="23429"/>
                  </a:lnTo>
                  <a:lnTo>
                    <a:pt x="7083" y="23695"/>
                  </a:lnTo>
                  <a:lnTo>
                    <a:pt x="7643" y="23931"/>
                  </a:lnTo>
                  <a:lnTo>
                    <a:pt x="8204" y="24167"/>
                  </a:lnTo>
                  <a:lnTo>
                    <a:pt x="8765" y="24344"/>
                  </a:lnTo>
                  <a:lnTo>
                    <a:pt x="9355" y="24521"/>
                  </a:lnTo>
                  <a:lnTo>
                    <a:pt x="9974" y="24668"/>
                  </a:lnTo>
                  <a:lnTo>
                    <a:pt x="10594" y="24757"/>
                  </a:lnTo>
                  <a:lnTo>
                    <a:pt x="11214" y="24845"/>
                  </a:lnTo>
                  <a:lnTo>
                    <a:pt x="11833" y="24875"/>
                  </a:lnTo>
                  <a:lnTo>
                    <a:pt x="12483" y="24904"/>
                  </a:lnTo>
                  <a:lnTo>
                    <a:pt x="13132" y="24875"/>
                  </a:lnTo>
                  <a:lnTo>
                    <a:pt x="13751" y="24845"/>
                  </a:lnTo>
                  <a:lnTo>
                    <a:pt x="14371" y="24757"/>
                  </a:lnTo>
                  <a:lnTo>
                    <a:pt x="14991" y="24639"/>
                  </a:lnTo>
                  <a:lnTo>
                    <a:pt x="15581" y="24491"/>
                  </a:lnTo>
                  <a:lnTo>
                    <a:pt x="16171" y="24344"/>
                  </a:lnTo>
                  <a:lnTo>
                    <a:pt x="16761" y="24137"/>
                  </a:lnTo>
                  <a:lnTo>
                    <a:pt x="17322" y="23901"/>
                  </a:lnTo>
                  <a:lnTo>
                    <a:pt x="17882" y="23665"/>
                  </a:lnTo>
                  <a:lnTo>
                    <a:pt x="18414" y="23370"/>
                  </a:lnTo>
                  <a:lnTo>
                    <a:pt x="18915" y="23075"/>
                  </a:lnTo>
                  <a:lnTo>
                    <a:pt x="19417" y="22750"/>
                  </a:lnTo>
                  <a:lnTo>
                    <a:pt x="19918" y="22396"/>
                  </a:lnTo>
                  <a:lnTo>
                    <a:pt x="20391" y="22042"/>
                  </a:lnTo>
                  <a:lnTo>
                    <a:pt x="20833" y="21629"/>
                  </a:lnTo>
                  <a:lnTo>
                    <a:pt x="21276" y="21216"/>
                  </a:lnTo>
                  <a:lnTo>
                    <a:pt x="21689" y="20803"/>
                  </a:lnTo>
                  <a:lnTo>
                    <a:pt x="22072" y="20331"/>
                  </a:lnTo>
                  <a:lnTo>
                    <a:pt x="22427" y="19859"/>
                  </a:lnTo>
                  <a:lnTo>
                    <a:pt x="22781" y="19387"/>
                  </a:lnTo>
                  <a:lnTo>
                    <a:pt x="23105" y="18885"/>
                  </a:lnTo>
                  <a:lnTo>
                    <a:pt x="23400" y="18354"/>
                  </a:lnTo>
                  <a:lnTo>
                    <a:pt x="23666" y="17823"/>
                  </a:lnTo>
                  <a:lnTo>
                    <a:pt x="23931" y="17262"/>
                  </a:lnTo>
                  <a:lnTo>
                    <a:pt x="24138" y="16701"/>
                  </a:lnTo>
                  <a:lnTo>
                    <a:pt x="24345" y="16111"/>
                  </a:lnTo>
                  <a:lnTo>
                    <a:pt x="24492" y="15521"/>
                  </a:lnTo>
                  <a:lnTo>
                    <a:pt x="24640" y="14931"/>
                  </a:lnTo>
                  <a:lnTo>
                    <a:pt x="24758" y="14311"/>
                  </a:lnTo>
                  <a:lnTo>
                    <a:pt x="24817" y="13692"/>
                  </a:lnTo>
                  <a:lnTo>
                    <a:pt x="24876" y="13072"/>
                  </a:lnTo>
                  <a:lnTo>
                    <a:pt x="24876" y="12423"/>
                  </a:lnTo>
                  <a:lnTo>
                    <a:pt x="24876" y="11774"/>
                  </a:lnTo>
                  <a:lnTo>
                    <a:pt x="24817" y="11154"/>
                  </a:lnTo>
                  <a:lnTo>
                    <a:pt x="24728" y="10534"/>
                  </a:lnTo>
                  <a:lnTo>
                    <a:pt x="24640" y="9915"/>
                  </a:lnTo>
                  <a:lnTo>
                    <a:pt x="24492" y="9295"/>
                  </a:lnTo>
                  <a:lnTo>
                    <a:pt x="24315" y="8705"/>
                  </a:lnTo>
                  <a:lnTo>
                    <a:pt x="24109" y="8144"/>
                  </a:lnTo>
                  <a:lnTo>
                    <a:pt x="23902" y="7584"/>
                  </a:lnTo>
                  <a:lnTo>
                    <a:pt x="23636" y="7023"/>
                  </a:lnTo>
                  <a:lnTo>
                    <a:pt x="23371" y="6492"/>
                  </a:lnTo>
                  <a:lnTo>
                    <a:pt x="23076" y="5961"/>
                  </a:lnTo>
                  <a:lnTo>
                    <a:pt x="22751" y="5459"/>
                  </a:lnTo>
                  <a:lnTo>
                    <a:pt x="22397" y="4987"/>
                  </a:lnTo>
                  <a:lnTo>
                    <a:pt x="22013" y="4515"/>
                  </a:lnTo>
                  <a:lnTo>
                    <a:pt x="21630" y="4072"/>
                  </a:lnTo>
                  <a:lnTo>
                    <a:pt x="21217" y="3630"/>
                  </a:lnTo>
                  <a:lnTo>
                    <a:pt x="20774" y="3217"/>
                  </a:lnTo>
                  <a:lnTo>
                    <a:pt x="20332" y="2833"/>
                  </a:lnTo>
                  <a:lnTo>
                    <a:pt x="19859" y="2449"/>
                  </a:lnTo>
                  <a:lnTo>
                    <a:pt x="19358" y="2125"/>
                  </a:lnTo>
                  <a:lnTo>
                    <a:pt x="18856" y="1800"/>
                  </a:lnTo>
                  <a:lnTo>
                    <a:pt x="18355" y="1505"/>
                  </a:lnTo>
                  <a:lnTo>
                    <a:pt x="17794" y="1210"/>
                  </a:lnTo>
                  <a:lnTo>
                    <a:pt x="17263" y="974"/>
                  </a:lnTo>
                  <a:lnTo>
                    <a:pt x="16702" y="738"/>
                  </a:lnTo>
                  <a:lnTo>
                    <a:pt x="16112" y="561"/>
                  </a:lnTo>
                  <a:lnTo>
                    <a:pt x="15522" y="384"/>
                  </a:lnTo>
                  <a:lnTo>
                    <a:pt x="14902" y="266"/>
                  </a:lnTo>
                  <a:lnTo>
                    <a:pt x="14312" y="148"/>
                  </a:lnTo>
                  <a:lnTo>
                    <a:pt x="13692" y="59"/>
                  </a:lnTo>
                  <a:lnTo>
                    <a:pt x="13043" y="30"/>
                  </a:lnTo>
                  <a:lnTo>
                    <a:pt x="12394" y="0"/>
                  </a:ln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flipH="1">
              <a:off x="4091368" y="2905141"/>
              <a:ext cx="266232" cy="266232"/>
            </a:xfrm>
            <a:custGeom>
              <a:rect b="b" l="l" r="r" t="t"/>
              <a:pathLst>
                <a:path extrusionOk="0" h="31751" w="31751">
                  <a:moveTo>
                    <a:pt x="15816" y="0"/>
                  </a:moveTo>
                  <a:lnTo>
                    <a:pt x="14990" y="30"/>
                  </a:lnTo>
                  <a:lnTo>
                    <a:pt x="14193" y="89"/>
                  </a:lnTo>
                  <a:lnTo>
                    <a:pt x="13396" y="177"/>
                  </a:lnTo>
                  <a:lnTo>
                    <a:pt x="12629" y="325"/>
                  </a:lnTo>
                  <a:lnTo>
                    <a:pt x="11862" y="502"/>
                  </a:lnTo>
                  <a:lnTo>
                    <a:pt x="11095" y="738"/>
                  </a:lnTo>
                  <a:lnTo>
                    <a:pt x="10357" y="974"/>
                  </a:lnTo>
                  <a:lnTo>
                    <a:pt x="9649" y="1269"/>
                  </a:lnTo>
                  <a:lnTo>
                    <a:pt x="8941" y="1594"/>
                  </a:lnTo>
                  <a:lnTo>
                    <a:pt x="8262" y="1948"/>
                  </a:lnTo>
                  <a:lnTo>
                    <a:pt x="7583" y="2332"/>
                  </a:lnTo>
                  <a:lnTo>
                    <a:pt x="6934" y="2745"/>
                  </a:lnTo>
                  <a:lnTo>
                    <a:pt x="6315" y="3187"/>
                  </a:lnTo>
                  <a:lnTo>
                    <a:pt x="5725" y="3659"/>
                  </a:lnTo>
                  <a:lnTo>
                    <a:pt x="5164" y="4161"/>
                  </a:lnTo>
                  <a:lnTo>
                    <a:pt x="4603" y="4692"/>
                  </a:lnTo>
                  <a:lnTo>
                    <a:pt x="4072" y="5223"/>
                  </a:lnTo>
                  <a:lnTo>
                    <a:pt x="3570" y="5813"/>
                  </a:lnTo>
                  <a:lnTo>
                    <a:pt x="3128" y="6404"/>
                  </a:lnTo>
                  <a:lnTo>
                    <a:pt x="2685" y="7053"/>
                  </a:lnTo>
                  <a:lnTo>
                    <a:pt x="2272" y="7672"/>
                  </a:lnTo>
                  <a:lnTo>
                    <a:pt x="1889" y="8351"/>
                  </a:lnTo>
                  <a:lnTo>
                    <a:pt x="1534" y="9030"/>
                  </a:lnTo>
                  <a:lnTo>
                    <a:pt x="1210" y="9738"/>
                  </a:lnTo>
                  <a:lnTo>
                    <a:pt x="944" y="10476"/>
                  </a:lnTo>
                  <a:lnTo>
                    <a:pt x="679" y="11213"/>
                  </a:lnTo>
                  <a:lnTo>
                    <a:pt x="472" y="11951"/>
                  </a:lnTo>
                  <a:lnTo>
                    <a:pt x="295" y="12718"/>
                  </a:lnTo>
                  <a:lnTo>
                    <a:pt x="177" y="13515"/>
                  </a:lnTo>
                  <a:lnTo>
                    <a:pt x="59" y="14311"/>
                  </a:lnTo>
                  <a:lnTo>
                    <a:pt x="0" y="15108"/>
                  </a:lnTo>
                  <a:lnTo>
                    <a:pt x="0" y="15934"/>
                  </a:lnTo>
                  <a:lnTo>
                    <a:pt x="0" y="16731"/>
                  </a:lnTo>
                  <a:lnTo>
                    <a:pt x="89" y="17557"/>
                  </a:lnTo>
                  <a:lnTo>
                    <a:pt x="177" y="18354"/>
                  </a:lnTo>
                  <a:lnTo>
                    <a:pt x="325" y="19121"/>
                  </a:lnTo>
                  <a:lnTo>
                    <a:pt x="502" y="19888"/>
                  </a:lnTo>
                  <a:lnTo>
                    <a:pt x="708" y="20656"/>
                  </a:lnTo>
                  <a:lnTo>
                    <a:pt x="974" y="21393"/>
                  </a:lnTo>
                  <a:lnTo>
                    <a:pt x="1239" y="22101"/>
                  </a:lnTo>
                  <a:lnTo>
                    <a:pt x="1564" y="22810"/>
                  </a:lnTo>
                  <a:lnTo>
                    <a:pt x="1918" y="23488"/>
                  </a:lnTo>
                  <a:lnTo>
                    <a:pt x="2302" y="24137"/>
                  </a:lnTo>
                  <a:lnTo>
                    <a:pt x="2715" y="24787"/>
                  </a:lnTo>
                  <a:lnTo>
                    <a:pt x="3157" y="25406"/>
                  </a:lnTo>
                  <a:lnTo>
                    <a:pt x="3629" y="26026"/>
                  </a:lnTo>
                  <a:lnTo>
                    <a:pt x="4131" y="26587"/>
                  </a:lnTo>
                  <a:lnTo>
                    <a:pt x="4662" y="27147"/>
                  </a:lnTo>
                  <a:lnTo>
                    <a:pt x="5223" y="27649"/>
                  </a:lnTo>
                  <a:lnTo>
                    <a:pt x="5813" y="28150"/>
                  </a:lnTo>
                  <a:lnTo>
                    <a:pt x="6403" y="28623"/>
                  </a:lnTo>
                  <a:lnTo>
                    <a:pt x="7023" y="29065"/>
                  </a:lnTo>
                  <a:lnTo>
                    <a:pt x="7672" y="29478"/>
                  </a:lnTo>
                  <a:lnTo>
                    <a:pt x="8351" y="29862"/>
                  </a:lnTo>
                  <a:lnTo>
                    <a:pt x="9029" y="30216"/>
                  </a:lnTo>
                  <a:lnTo>
                    <a:pt x="9738" y="30511"/>
                  </a:lnTo>
                  <a:lnTo>
                    <a:pt x="10446" y="30806"/>
                  </a:lnTo>
                  <a:lnTo>
                    <a:pt x="11183" y="31042"/>
                  </a:lnTo>
                  <a:lnTo>
                    <a:pt x="11951" y="31278"/>
                  </a:lnTo>
                  <a:lnTo>
                    <a:pt x="12718" y="31455"/>
                  </a:lnTo>
                  <a:lnTo>
                    <a:pt x="13485" y="31573"/>
                  </a:lnTo>
                  <a:lnTo>
                    <a:pt x="14282" y="31691"/>
                  </a:lnTo>
                  <a:lnTo>
                    <a:pt x="15108" y="31750"/>
                  </a:lnTo>
                  <a:lnTo>
                    <a:pt x="15905" y="31750"/>
                  </a:lnTo>
                  <a:lnTo>
                    <a:pt x="16731" y="31721"/>
                  </a:lnTo>
                  <a:lnTo>
                    <a:pt x="17527" y="31662"/>
                  </a:lnTo>
                  <a:lnTo>
                    <a:pt x="18324" y="31573"/>
                  </a:lnTo>
                  <a:lnTo>
                    <a:pt x="19121" y="31426"/>
                  </a:lnTo>
                  <a:lnTo>
                    <a:pt x="19888" y="31249"/>
                  </a:lnTo>
                  <a:lnTo>
                    <a:pt x="20626" y="31013"/>
                  </a:lnTo>
                  <a:lnTo>
                    <a:pt x="21363" y="30777"/>
                  </a:lnTo>
                  <a:lnTo>
                    <a:pt x="22101" y="30481"/>
                  </a:lnTo>
                  <a:lnTo>
                    <a:pt x="22780" y="30157"/>
                  </a:lnTo>
                  <a:lnTo>
                    <a:pt x="23488" y="29803"/>
                  </a:lnTo>
                  <a:lnTo>
                    <a:pt x="24137" y="29419"/>
                  </a:lnTo>
                  <a:lnTo>
                    <a:pt x="24786" y="29006"/>
                  </a:lnTo>
                  <a:lnTo>
                    <a:pt x="25406" y="28564"/>
                  </a:lnTo>
                  <a:lnTo>
                    <a:pt x="25996" y="28091"/>
                  </a:lnTo>
                  <a:lnTo>
                    <a:pt x="26586" y="27590"/>
                  </a:lnTo>
                  <a:lnTo>
                    <a:pt x="27117" y="27059"/>
                  </a:lnTo>
                  <a:lnTo>
                    <a:pt x="27649" y="26528"/>
                  </a:lnTo>
                  <a:lnTo>
                    <a:pt x="28150" y="25937"/>
                  </a:lnTo>
                  <a:lnTo>
                    <a:pt x="28622" y="25347"/>
                  </a:lnTo>
                  <a:lnTo>
                    <a:pt x="29065" y="24728"/>
                  </a:lnTo>
                  <a:lnTo>
                    <a:pt x="29478" y="24078"/>
                  </a:lnTo>
                  <a:lnTo>
                    <a:pt x="29862" y="23400"/>
                  </a:lnTo>
                  <a:lnTo>
                    <a:pt x="30186" y="22721"/>
                  </a:lnTo>
                  <a:lnTo>
                    <a:pt x="30511" y="22013"/>
                  </a:lnTo>
                  <a:lnTo>
                    <a:pt x="30806" y="21305"/>
                  </a:lnTo>
                  <a:lnTo>
                    <a:pt x="31042" y="20567"/>
                  </a:lnTo>
                  <a:lnTo>
                    <a:pt x="31248" y="19800"/>
                  </a:lnTo>
                  <a:lnTo>
                    <a:pt x="31425" y="19033"/>
                  </a:lnTo>
                  <a:lnTo>
                    <a:pt x="31573" y="18236"/>
                  </a:lnTo>
                  <a:lnTo>
                    <a:pt x="31662" y="17469"/>
                  </a:lnTo>
                  <a:lnTo>
                    <a:pt x="31721" y="16643"/>
                  </a:lnTo>
                  <a:lnTo>
                    <a:pt x="31750" y="15846"/>
                  </a:lnTo>
                  <a:lnTo>
                    <a:pt x="31721" y="15020"/>
                  </a:lnTo>
                  <a:lnTo>
                    <a:pt x="31662" y="14223"/>
                  </a:lnTo>
                  <a:lnTo>
                    <a:pt x="31544" y="13426"/>
                  </a:lnTo>
                  <a:lnTo>
                    <a:pt x="31396" y="12630"/>
                  </a:lnTo>
                  <a:lnTo>
                    <a:pt x="31219" y="11862"/>
                  </a:lnTo>
                  <a:lnTo>
                    <a:pt x="31012" y="11125"/>
                  </a:lnTo>
                  <a:lnTo>
                    <a:pt x="30776" y="10387"/>
                  </a:lnTo>
                  <a:lnTo>
                    <a:pt x="30481" y="9649"/>
                  </a:lnTo>
                  <a:lnTo>
                    <a:pt x="30157" y="8941"/>
                  </a:lnTo>
                  <a:lnTo>
                    <a:pt x="29803" y="8262"/>
                  </a:lnTo>
                  <a:lnTo>
                    <a:pt x="29419" y="7613"/>
                  </a:lnTo>
                  <a:lnTo>
                    <a:pt x="29006" y="6964"/>
                  </a:lnTo>
                  <a:lnTo>
                    <a:pt x="28563" y="6345"/>
                  </a:lnTo>
                  <a:lnTo>
                    <a:pt x="28091" y="5754"/>
                  </a:lnTo>
                  <a:lnTo>
                    <a:pt x="27590" y="5164"/>
                  </a:lnTo>
                  <a:lnTo>
                    <a:pt x="27058" y="4604"/>
                  </a:lnTo>
                  <a:lnTo>
                    <a:pt x="26498" y="4102"/>
                  </a:lnTo>
                  <a:lnTo>
                    <a:pt x="25937" y="3600"/>
                  </a:lnTo>
                  <a:lnTo>
                    <a:pt x="25317" y="3128"/>
                  </a:lnTo>
                  <a:lnTo>
                    <a:pt x="24698" y="2686"/>
                  </a:lnTo>
                  <a:lnTo>
                    <a:pt x="24049" y="2273"/>
                  </a:lnTo>
                  <a:lnTo>
                    <a:pt x="23399" y="1889"/>
                  </a:lnTo>
                  <a:lnTo>
                    <a:pt x="22721" y="1535"/>
                  </a:lnTo>
                  <a:lnTo>
                    <a:pt x="22013" y="1240"/>
                  </a:lnTo>
                  <a:lnTo>
                    <a:pt x="21275" y="945"/>
                  </a:lnTo>
                  <a:lnTo>
                    <a:pt x="20537" y="709"/>
                  </a:lnTo>
                  <a:lnTo>
                    <a:pt x="19800" y="502"/>
                  </a:lnTo>
                  <a:lnTo>
                    <a:pt x="19032" y="325"/>
                  </a:lnTo>
                  <a:lnTo>
                    <a:pt x="18236" y="177"/>
                  </a:lnTo>
                  <a:lnTo>
                    <a:pt x="17439" y="89"/>
                  </a:lnTo>
                  <a:lnTo>
                    <a:pt x="16642" y="30"/>
                  </a:lnTo>
                  <a:lnTo>
                    <a:pt x="158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flipH="1">
              <a:off x="2571469" y="2818298"/>
              <a:ext cx="442644" cy="277862"/>
            </a:xfrm>
            <a:custGeom>
              <a:rect b="b" l="l" r="r" t="t"/>
              <a:pathLst>
                <a:path extrusionOk="0" h="33138" w="52790">
                  <a:moveTo>
                    <a:pt x="26321" y="0"/>
                  </a:moveTo>
                  <a:lnTo>
                    <a:pt x="24964" y="59"/>
                  </a:lnTo>
                  <a:lnTo>
                    <a:pt x="23636" y="148"/>
                  </a:lnTo>
                  <a:lnTo>
                    <a:pt x="22308" y="325"/>
                  </a:lnTo>
                  <a:lnTo>
                    <a:pt x="21010" y="561"/>
                  </a:lnTo>
                  <a:lnTo>
                    <a:pt x="19741" y="856"/>
                  </a:lnTo>
                  <a:lnTo>
                    <a:pt x="18502" y="1210"/>
                  </a:lnTo>
                  <a:lnTo>
                    <a:pt x="17262" y="1653"/>
                  </a:lnTo>
                  <a:lnTo>
                    <a:pt x="16082" y="2125"/>
                  </a:lnTo>
                  <a:lnTo>
                    <a:pt x="14902" y="2656"/>
                  </a:lnTo>
                  <a:lnTo>
                    <a:pt x="13780" y="3246"/>
                  </a:lnTo>
                  <a:lnTo>
                    <a:pt x="12659" y="3866"/>
                  </a:lnTo>
                  <a:lnTo>
                    <a:pt x="11597" y="4574"/>
                  </a:lnTo>
                  <a:lnTo>
                    <a:pt x="10564" y="5312"/>
                  </a:lnTo>
                  <a:lnTo>
                    <a:pt x="9561" y="6108"/>
                  </a:lnTo>
                  <a:lnTo>
                    <a:pt x="8617" y="6935"/>
                  </a:lnTo>
                  <a:lnTo>
                    <a:pt x="7702" y="7790"/>
                  </a:lnTo>
                  <a:lnTo>
                    <a:pt x="6817" y="8735"/>
                  </a:lnTo>
                  <a:lnTo>
                    <a:pt x="5990" y="9679"/>
                  </a:lnTo>
                  <a:lnTo>
                    <a:pt x="5223" y="10682"/>
                  </a:lnTo>
                  <a:lnTo>
                    <a:pt x="4486" y="11715"/>
                  </a:lnTo>
                  <a:lnTo>
                    <a:pt x="3807" y="12807"/>
                  </a:lnTo>
                  <a:lnTo>
                    <a:pt x="3158" y="13898"/>
                  </a:lnTo>
                  <a:lnTo>
                    <a:pt x="2597" y="15049"/>
                  </a:lnTo>
                  <a:lnTo>
                    <a:pt x="2066" y="16200"/>
                  </a:lnTo>
                  <a:lnTo>
                    <a:pt x="1594" y="17410"/>
                  </a:lnTo>
                  <a:lnTo>
                    <a:pt x="1181" y="18649"/>
                  </a:lnTo>
                  <a:lnTo>
                    <a:pt x="827" y="19888"/>
                  </a:lnTo>
                  <a:lnTo>
                    <a:pt x="532" y="21157"/>
                  </a:lnTo>
                  <a:lnTo>
                    <a:pt x="296" y="22455"/>
                  </a:lnTo>
                  <a:lnTo>
                    <a:pt x="148" y="23783"/>
                  </a:lnTo>
                  <a:lnTo>
                    <a:pt x="30" y="25141"/>
                  </a:lnTo>
                  <a:lnTo>
                    <a:pt x="0" y="26498"/>
                  </a:lnTo>
                  <a:lnTo>
                    <a:pt x="30" y="33137"/>
                  </a:lnTo>
                  <a:lnTo>
                    <a:pt x="16112" y="33078"/>
                  </a:lnTo>
                  <a:lnTo>
                    <a:pt x="17970" y="33078"/>
                  </a:lnTo>
                  <a:lnTo>
                    <a:pt x="19741" y="33019"/>
                  </a:lnTo>
                  <a:lnTo>
                    <a:pt x="21393" y="32960"/>
                  </a:lnTo>
                  <a:lnTo>
                    <a:pt x="22928" y="32872"/>
                  </a:lnTo>
                  <a:lnTo>
                    <a:pt x="24344" y="32783"/>
                  </a:lnTo>
                  <a:lnTo>
                    <a:pt x="25642" y="32665"/>
                  </a:lnTo>
                  <a:lnTo>
                    <a:pt x="27914" y="32429"/>
                  </a:lnTo>
                  <a:lnTo>
                    <a:pt x="29685" y="32193"/>
                  </a:lnTo>
                  <a:lnTo>
                    <a:pt x="30954" y="31986"/>
                  </a:lnTo>
                  <a:lnTo>
                    <a:pt x="31721" y="31839"/>
                  </a:lnTo>
                  <a:lnTo>
                    <a:pt x="31987" y="31780"/>
                  </a:lnTo>
                  <a:lnTo>
                    <a:pt x="32429" y="31544"/>
                  </a:lnTo>
                  <a:lnTo>
                    <a:pt x="33668" y="30865"/>
                  </a:lnTo>
                  <a:lnTo>
                    <a:pt x="34554" y="30422"/>
                  </a:lnTo>
                  <a:lnTo>
                    <a:pt x="35616" y="29921"/>
                  </a:lnTo>
                  <a:lnTo>
                    <a:pt x="36826" y="29390"/>
                  </a:lnTo>
                  <a:lnTo>
                    <a:pt x="38183" y="28800"/>
                  </a:lnTo>
                  <a:lnTo>
                    <a:pt x="39658" y="28239"/>
                  </a:lnTo>
                  <a:lnTo>
                    <a:pt x="41281" y="27678"/>
                  </a:lnTo>
                  <a:lnTo>
                    <a:pt x="42993" y="27118"/>
                  </a:lnTo>
                  <a:lnTo>
                    <a:pt x="43878" y="26852"/>
                  </a:lnTo>
                  <a:lnTo>
                    <a:pt x="44793" y="26616"/>
                  </a:lnTo>
                  <a:lnTo>
                    <a:pt x="45737" y="26380"/>
                  </a:lnTo>
                  <a:lnTo>
                    <a:pt x="46711" y="26173"/>
                  </a:lnTo>
                  <a:lnTo>
                    <a:pt x="47684" y="25967"/>
                  </a:lnTo>
                  <a:lnTo>
                    <a:pt x="48658" y="25790"/>
                  </a:lnTo>
                  <a:lnTo>
                    <a:pt x="49691" y="25642"/>
                  </a:lnTo>
                  <a:lnTo>
                    <a:pt x="50694" y="25495"/>
                  </a:lnTo>
                  <a:lnTo>
                    <a:pt x="51727" y="25377"/>
                  </a:lnTo>
                  <a:lnTo>
                    <a:pt x="52789" y="25318"/>
                  </a:lnTo>
                  <a:lnTo>
                    <a:pt x="52701" y="23990"/>
                  </a:lnTo>
                  <a:lnTo>
                    <a:pt x="52553" y="22692"/>
                  </a:lnTo>
                  <a:lnTo>
                    <a:pt x="52347" y="21423"/>
                  </a:lnTo>
                  <a:lnTo>
                    <a:pt x="52052" y="20183"/>
                  </a:lnTo>
                  <a:lnTo>
                    <a:pt x="51727" y="18944"/>
                  </a:lnTo>
                  <a:lnTo>
                    <a:pt x="51343" y="17734"/>
                  </a:lnTo>
                  <a:lnTo>
                    <a:pt x="50901" y="16554"/>
                  </a:lnTo>
                  <a:lnTo>
                    <a:pt x="50399" y="15403"/>
                  </a:lnTo>
                  <a:lnTo>
                    <a:pt x="49868" y="14282"/>
                  </a:lnTo>
                  <a:lnTo>
                    <a:pt x="49248" y="13190"/>
                  </a:lnTo>
                  <a:lnTo>
                    <a:pt x="48599" y="12128"/>
                  </a:lnTo>
                  <a:lnTo>
                    <a:pt x="47921" y="11095"/>
                  </a:lnTo>
                  <a:lnTo>
                    <a:pt x="47153" y="10121"/>
                  </a:lnTo>
                  <a:lnTo>
                    <a:pt x="46386" y="9148"/>
                  </a:lnTo>
                  <a:lnTo>
                    <a:pt x="45530" y="8233"/>
                  </a:lnTo>
                  <a:lnTo>
                    <a:pt x="44675" y="7377"/>
                  </a:lnTo>
                  <a:lnTo>
                    <a:pt x="43760" y="6521"/>
                  </a:lnTo>
                  <a:lnTo>
                    <a:pt x="42816" y="5725"/>
                  </a:lnTo>
                  <a:lnTo>
                    <a:pt x="41812" y="4987"/>
                  </a:lnTo>
                  <a:lnTo>
                    <a:pt x="40809" y="4279"/>
                  </a:lnTo>
                  <a:lnTo>
                    <a:pt x="39747" y="3630"/>
                  </a:lnTo>
                  <a:lnTo>
                    <a:pt x="38655" y="3010"/>
                  </a:lnTo>
                  <a:lnTo>
                    <a:pt x="37534" y="2479"/>
                  </a:lnTo>
                  <a:lnTo>
                    <a:pt x="36383" y="1977"/>
                  </a:lnTo>
                  <a:lnTo>
                    <a:pt x="35203" y="1505"/>
                  </a:lnTo>
                  <a:lnTo>
                    <a:pt x="33993" y="1122"/>
                  </a:lnTo>
                  <a:lnTo>
                    <a:pt x="32783" y="797"/>
                  </a:lnTo>
                  <a:lnTo>
                    <a:pt x="31514" y="502"/>
                  </a:lnTo>
                  <a:lnTo>
                    <a:pt x="30246" y="295"/>
                  </a:lnTo>
                  <a:lnTo>
                    <a:pt x="28977" y="118"/>
                  </a:lnTo>
                  <a:lnTo>
                    <a:pt x="27649" y="30"/>
                  </a:lnTo>
                  <a:lnTo>
                    <a:pt x="26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flipH="1">
              <a:off x="2603139" y="2850211"/>
              <a:ext cx="379061" cy="379052"/>
            </a:xfrm>
            <a:custGeom>
              <a:rect b="b" l="l" r="r" t="t"/>
              <a:pathLst>
                <a:path extrusionOk="0" h="45206" w="45207">
                  <a:moveTo>
                    <a:pt x="21836" y="1"/>
                  </a:moveTo>
                  <a:lnTo>
                    <a:pt x="20686" y="89"/>
                  </a:lnTo>
                  <a:lnTo>
                    <a:pt x="19535" y="207"/>
                  </a:lnTo>
                  <a:lnTo>
                    <a:pt x="18443" y="384"/>
                  </a:lnTo>
                  <a:lnTo>
                    <a:pt x="17322" y="620"/>
                  </a:lnTo>
                  <a:lnTo>
                    <a:pt x="16260" y="916"/>
                  </a:lnTo>
                  <a:lnTo>
                    <a:pt x="15197" y="1240"/>
                  </a:lnTo>
                  <a:lnTo>
                    <a:pt x="14164" y="1624"/>
                  </a:lnTo>
                  <a:lnTo>
                    <a:pt x="13161" y="2066"/>
                  </a:lnTo>
                  <a:lnTo>
                    <a:pt x="12158" y="2538"/>
                  </a:lnTo>
                  <a:lnTo>
                    <a:pt x="11214" y="3070"/>
                  </a:lnTo>
                  <a:lnTo>
                    <a:pt x="10299" y="3660"/>
                  </a:lnTo>
                  <a:lnTo>
                    <a:pt x="9384" y="4250"/>
                  </a:lnTo>
                  <a:lnTo>
                    <a:pt x="8529" y="4929"/>
                  </a:lnTo>
                  <a:lnTo>
                    <a:pt x="7702" y="5607"/>
                  </a:lnTo>
                  <a:lnTo>
                    <a:pt x="6906" y="6345"/>
                  </a:lnTo>
                  <a:lnTo>
                    <a:pt x="6138" y="7112"/>
                  </a:lnTo>
                  <a:lnTo>
                    <a:pt x="5401" y="7938"/>
                  </a:lnTo>
                  <a:lnTo>
                    <a:pt x="4722" y="8764"/>
                  </a:lnTo>
                  <a:lnTo>
                    <a:pt x="4073" y="9650"/>
                  </a:lnTo>
                  <a:lnTo>
                    <a:pt x="3483" y="10564"/>
                  </a:lnTo>
                  <a:lnTo>
                    <a:pt x="2922" y="11479"/>
                  </a:lnTo>
                  <a:lnTo>
                    <a:pt x="2391" y="12453"/>
                  </a:lnTo>
                  <a:lnTo>
                    <a:pt x="1919" y="13456"/>
                  </a:lnTo>
                  <a:lnTo>
                    <a:pt x="1506" y="14459"/>
                  </a:lnTo>
                  <a:lnTo>
                    <a:pt x="1122" y="15522"/>
                  </a:lnTo>
                  <a:lnTo>
                    <a:pt x="827" y="16584"/>
                  </a:lnTo>
                  <a:lnTo>
                    <a:pt x="532" y="17676"/>
                  </a:lnTo>
                  <a:lnTo>
                    <a:pt x="325" y="18767"/>
                  </a:lnTo>
                  <a:lnTo>
                    <a:pt x="148" y="19918"/>
                  </a:lnTo>
                  <a:lnTo>
                    <a:pt x="60" y="21040"/>
                  </a:lnTo>
                  <a:lnTo>
                    <a:pt x="1" y="22220"/>
                  </a:lnTo>
                  <a:lnTo>
                    <a:pt x="1" y="23371"/>
                  </a:lnTo>
                  <a:lnTo>
                    <a:pt x="89" y="24521"/>
                  </a:lnTo>
                  <a:lnTo>
                    <a:pt x="207" y="25672"/>
                  </a:lnTo>
                  <a:lnTo>
                    <a:pt x="385" y="26764"/>
                  </a:lnTo>
                  <a:lnTo>
                    <a:pt x="621" y="27885"/>
                  </a:lnTo>
                  <a:lnTo>
                    <a:pt x="916" y="28947"/>
                  </a:lnTo>
                  <a:lnTo>
                    <a:pt x="1240" y="30010"/>
                  </a:lnTo>
                  <a:lnTo>
                    <a:pt x="1624" y="31043"/>
                  </a:lnTo>
                  <a:lnTo>
                    <a:pt x="2066" y="32046"/>
                  </a:lnTo>
                  <a:lnTo>
                    <a:pt x="2539" y="33019"/>
                  </a:lnTo>
                  <a:lnTo>
                    <a:pt x="3070" y="33993"/>
                  </a:lnTo>
                  <a:lnTo>
                    <a:pt x="3660" y="34908"/>
                  </a:lnTo>
                  <a:lnTo>
                    <a:pt x="4250" y="35823"/>
                  </a:lnTo>
                  <a:lnTo>
                    <a:pt x="4929" y="36678"/>
                  </a:lnTo>
                  <a:lnTo>
                    <a:pt x="5607" y="37505"/>
                  </a:lnTo>
                  <a:lnTo>
                    <a:pt x="6345" y="38301"/>
                  </a:lnTo>
                  <a:lnTo>
                    <a:pt x="7112" y="39068"/>
                  </a:lnTo>
                  <a:lnTo>
                    <a:pt x="7938" y="39806"/>
                  </a:lnTo>
                  <a:lnTo>
                    <a:pt x="8765" y="40485"/>
                  </a:lnTo>
                  <a:lnTo>
                    <a:pt x="9650" y="41134"/>
                  </a:lnTo>
                  <a:lnTo>
                    <a:pt x="10565" y="41724"/>
                  </a:lnTo>
                  <a:lnTo>
                    <a:pt x="11479" y="42285"/>
                  </a:lnTo>
                  <a:lnTo>
                    <a:pt x="12453" y="42816"/>
                  </a:lnTo>
                  <a:lnTo>
                    <a:pt x="13456" y="43259"/>
                  </a:lnTo>
                  <a:lnTo>
                    <a:pt x="14460" y="43701"/>
                  </a:lnTo>
                  <a:lnTo>
                    <a:pt x="15522" y="44055"/>
                  </a:lnTo>
                  <a:lnTo>
                    <a:pt x="16584" y="44380"/>
                  </a:lnTo>
                  <a:lnTo>
                    <a:pt x="17676" y="44675"/>
                  </a:lnTo>
                  <a:lnTo>
                    <a:pt x="18768" y="44881"/>
                  </a:lnTo>
                  <a:lnTo>
                    <a:pt x="19918" y="45029"/>
                  </a:lnTo>
                  <a:lnTo>
                    <a:pt x="21040" y="45147"/>
                  </a:lnTo>
                  <a:lnTo>
                    <a:pt x="22220" y="45206"/>
                  </a:lnTo>
                  <a:lnTo>
                    <a:pt x="23371" y="45177"/>
                  </a:lnTo>
                  <a:lnTo>
                    <a:pt x="24522" y="45117"/>
                  </a:lnTo>
                  <a:lnTo>
                    <a:pt x="25672" y="44999"/>
                  </a:lnTo>
                  <a:lnTo>
                    <a:pt x="26764" y="44822"/>
                  </a:lnTo>
                  <a:lnTo>
                    <a:pt x="27885" y="44586"/>
                  </a:lnTo>
                  <a:lnTo>
                    <a:pt x="28948" y="44291"/>
                  </a:lnTo>
                  <a:lnTo>
                    <a:pt x="30010" y="43967"/>
                  </a:lnTo>
                  <a:lnTo>
                    <a:pt x="31043" y="43583"/>
                  </a:lnTo>
                  <a:lnTo>
                    <a:pt x="32046" y="43140"/>
                  </a:lnTo>
                  <a:lnTo>
                    <a:pt x="33020" y="42668"/>
                  </a:lnTo>
                  <a:lnTo>
                    <a:pt x="33993" y="42137"/>
                  </a:lnTo>
                  <a:lnTo>
                    <a:pt x="34908" y="41547"/>
                  </a:lnTo>
                  <a:lnTo>
                    <a:pt x="35823" y="40957"/>
                  </a:lnTo>
                  <a:lnTo>
                    <a:pt x="36679" y="40278"/>
                  </a:lnTo>
                  <a:lnTo>
                    <a:pt x="37505" y="39600"/>
                  </a:lnTo>
                  <a:lnTo>
                    <a:pt x="38302" y="38862"/>
                  </a:lnTo>
                  <a:lnTo>
                    <a:pt x="39069" y="38095"/>
                  </a:lnTo>
                  <a:lnTo>
                    <a:pt x="39806" y="37269"/>
                  </a:lnTo>
                  <a:lnTo>
                    <a:pt x="40485" y="36442"/>
                  </a:lnTo>
                  <a:lnTo>
                    <a:pt x="41134" y="35557"/>
                  </a:lnTo>
                  <a:lnTo>
                    <a:pt x="41724" y="34642"/>
                  </a:lnTo>
                  <a:lnTo>
                    <a:pt x="42285" y="33728"/>
                  </a:lnTo>
                  <a:lnTo>
                    <a:pt x="42816" y="32754"/>
                  </a:lnTo>
                  <a:lnTo>
                    <a:pt x="43259" y="31751"/>
                  </a:lnTo>
                  <a:lnTo>
                    <a:pt x="43701" y="30747"/>
                  </a:lnTo>
                  <a:lnTo>
                    <a:pt x="44056" y="29685"/>
                  </a:lnTo>
                  <a:lnTo>
                    <a:pt x="44380" y="28623"/>
                  </a:lnTo>
                  <a:lnTo>
                    <a:pt x="44675" y="27531"/>
                  </a:lnTo>
                  <a:lnTo>
                    <a:pt x="44882" y="26439"/>
                  </a:lnTo>
                  <a:lnTo>
                    <a:pt x="45029" y="25289"/>
                  </a:lnTo>
                  <a:lnTo>
                    <a:pt x="45147" y="24167"/>
                  </a:lnTo>
                  <a:lnTo>
                    <a:pt x="45206" y="22987"/>
                  </a:lnTo>
                  <a:lnTo>
                    <a:pt x="45177" y="21836"/>
                  </a:lnTo>
                  <a:lnTo>
                    <a:pt x="45118" y="20685"/>
                  </a:lnTo>
                  <a:lnTo>
                    <a:pt x="45000" y="19535"/>
                  </a:lnTo>
                  <a:lnTo>
                    <a:pt x="44823" y="18443"/>
                  </a:lnTo>
                  <a:lnTo>
                    <a:pt x="44587" y="17322"/>
                  </a:lnTo>
                  <a:lnTo>
                    <a:pt x="44292" y="16259"/>
                  </a:lnTo>
                  <a:lnTo>
                    <a:pt x="43967" y="15197"/>
                  </a:lnTo>
                  <a:lnTo>
                    <a:pt x="43583" y="14164"/>
                  </a:lnTo>
                  <a:lnTo>
                    <a:pt x="43141" y="13161"/>
                  </a:lnTo>
                  <a:lnTo>
                    <a:pt x="42669" y="12158"/>
                  </a:lnTo>
                  <a:lnTo>
                    <a:pt x="42138" y="11214"/>
                  </a:lnTo>
                  <a:lnTo>
                    <a:pt x="41547" y="10299"/>
                  </a:lnTo>
                  <a:lnTo>
                    <a:pt x="40957" y="9384"/>
                  </a:lnTo>
                  <a:lnTo>
                    <a:pt x="40279" y="8528"/>
                  </a:lnTo>
                  <a:lnTo>
                    <a:pt x="39600" y="7702"/>
                  </a:lnTo>
                  <a:lnTo>
                    <a:pt x="38862" y="6906"/>
                  </a:lnTo>
                  <a:lnTo>
                    <a:pt x="38095" y="6138"/>
                  </a:lnTo>
                  <a:lnTo>
                    <a:pt x="37269" y="5401"/>
                  </a:lnTo>
                  <a:lnTo>
                    <a:pt x="36443" y="4722"/>
                  </a:lnTo>
                  <a:lnTo>
                    <a:pt x="35557" y="4073"/>
                  </a:lnTo>
                  <a:lnTo>
                    <a:pt x="34643" y="3483"/>
                  </a:lnTo>
                  <a:lnTo>
                    <a:pt x="33728" y="2922"/>
                  </a:lnTo>
                  <a:lnTo>
                    <a:pt x="32754" y="2391"/>
                  </a:lnTo>
                  <a:lnTo>
                    <a:pt x="31751" y="1919"/>
                  </a:lnTo>
                  <a:lnTo>
                    <a:pt x="30748" y="1506"/>
                  </a:lnTo>
                  <a:lnTo>
                    <a:pt x="29685" y="1122"/>
                  </a:lnTo>
                  <a:lnTo>
                    <a:pt x="28623" y="827"/>
                  </a:lnTo>
                  <a:lnTo>
                    <a:pt x="27531" y="532"/>
                  </a:lnTo>
                  <a:lnTo>
                    <a:pt x="26440" y="325"/>
                  </a:lnTo>
                  <a:lnTo>
                    <a:pt x="25289" y="148"/>
                  </a:lnTo>
                  <a:lnTo>
                    <a:pt x="24167" y="60"/>
                  </a:lnTo>
                  <a:lnTo>
                    <a:pt x="22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flipH="1">
              <a:off x="2660048" y="2907120"/>
              <a:ext cx="265243" cy="265243"/>
            </a:xfrm>
            <a:custGeom>
              <a:rect b="b" l="l" r="r" t="t"/>
              <a:pathLst>
                <a:path extrusionOk="0" h="31633" w="31633">
                  <a:moveTo>
                    <a:pt x="14961" y="1"/>
                  </a:moveTo>
                  <a:lnTo>
                    <a:pt x="14164" y="89"/>
                  </a:lnTo>
                  <a:lnTo>
                    <a:pt x="13367" y="178"/>
                  </a:lnTo>
                  <a:lnTo>
                    <a:pt x="12571" y="325"/>
                  </a:lnTo>
                  <a:lnTo>
                    <a:pt x="11804" y="502"/>
                  </a:lnTo>
                  <a:lnTo>
                    <a:pt x="11066" y="709"/>
                  </a:lnTo>
                  <a:lnTo>
                    <a:pt x="10328" y="974"/>
                  </a:lnTo>
                  <a:lnTo>
                    <a:pt x="9620" y="1240"/>
                  </a:lnTo>
                  <a:lnTo>
                    <a:pt x="8912" y="1564"/>
                  </a:lnTo>
                  <a:lnTo>
                    <a:pt x="8233" y="1918"/>
                  </a:lnTo>
                  <a:lnTo>
                    <a:pt x="7555" y="2302"/>
                  </a:lnTo>
                  <a:lnTo>
                    <a:pt x="6935" y="2715"/>
                  </a:lnTo>
                  <a:lnTo>
                    <a:pt x="6315" y="3158"/>
                  </a:lnTo>
                  <a:lnTo>
                    <a:pt x="5725" y="3630"/>
                  </a:lnTo>
                  <a:lnTo>
                    <a:pt x="5135" y="4132"/>
                  </a:lnTo>
                  <a:lnTo>
                    <a:pt x="4604" y="4663"/>
                  </a:lnTo>
                  <a:lnTo>
                    <a:pt x="4073" y="5194"/>
                  </a:lnTo>
                  <a:lnTo>
                    <a:pt x="3571" y="5784"/>
                  </a:lnTo>
                  <a:lnTo>
                    <a:pt x="3099" y="6374"/>
                  </a:lnTo>
                  <a:lnTo>
                    <a:pt x="2656" y="6994"/>
                  </a:lnTo>
                  <a:lnTo>
                    <a:pt x="2243" y="7643"/>
                  </a:lnTo>
                  <a:lnTo>
                    <a:pt x="1889" y="8322"/>
                  </a:lnTo>
                  <a:lnTo>
                    <a:pt x="1535" y="9000"/>
                  </a:lnTo>
                  <a:lnTo>
                    <a:pt x="1210" y="9708"/>
                  </a:lnTo>
                  <a:lnTo>
                    <a:pt x="945" y="10417"/>
                  </a:lnTo>
                  <a:lnTo>
                    <a:pt x="679" y="11154"/>
                  </a:lnTo>
                  <a:lnTo>
                    <a:pt x="473" y="11892"/>
                  </a:lnTo>
                  <a:lnTo>
                    <a:pt x="296" y="12659"/>
                  </a:lnTo>
                  <a:lnTo>
                    <a:pt x="178" y="13456"/>
                  </a:lnTo>
                  <a:lnTo>
                    <a:pt x="60" y="14253"/>
                  </a:lnTo>
                  <a:lnTo>
                    <a:pt x="1" y="15049"/>
                  </a:lnTo>
                  <a:lnTo>
                    <a:pt x="1" y="15875"/>
                  </a:lnTo>
                  <a:lnTo>
                    <a:pt x="1" y="16672"/>
                  </a:lnTo>
                  <a:lnTo>
                    <a:pt x="89" y="17469"/>
                  </a:lnTo>
                  <a:lnTo>
                    <a:pt x="178" y="18266"/>
                  </a:lnTo>
                  <a:lnTo>
                    <a:pt x="325" y="19062"/>
                  </a:lnTo>
                  <a:lnTo>
                    <a:pt x="502" y="19829"/>
                  </a:lnTo>
                  <a:lnTo>
                    <a:pt x="709" y="20567"/>
                  </a:lnTo>
                  <a:lnTo>
                    <a:pt x="974" y="21305"/>
                  </a:lnTo>
                  <a:lnTo>
                    <a:pt x="1240" y="22013"/>
                  </a:lnTo>
                  <a:lnTo>
                    <a:pt x="1565" y="22721"/>
                  </a:lnTo>
                  <a:lnTo>
                    <a:pt x="1919" y="23400"/>
                  </a:lnTo>
                  <a:lnTo>
                    <a:pt x="2302" y="24049"/>
                  </a:lnTo>
                  <a:lnTo>
                    <a:pt x="2715" y="24698"/>
                  </a:lnTo>
                  <a:lnTo>
                    <a:pt x="3158" y="25318"/>
                  </a:lnTo>
                  <a:lnTo>
                    <a:pt x="3630" y="25908"/>
                  </a:lnTo>
                  <a:lnTo>
                    <a:pt x="4132" y="26498"/>
                  </a:lnTo>
                  <a:lnTo>
                    <a:pt x="4663" y="27029"/>
                  </a:lnTo>
                  <a:lnTo>
                    <a:pt x="5194" y="27560"/>
                  </a:lnTo>
                  <a:lnTo>
                    <a:pt x="5784" y="28062"/>
                  </a:lnTo>
                  <a:lnTo>
                    <a:pt x="6374" y="28534"/>
                  </a:lnTo>
                  <a:lnTo>
                    <a:pt x="6994" y="28977"/>
                  </a:lnTo>
                  <a:lnTo>
                    <a:pt x="7643" y="29360"/>
                  </a:lnTo>
                  <a:lnTo>
                    <a:pt x="8322" y="29744"/>
                  </a:lnTo>
                  <a:lnTo>
                    <a:pt x="9000" y="30098"/>
                  </a:lnTo>
                  <a:lnTo>
                    <a:pt x="9709" y="30423"/>
                  </a:lnTo>
                  <a:lnTo>
                    <a:pt x="10417" y="30688"/>
                  </a:lnTo>
                  <a:lnTo>
                    <a:pt x="11154" y="30954"/>
                  </a:lnTo>
                  <a:lnTo>
                    <a:pt x="11892" y="31160"/>
                  </a:lnTo>
                  <a:lnTo>
                    <a:pt x="12659" y="31337"/>
                  </a:lnTo>
                  <a:lnTo>
                    <a:pt x="13456" y="31455"/>
                  </a:lnTo>
                  <a:lnTo>
                    <a:pt x="14253" y="31573"/>
                  </a:lnTo>
                  <a:lnTo>
                    <a:pt x="15049" y="31632"/>
                  </a:lnTo>
                  <a:lnTo>
                    <a:pt x="16672" y="31632"/>
                  </a:lnTo>
                  <a:lnTo>
                    <a:pt x="17469" y="31544"/>
                  </a:lnTo>
                  <a:lnTo>
                    <a:pt x="18266" y="31455"/>
                  </a:lnTo>
                  <a:lnTo>
                    <a:pt x="19062" y="31308"/>
                  </a:lnTo>
                  <a:lnTo>
                    <a:pt x="19830" y="31131"/>
                  </a:lnTo>
                  <a:lnTo>
                    <a:pt x="20567" y="30924"/>
                  </a:lnTo>
                  <a:lnTo>
                    <a:pt x="21305" y="30659"/>
                  </a:lnTo>
                  <a:lnTo>
                    <a:pt x="22013" y="30393"/>
                  </a:lnTo>
                  <a:lnTo>
                    <a:pt x="22721" y="30068"/>
                  </a:lnTo>
                  <a:lnTo>
                    <a:pt x="23400" y="29714"/>
                  </a:lnTo>
                  <a:lnTo>
                    <a:pt x="24049" y="29331"/>
                  </a:lnTo>
                  <a:lnTo>
                    <a:pt x="24698" y="28918"/>
                  </a:lnTo>
                  <a:lnTo>
                    <a:pt x="25318" y="28475"/>
                  </a:lnTo>
                  <a:lnTo>
                    <a:pt x="25908" y="28003"/>
                  </a:lnTo>
                  <a:lnTo>
                    <a:pt x="26498" y="27501"/>
                  </a:lnTo>
                  <a:lnTo>
                    <a:pt x="27029" y="26970"/>
                  </a:lnTo>
                  <a:lnTo>
                    <a:pt x="27561" y="26410"/>
                  </a:lnTo>
                  <a:lnTo>
                    <a:pt x="28062" y="25849"/>
                  </a:lnTo>
                  <a:lnTo>
                    <a:pt x="28534" y="25259"/>
                  </a:lnTo>
                  <a:lnTo>
                    <a:pt x="28977" y="24639"/>
                  </a:lnTo>
                  <a:lnTo>
                    <a:pt x="29361" y="23990"/>
                  </a:lnTo>
                  <a:lnTo>
                    <a:pt x="29744" y="23311"/>
                  </a:lnTo>
                  <a:lnTo>
                    <a:pt x="30098" y="22633"/>
                  </a:lnTo>
                  <a:lnTo>
                    <a:pt x="30423" y="21924"/>
                  </a:lnTo>
                  <a:lnTo>
                    <a:pt x="30688" y="21216"/>
                  </a:lnTo>
                  <a:lnTo>
                    <a:pt x="30954" y="20479"/>
                  </a:lnTo>
                  <a:lnTo>
                    <a:pt x="31160" y="19711"/>
                  </a:lnTo>
                  <a:lnTo>
                    <a:pt x="31338" y="18974"/>
                  </a:lnTo>
                  <a:lnTo>
                    <a:pt x="31456" y="18177"/>
                  </a:lnTo>
                  <a:lnTo>
                    <a:pt x="31574" y="17380"/>
                  </a:lnTo>
                  <a:lnTo>
                    <a:pt x="31633" y="16584"/>
                  </a:lnTo>
                  <a:lnTo>
                    <a:pt x="31633" y="15757"/>
                  </a:lnTo>
                  <a:lnTo>
                    <a:pt x="31633" y="14961"/>
                  </a:lnTo>
                  <a:lnTo>
                    <a:pt x="31544" y="14164"/>
                  </a:lnTo>
                  <a:lnTo>
                    <a:pt x="31456" y="13367"/>
                  </a:lnTo>
                  <a:lnTo>
                    <a:pt x="31308" y="12571"/>
                  </a:lnTo>
                  <a:lnTo>
                    <a:pt x="31131" y="11803"/>
                  </a:lnTo>
                  <a:lnTo>
                    <a:pt x="30924" y="11066"/>
                  </a:lnTo>
                  <a:lnTo>
                    <a:pt x="30659" y="10328"/>
                  </a:lnTo>
                  <a:lnTo>
                    <a:pt x="30393" y="9620"/>
                  </a:lnTo>
                  <a:lnTo>
                    <a:pt x="30069" y="8912"/>
                  </a:lnTo>
                  <a:lnTo>
                    <a:pt x="29715" y="8233"/>
                  </a:lnTo>
                  <a:lnTo>
                    <a:pt x="29331" y="7554"/>
                  </a:lnTo>
                  <a:lnTo>
                    <a:pt x="28918" y="6935"/>
                  </a:lnTo>
                  <a:lnTo>
                    <a:pt x="28475" y="6315"/>
                  </a:lnTo>
                  <a:lnTo>
                    <a:pt x="28003" y="5725"/>
                  </a:lnTo>
                  <a:lnTo>
                    <a:pt x="27502" y="5135"/>
                  </a:lnTo>
                  <a:lnTo>
                    <a:pt x="26970" y="4604"/>
                  </a:lnTo>
                  <a:lnTo>
                    <a:pt x="26410" y="4073"/>
                  </a:lnTo>
                  <a:lnTo>
                    <a:pt x="25849" y="3571"/>
                  </a:lnTo>
                  <a:lnTo>
                    <a:pt x="25259" y="3099"/>
                  </a:lnTo>
                  <a:lnTo>
                    <a:pt x="24639" y="2656"/>
                  </a:lnTo>
                  <a:lnTo>
                    <a:pt x="23990" y="2243"/>
                  </a:lnTo>
                  <a:lnTo>
                    <a:pt x="23311" y="1889"/>
                  </a:lnTo>
                  <a:lnTo>
                    <a:pt x="22633" y="1535"/>
                  </a:lnTo>
                  <a:lnTo>
                    <a:pt x="21925" y="1210"/>
                  </a:lnTo>
                  <a:lnTo>
                    <a:pt x="21216" y="945"/>
                  </a:lnTo>
                  <a:lnTo>
                    <a:pt x="20479" y="679"/>
                  </a:lnTo>
                  <a:lnTo>
                    <a:pt x="19741" y="473"/>
                  </a:lnTo>
                  <a:lnTo>
                    <a:pt x="18974" y="296"/>
                  </a:lnTo>
                  <a:lnTo>
                    <a:pt x="18177" y="178"/>
                  </a:lnTo>
                  <a:lnTo>
                    <a:pt x="17380" y="60"/>
                  </a:lnTo>
                  <a:lnTo>
                    <a:pt x="16584"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flipH="1">
              <a:off x="2676374" y="2923446"/>
              <a:ext cx="232583" cy="232583"/>
            </a:xfrm>
            <a:custGeom>
              <a:rect b="b" l="l" r="r" t="t"/>
              <a:pathLst>
                <a:path extrusionOk="0" h="27738" w="27738">
                  <a:moveTo>
                    <a:pt x="13839" y="1"/>
                  </a:moveTo>
                  <a:lnTo>
                    <a:pt x="13101" y="30"/>
                  </a:lnTo>
                  <a:lnTo>
                    <a:pt x="12423" y="90"/>
                  </a:lnTo>
                  <a:lnTo>
                    <a:pt x="11715" y="178"/>
                  </a:lnTo>
                  <a:lnTo>
                    <a:pt x="11036" y="296"/>
                  </a:lnTo>
                  <a:lnTo>
                    <a:pt x="10357" y="444"/>
                  </a:lnTo>
                  <a:lnTo>
                    <a:pt x="9708" y="650"/>
                  </a:lnTo>
                  <a:lnTo>
                    <a:pt x="9059" y="857"/>
                  </a:lnTo>
                  <a:lnTo>
                    <a:pt x="8439" y="1122"/>
                  </a:lnTo>
                  <a:lnTo>
                    <a:pt x="7820" y="1388"/>
                  </a:lnTo>
                  <a:lnTo>
                    <a:pt x="7229" y="1683"/>
                  </a:lnTo>
                  <a:lnTo>
                    <a:pt x="6639" y="2037"/>
                  </a:lnTo>
                  <a:lnTo>
                    <a:pt x="6079" y="2391"/>
                  </a:lnTo>
                  <a:lnTo>
                    <a:pt x="5548" y="2775"/>
                  </a:lnTo>
                  <a:lnTo>
                    <a:pt x="5016" y="3188"/>
                  </a:lnTo>
                  <a:lnTo>
                    <a:pt x="4515" y="3630"/>
                  </a:lnTo>
                  <a:lnTo>
                    <a:pt x="4043" y="4103"/>
                  </a:lnTo>
                  <a:lnTo>
                    <a:pt x="3571" y="4575"/>
                  </a:lnTo>
                  <a:lnTo>
                    <a:pt x="3157" y="5076"/>
                  </a:lnTo>
                  <a:lnTo>
                    <a:pt x="2744" y="5607"/>
                  </a:lnTo>
                  <a:lnTo>
                    <a:pt x="2361" y="6139"/>
                  </a:lnTo>
                  <a:lnTo>
                    <a:pt x="1977" y="6699"/>
                  </a:lnTo>
                  <a:lnTo>
                    <a:pt x="1653" y="7289"/>
                  </a:lnTo>
                  <a:lnTo>
                    <a:pt x="1357" y="7879"/>
                  </a:lnTo>
                  <a:lnTo>
                    <a:pt x="1092" y="8499"/>
                  </a:lnTo>
                  <a:lnTo>
                    <a:pt x="826" y="9148"/>
                  </a:lnTo>
                  <a:lnTo>
                    <a:pt x="620" y="9797"/>
                  </a:lnTo>
                  <a:lnTo>
                    <a:pt x="443" y="10447"/>
                  </a:lnTo>
                  <a:lnTo>
                    <a:pt x="266" y="11125"/>
                  </a:lnTo>
                  <a:lnTo>
                    <a:pt x="148" y="11804"/>
                  </a:lnTo>
                  <a:lnTo>
                    <a:pt x="59" y="12483"/>
                  </a:lnTo>
                  <a:lnTo>
                    <a:pt x="30" y="13191"/>
                  </a:lnTo>
                  <a:lnTo>
                    <a:pt x="0" y="13899"/>
                  </a:lnTo>
                  <a:lnTo>
                    <a:pt x="30" y="14607"/>
                  </a:lnTo>
                  <a:lnTo>
                    <a:pt x="89" y="15315"/>
                  </a:lnTo>
                  <a:lnTo>
                    <a:pt x="177" y="16023"/>
                  </a:lnTo>
                  <a:lnTo>
                    <a:pt x="295" y="16702"/>
                  </a:lnTo>
                  <a:lnTo>
                    <a:pt x="443" y="17381"/>
                  </a:lnTo>
                  <a:lnTo>
                    <a:pt x="649" y="18030"/>
                  </a:lnTo>
                  <a:lnTo>
                    <a:pt x="856" y="18679"/>
                  </a:lnTo>
                  <a:lnTo>
                    <a:pt x="1121" y="19299"/>
                  </a:lnTo>
                  <a:lnTo>
                    <a:pt x="1387" y="19918"/>
                  </a:lnTo>
                  <a:lnTo>
                    <a:pt x="1682" y="20509"/>
                  </a:lnTo>
                  <a:lnTo>
                    <a:pt x="2036" y="21099"/>
                  </a:lnTo>
                  <a:lnTo>
                    <a:pt x="2390" y="21659"/>
                  </a:lnTo>
                  <a:lnTo>
                    <a:pt x="2774" y="22190"/>
                  </a:lnTo>
                  <a:lnTo>
                    <a:pt x="3187" y="22722"/>
                  </a:lnTo>
                  <a:lnTo>
                    <a:pt x="3630" y="23223"/>
                  </a:lnTo>
                  <a:lnTo>
                    <a:pt x="4102" y="23695"/>
                  </a:lnTo>
                  <a:lnTo>
                    <a:pt x="4574" y="24167"/>
                  </a:lnTo>
                  <a:lnTo>
                    <a:pt x="5075" y="24581"/>
                  </a:lnTo>
                  <a:lnTo>
                    <a:pt x="5607" y="24994"/>
                  </a:lnTo>
                  <a:lnTo>
                    <a:pt x="6138" y="25377"/>
                  </a:lnTo>
                  <a:lnTo>
                    <a:pt x="6698" y="25731"/>
                  </a:lnTo>
                  <a:lnTo>
                    <a:pt x="7288" y="26085"/>
                  </a:lnTo>
                  <a:lnTo>
                    <a:pt x="7879" y="26381"/>
                  </a:lnTo>
                  <a:lnTo>
                    <a:pt x="8498" y="26646"/>
                  </a:lnTo>
                  <a:lnTo>
                    <a:pt x="9147" y="26912"/>
                  </a:lnTo>
                  <a:lnTo>
                    <a:pt x="9797" y="27118"/>
                  </a:lnTo>
                  <a:lnTo>
                    <a:pt x="10446" y="27295"/>
                  </a:lnTo>
                  <a:lnTo>
                    <a:pt x="11124" y="27472"/>
                  </a:lnTo>
                  <a:lnTo>
                    <a:pt x="11803" y="27590"/>
                  </a:lnTo>
                  <a:lnTo>
                    <a:pt x="12482" y="27679"/>
                  </a:lnTo>
                  <a:lnTo>
                    <a:pt x="13190" y="27708"/>
                  </a:lnTo>
                  <a:lnTo>
                    <a:pt x="13898" y="27738"/>
                  </a:lnTo>
                  <a:lnTo>
                    <a:pt x="14636" y="27708"/>
                  </a:lnTo>
                  <a:lnTo>
                    <a:pt x="15314" y="27649"/>
                  </a:lnTo>
                  <a:lnTo>
                    <a:pt x="16023" y="27561"/>
                  </a:lnTo>
                  <a:lnTo>
                    <a:pt x="16701" y="27443"/>
                  </a:lnTo>
                  <a:lnTo>
                    <a:pt x="17380" y="27295"/>
                  </a:lnTo>
                  <a:lnTo>
                    <a:pt x="18029" y="27089"/>
                  </a:lnTo>
                  <a:lnTo>
                    <a:pt x="18678" y="26882"/>
                  </a:lnTo>
                  <a:lnTo>
                    <a:pt x="19298" y="26617"/>
                  </a:lnTo>
                  <a:lnTo>
                    <a:pt x="19918" y="26351"/>
                  </a:lnTo>
                  <a:lnTo>
                    <a:pt x="20508" y="26026"/>
                  </a:lnTo>
                  <a:lnTo>
                    <a:pt x="21098" y="25702"/>
                  </a:lnTo>
                  <a:lnTo>
                    <a:pt x="21659" y="25348"/>
                  </a:lnTo>
                  <a:lnTo>
                    <a:pt x="22190" y="24964"/>
                  </a:lnTo>
                  <a:lnTo>
                    <a:pt x="22721" y="24551"/>
                  </a:lnTo>
                  <a:lnTo>
                    <a:pt x="23222" y="24108"/>
                  </a:lnTo>
                  <a:lnTo>
                    <a:pt x="23695" y="23636"/>
                  </a:lnTo>
                  <a:lnTo>
                    <a:pt x="24167" y="23164"/>
                  </a:lnTo>
                  <a:lnTo>
                    <a:pt x="24580" y="22663"/>
                  </a:lnTo>
                  <a:lnTo>
                    <a:pt x="24993" y="22131"/>
                  </a:lnTo>
                  <a:lnTo>
                    <a:pt x="25377" y="21600"/>
                  </a:lnTo>
                  <a:lnTo>
                    <a:pt x="25760" y="21010"/>
                  </a:lnTo>
                  <a:lnTo>
                    <a:pt x="26085" y="20450"/>
                  </a:lnTo>
                  <a:lnTo>
                    <a:pt x="26380" y="19830"/>
                  </a:lnTo>
                  <a:lnTo>
                    <a:pt x="26645" y="19240"/>
                  </a:lnTo>
                  <a:lnTo>
                    <a:pt x="26911" y="18591"/>
                  </a:lnTo>
                  <a:lnTo>
                    <a:pt x="27117" y="17941"/>
                  </a:lnTo>
                  <a:lnTo>
                    <a:pt x="27294" y="17292"/>
                  </a:lnTo>
                  <a:lnTo>
                    <a:pt x="27472" y="16614"/>
                  </a:lnTo>
                  <a:lnTo>
                    <a:pt x="27590" y="15935"/>
                  </a:lnTo>
                  <a:lnTo>
                    <a:pt x="27678" y="15256"/>
                  </a:lnTo>
                  <a:lnTo>
                    <a:pt x="27708" y="14548"/>
                  </a:lnTo>
                  <a:lnTo>
                    <a:pt x="27737" y="13840"/>
                  </a:lnTo>
                  <a:lnTo>
                    <a:pt x="27708" y="13102"/>
                  </a:lnTo>
                  <a:lnTo>
                    <a:pt x="27649" y="12424"/>
                  </a:lnTo>
                  <a:lnTo>
                    <a:pt x="27560" y="11715"/>
                  </a:lnTo>
                  <a:lnTo>
                    <a:pt x="27442" y="11037"/>
                  </a:lnTo>
                  <a:lnTo>
                    <a:pt x="27294" y="10358"/>
                  </a:lnTo>
                  <a:lnTo>
                    <a:pt x="27088" y="9709"/>
                  </a:lnTo>
                  <a:lnTo>
                    <a:pt x="26881" y="9060"/>
                  </a:lnTo>
                  <a:lnTo>
                    <a:pt x="26616" y="8440"/>
                  </a:lnTo>
                  <a:lnTo>
                    <a:pt x="26350" y="7820"/>
                  </a:lnTo>
                  <a:lnTo>
                    <a:pt x="26026" y="7230"/>
                  </a:lnTo>
                  <a:lnTo>
                    <a:pt x="25701" y="6640"/>
                  </a:lnTo>
                  <a:lnTo>
                    <a:pt x="25347" y="6079"/>
                  </a:lnTo>
                  <a:lnTo>
                    <a:pt x="24963" y="5548"/>
                  </a:lnTo>
                  <a:lnTo>
                    <a:pt x="24550" y="5017"/>
                  </a:lnTo>
                  <a:lnTo>
                    <a:pt x="24108" y="4516"/>
                  </a:lnTo>
                  <a:lnTo>
                    <a:pt x="23636" y="4043"/>
                  </a:lnTo>
                  <a:lnTo>
                    <a:pt x="23163" y="3571"/>
                  </a:lnTo>
                  <a:lnTo>
                    <a:pt x="22662" y="3158"/>
                  </a:lnTo>
                  <a:lnTo>
                    <a:pt x="22131" y="2745"/>
                  </a:lnTo>
                  <a:lnTo>
                    <a:pt x="21600" y="2362"/>
                  </a:lnTo>
                  <a:lnTo>
                    <a:pt x="21009" y="1978"/>
                  </a:lnTo>
                  <a:lnTo>
                    <a:pt x="20449" y="1653"/>
                  </a:lnTo>
                  <a:lnTo>
                    <a:pt x="19829" y="1358"/>
                  </a:lnTo>
                  <a:lnTo>
                    <a:pt x="19239" y="1063"/>
                  </a:lnTo>
                  <a:lnTo>
                    <a:pt x="18590" y="827"/>
                  </a:lnTo>
                  <a:lnTo>
                    <a:pt x="17941" y="621"/>
                  </a:lnTo>
                  <a:lnTo>
                    <a:pt x="17291" y="444"/>
                  </a:lnTo>
                  <a:lnTo>
                    <a:pt x="16613" y="267"/>
                  </a:lnTo>
                  <a:lnTo>
                    <a:pt x="15934" y="149"/>
                  </a:lnTo>
                  <a:lnTo>
                    <a:pt x="15255" y="60"/>
                  </a:lnTo>
                  <a:lnTo>
                    <a:pt x="14547" y="30"/>
                  </a:lnTo>
                  <a:lnTo>
                    <a:pt x="1383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flipH="1">
              <a:off x="2688255" y="2935327"/>
              <a:ext cx="208828" cy="208828"/>
            </a:xfrm>
            <a:custGeom>
              <a:rect b="b" l="l" r="r" t="t"/>
              <a:pathLst>
                <a:path extrusionOk="0" h="24905" w="24905">
                  <a:moveTo>
                    <a:pt x="12423" y="0"/>
                  </a:moveTo>
                  <a:lnTo>
                    <a:pt x="11774" y="30"/>
                  </a:lnTo>
                  <a:lnTo>
                    <a:pt x="11154" y="59"/>
                  </a:lnTo>
                  <a:lnTo>
                    <a:pt x="10535" y="148"/>
                  </a:lnTo>
                  <a:lnTo>
                    <a:pt x="9915" y="266"/>
                  </a:lnTo>
                  <a:lnTo>
                    <a:pt x="9295" y="413"/>
                  </a:lnTo>
                  <a:lnTo>
                    <a:pt x="8705" y="590"/>
                  </a:lnTo>
                  <a:lnTo>
                    <a:pt x="8145" y="768"/>
                  </a:lnTo>
                  <a:lnTo>
                    <a:pt x="7584" y="1004"/>
                  </a:lnTo>
                  <a:lnTo>
                    <a:pt x="7023" y="1240"/>
                  </a:lnTo>
                  <a:lnTo>
                    <a:pt x="6492" y="1535"/>
                  </a:lnTo>
                  <a:lnTo>
                    <a:pt x="5961" y="1830"/>
                  </a:lnTo>
                  <a:lnTo>
                    <a:pt x="5459" y="2154"/>
                  </a:lnTo>
                  <a:lnTo>
                    <a:pt x="4987" y="2508"/>
                  </a:lnTo>
                  <a:lnTo>
                    <a:pt x="4515" y="2863"/>
                  </a:lnTo>
                  <a:lnTo>
                    <a:pt x="4043" y="3276"/>
                  </a:lnTo>
                  <a:lnTo>
                    <a:pt x="3630" y="3689"/>
                  </a:lnTo>
                  <a:lnTo>
                    <a:pt x="3217" y="4102"/>
                  </a:lnTo>
                  <a:lnTo>
                    <a:pt x="2833" y="4574"/>
                  </a:lnTo>
                  <a:lnTo>
                    <a:pt x="2450" y="5046"/>
                  </a:lnTo>
                  <a:lnTo>
                    <a:pt x="2125" y="5518"/>
                  </a:lnTo>
                  <a:lnTo>
                    <a:pt x="1800" y="6020"/>
                  </a:lnTo>
                  <a:lnTo>
                    <a:pt x="1505" y="6551"/>
                  </a:lnTo>
                  <a:lnTo>
                    <a:pt x="1210" y="7082"/>
                  </a:lnTo>
                  <a:lnTo>
                    <a:pt x="974" y="7643"/>
                  </a:lnTo>
                  <a:lnTo>
                    <a:pt x="738" y="8203"/>
                  </a:lnTo>
                  <a:lnTo>
                    <a:pt x="561" y="8794"/>
                  </a:lnTo>
                  <a:lnTo>
                    <a:pt x="384" y="9384"/>
                  </a:lnTo>
                  <a:lnTo>
                    <a:pt x="266" y="9974"/>
                  </a:lnTo>
                  <a:lnTo>
                    <a:pt x="148" y="10593"/>
                  </a:lnTo>
                  <a:lnTo>
                    <a:pt x="59" y="11213"/>
                  </a:lnTo>
                  <a:lnTo>
                    <a:pt x="30" y="11833"/>
                  </a:lnTo>
                  <a:lnTo>
                    <a:pt x="0" y="12482"/>
                  </a:lnTo>
                  <a:lnTo>
                    <a:pt x="30" y="13131"/>
                  </a:lnTo>
                  <a:lnTo>
                    <a:pt x="89" y="13751"/>
                  </a:lnTo>
                  <a:lnTo>
                    <a:pt x="148" y="14370"/>
                  </a:lnTo>
                  <a:lnTo>
                    <a:pt x="266" y="14990"/>
                  </a:lnTo>
                  <a:lnTo>
                    <a:pt x="414" y="15610"/>
                  </a:lnTo>
                  <a:lnTo>
                    <a:pt x="591" y="16200"/>
                  </a:lnTo>
                  <a:lnTo>
                    <a:pt x="768" y="16760"/>
                  </a:lnTo>
                  <a:lnTo>
                    <a:pt x="1004" y="17321"/>
                  </a:lnTo>
                  <a:lnTo>
                    <a:pt x="1240" y="17882"/>
                  </a:lnTo>
                  <a:lnTo>
                    <a:pt x="1535" y="18413"/>
                  </a:lnTo>
                  <a:lnTo>
                    <a:pt x="1830" y="18944"/>
                  </a:lnTo>
                  <a:lnTo>
                    <a:pt x="2155" y="19446"/>
                  </a:lnTo>
                  <a:lnTo>
                    <a:pt x="2509" y="19918"/>
                  </a:lnTo>
                  <a:lnTo>
                    <a:pt x="2863" y="20390"/>
                  </a:lnTo>
                  <a:lnTo>
                    <a:pt x="3276" y="20832"/>
                  </a:lnTo>
                  <a:lnTo>
                    <a:pt x="3689" y="21275"/>
                  </a:lnTo>
                  <a:lnTo>
                    <a:pt x="4102" y="21688"/>
                  </a:lnTo>
                  <a:lnTo>
                    <a:pt x="4574" y="22072"/>
                  </a:lnTo>
                  <a:lnTo>
                    <a:pt x="5046" y="22455"/>
                  </a:lnTo>
                  <a:lnTo>
                    <a:pt x="5518" y="22780"/>
                  </a:lnTo>
                  <a:lnTo>
                    <a:pt x="6020" y="23105"/>
                  </a:lnTo>
                  <a:lnTo>
                    <a:pt x="6551" y="23400"/>
                  </a:lnTo>
                  <a:lnTo>
                    <a:pt x="7082" y="23695"/>
                  </a:lnTo>
                  <a:lnTo>
                    <a:pt x="7643" y="23931"/>
                  </a:lnTo>
                  <a:lnTo>
                    <a:pt x="8204" y="24167"/>
                  </a:lnTo>
                  <a:lnTo>
                    <a:pt x="8794" y="24344"/>
                  </a:lnTo>
                  <a:lnTo>
                    <a:pt x="9384" y="24521"/>
                  </a:lnTo>
                  <a:lnTo>
                    <a:pt x="9974" y="24639"/>
                  </a:lnTo>
                  <a:lnTo>
                    <a:pt x="10594" y="24757"/>
                  </a:lnTo>
                  <a:lnTo>
                    <a:pt x="11213" y="24845"/>
                  </a:lnTo>
                  <a:lnTo>
                    <a:pt x="11833" y="24875"/>
                  </a:lnTo>
                  <a:lnTo>
                    <a:pt x="12482" y="24904"/>
                  </a:lnTo>
                  <a:lnTo>
                    <a:pt x="13131" y="24875"/>
                  </a:lnTo>
                  <a:lnTo>
                    <a:pt x="13751" y="24816"/>
                  </a:lnTo>
                  <a:lnTo>
                    <a:pt x="14371" y="24757"/>
                  </a:lnTo>
                  <a:lnTo>
                    <a:pt x="14990" y="24639"/>
                  </a:lnTo>
                  <a:lnTo>
                    <a:pt x="15610" y="24491"/>
                  </a:lnTo>
                  <a:lnTo>
                    <a:pt x="16200" y="24314"/>
                  </a:lnTo>
                  <a:lnTo>
                    <a:pt x="16761" y="24137"/>
                  </a:lnTo>
                  <a:lnTo>
                    <a:pt x="17321" y="23901"/>
                  </a:lnTo>
                  <a:lnTo>
                    <a:pt x="17882" y="23665"/>
                  </a:lnTo>
                  <a:lnTo>
                    <a:pt x="18413" y="23370"/>
                  </a:lnTo>
                  <a:lnTo>
                    <a:pt x="18944" y="23075"/>
                  </a:lnTo>
                  <a:lnTo>
                    <a:pt x="19446" y="22750"/>
                  </a:lnTo>
                  <a:lnTo>
                    <a:pt x="19918" y="22396"/>
                  </a:lnTo>
                  <a:lnTo>
                    <a:pt x="20390" y="22042"/>
                  </a:lnTo>
                  <a:lnTo>
                    <a:pt x="20833" y="21629"/>
                  </a:lnTo>
                  <a:lnTo>
                    <a:pt x="21275" y="21216"/>
                  </a:lnTo>
                  <a:lnTo>
                    <a:pt x="21688" y="20803"/>
                  </a:lnTo>
                  <a:lnTo>
                    <a:pt x="22072" y="20331"/>
                  </a:lnTo>
                  <a:lnTo>
                    <a:pt x="22456" y="19859"/>
                  </a:lnTo>
                  <a:lnTo>
                    <a:pt x="22780" y="19387"/>
                  </a:lnTo>
                  <a:lnTo>
                    <a:pt x="23105" y="18885"/>
                  </a:lnTo>
                  <a:lnTo>
                    <a:pt x="23400" y="18354"/>
                  </a:lnTo>
                  <a:lnTo>
                    <a:pt x="23695" y="17823"/>
                  </a:lnTo>
                  <a:lnTo>
                    <a:pt x="23931" y="17262"/>
                  </a:lnTo>
                  <a:lnTo>
                    <a:pt x="24167" y="16701"/>
                  </a:lnTo>
                  <a:lnTo>
                    <a:pt x="24344" y="16111"/>
                  </a:lnTo>
                  <a:lnTo>
                    <a:pt x="24521" y="15521"/>
                  </a:lnTo>
                  <a:lnTo>
                    <a:pt x="24639" y="14931"/>
                  </a:lnTo>
                  <a:lnTo>
                    <a:pt x="24757" y="14311"/>
                  </a:lnTo>
                  <a:lnTo>
                    <a:pt x="24846" y="13692"/>
                  </a:lnTo>
                  <a:lnTo>
                    <a:pt x="24875" y="13043"/>
                  </a:lnTo>
                  <a:lnTo>
                    <a:pt x="24905" y="12423"/>
                  </a:lnTo>
                  <a:lnTo>
                    <a:pt x="24875" y="11774"/>
                  </a:lnTo>
                  <a:lnTo>
                    <a:pt x="24816" y="11154"/>
                  </a:lnTo>
                  <a:lnTo>
                    <a:pt x="24757" y="10505"/>
                  </a:lnTo>
                  <a:lnTo>
                    <a:pt x="24639" y="9915"/>
                  </a:lnTo>
                  <a:lnTo>
                    <a:pt x="24492" y="9295"/>
                  </a:lnTo>
                  <a:lnTo>
                    <a:pt x="24315" y="8705"/>
                  </a:lnTo>
                  <a:lnTo>
                    <a:pt x="24138" y="8144"/>
                  </a:lnTo>
                  <a:lnTo>
                    <a:pt x="23901" y="7584"/>
                  </a:lnTo>
                  <a:lnTo>
                    <a:pt x="23665" y="7023"/>
                  </a:lnTo>
                  <a:lnTo>
                    <a:pt x="23370" y="6492"/>
                  </a:lnTo>
                  <a:lnTo>
                    <a:pt x="23075" y="5961"/>
                  </a:lnTo>
                  <a:lnTo>
                    <a:pt x="22751" y="5459"/>
                  </a:lnTo>
                  <a:lnTo>
                    <a:pt x="22397" y="4987"/>
                  </a:lnTo>
                  <a:lnTo>
                    <a:pt x="22043" y="4515"/>
                  </a:lnTo>
                  <a:lnTo>
                    <a:pt x="21629" y="4043"/>
                  </a:lnTo>
                  <a:lnTo>
                    <a:pt x="21216" y="3630"/>
                  </a:lnTo>
                  <a:lnTo>
                    <a:pt x="20803" y="3217"/>
                  </a:lnTo>
                  <a:lnTo>
                    <a:pt x="20331" y="2833"/>
                  </a:lnTo>
                  <a:lnTo>
                    <a:pt x="19859" y="2449"/>
                  </a:lnTo>
                  <a:lnTo>
                    <a:pt x="19387" y="2125"/>
                  </a:lnTo>
                  <a:lnTo>
                    <a:pt x="18885" y="1800"/>
                  </a:lnTo>
                  <a:lnTo>
                    <a:pt x="18354" y="1476"/>
                  </a:lnTo>
                  <a:lnTo>
                    <a:pt x="17823" y="1210"/>
                  </a:lnTo>
                  <a:lnTo>
                    <a:pt x="17262" y="974"/>
                  </a:lnTo>
                  <a:lnTo>
                    <a:pt x="16702" y="738"/>
                  </a:lnTo>
                  <a:lnTo>
                    <a:pt x="16112" y="561"/>
                  </a:lnTo>
                  <a:lnTo>
                    <a:pt x="15521" y="384"/>
                  </a:lnTo>
                  <a:lnTo>
                    <a:pt x="14931" y="236"/>
                  </a:lnTo>
                  <a:lnTo>
                    <a:pt x="14312" y="148"/>
                  </a:lnTo>
                  <a:lnTo>
                    <a:pt x="13692" y="59"/>
                  </a:lnTo>
                  <a:lnTo>
                    <a:pt x="13043" y="30"/>
                  </a:lnTo>
                  <a:lnTo>
                    <a:pt x="12423" y="0"/>
                  </a:ln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flipH="1">
              <a:off x="2659553" y="2906625"/>
              <a:ext cx="266232" cy="266232"/>
            </a:xfrm>
            <a:custGeom>
              <a:rect b="b" l="l" r="r" t="t"/>
              <a:pathLst>
                <a:path extrusionOk="0" h="31751" w="31751">
                  <a:moveTo>
                    <a:pt x="15817" y="0"/>
                  </a:moveTo>
                  <a:lnTo>
                    <a:pt x="15020" y="30"/>
                  </a:lnTo>
                  <a:lnTo>
                    <a:pt x="14194" y="89"/>
                  </a:lnTo>
                  <a:lnTo>
                    <a:pt x="13397" y="178"/>
                  </a:lnTo>
                  <a:lnTo>
                    <a:pt x="12630" y="325"/>
                  </a:lnTo>
                  <a:lnTo>
                    <a:pt x="11863" y="502"/>
                  </a:lnTo>
                  <a:lnTo>
                    <a:pt x="11095" y="738"/>
                  </a:lnTo>
                  <a:lnTo>
                    <a:pt x="10358" y="974"/>
                  </a:lnTo>
                  <a:lnTo>
                    <a:pt x="9650" y="1269"/>
                  </a:lnTo>
                  <a:lnTo>
                    <a:pt x="8941" y="1594"/>
                  </a:lnTo>
                  <a:lnTo>
                    <a:pt x="8263" y="1948"/>
                  </a:lnTo>
                  <a:lnTo>
                    <a:pt x="7614" y="2332"/>
                  </a:lnTo>
                  <a:lnTo>
                    <a:pt x="6964" y="2745"/>
                  </a:lnTo>
                  <a:lnTo>
                    <a:pt x="6345" y="3187"/>
                  </a:lnTo>
                  <a:lnTo>
                    <a:pt x="5725" y="3659"/>
                  </a:lnTo>
                  <a:lnTo>
                    <a:pt x="5164" y="4161"/>
                  </a:lnTo>
                  <a:lnTo>
                    <a:pt x="4604" y="4692"/>
                  </a:lnTo>
                  <a:lnTo>
                    <a:pt x="4102" y="5223"/>
                  </a:lnTo>
                  <a:lnTo>
                    <a:pt x="3601" y="5813"/>
                  </a:lnTo>
                  <a:lnTo>
                    <a:pt x="3128" y="6404"/>
                  </a:lnTo>
                  <a:lnTo>
                    <a:pt x="2686" y="7023"/>
                  </a:lnTo>
                  <a:lnTo>
                    <a:pt x="2273" y="7672"/>
                  </a:lnTo>
                  <a:lnTo>
                    <a:pt x="1889" y="8351"/>
                  </a:lnTo>
                  <a:lnTo>
                    <a:pt x="1535" y="9030"/>
                  </a:lnTo>
                  <a:lnTo>
                    <a:pt x="1240" y="9738"/>
                  </a:lnTo>
                  <a:lnTo>
                    <a:pt x="945" y="10446"/>
                  </a:lnTo>
                  <a:lnTo>
                    <a:pt x="709" y="11184"/>
                  </a:lnTo>
                  <a:lnTo>
                    <a:pt x="473" y="11951"/>
                  </a:lnTo>
                  <a:lnTo>
                    <a:pt x="325" y="12718"/>
                  </a:lnTo>
                  <a:lnTo>
                    <a:pt x="178" y="13515"/>
                  </a:lnTo>
                  <a:lnTo>
                    <a:pt x="89" y="14282"/>
                  </a:lnTo>
                  <a:lnTo>
                    <a:pt x="30" y="15108"/>
                  </a:lnTo>
                  <a:lnTo>
                    <a:pt x="1" y="15934"/>
                  </a:lnTo>
                  <a:lnTo>
                    <a:pt x="30" y="16731"/>
                  </a:lnTo>
                  <a:lnTo>
                    <a:pt x="89" y="17557"/>
                  </a:lnTo>
                  <a:lnTo>
                    <a:pt x="178" y="18325"/>
                  </a:lnTo>
                  <a:lnTo>
                    <a:pt x="325" y="19121"/>
                  </a:lnTo>
                  <a:lnTo>
                    <a:pt x="502" y="19888"/>
                  </a:lnTo>
                  <a:lnTo>
                    <a:pt x="738" y="20626"/>
                  </a:lnTo>
                  <a:lnTo>
                    <a:pt x="974" y="21364"/>
                  </a:lnTo>
                  <a:lnTo>
                    <a:pt x="1269" y="22101"/>
                  </a:lnTo>
                  <a:lnTo>
                    <a:pt x="1594" y="22810"/>
                  </a:lnTo>
                  <a:lnTo>
                    <a:pt x="1948" y="23488"/>
                  </a:lnTo>
                  <a:lnTo>
                    <a:pt x="2332" y="24137"/>
                  </a:lnTo>
                  <a:lnTo>
                    <a:pt x="2745" y="24787"/>
                  </a:lnTo>
                  <a:lnTo>
                    <a:pt x="3187" y="25406"/>
                  </a:lnTo>
                  <a:lnTo>
                    <a:pt x="3660" y="25996"/>
                  </a:lnTo>
                  <a:lnTo>
                    <a:pt x="4161" y="26587"/>
                  </a:lnTo>
                  <a:lnTo>
                    <a:pt x="4692" y="27147"/>
                  </a:lnTo>
                  <a:lnTo>
                    <a:pt x="5223" y="27649"/>
                  </a:lnTo>
                  <a:lnTo>
                    <a:pt x="5814" y="28150"/>
                  </a:lnTo>
                  <a:lnTo>
                    <a:pt x="6404" y="28623"/>
                  </a:lnTo>
                  <a:lnTo>
                    <a:pt x="7023" y="29065"/>
                  </a:lnTo>
                  <a:lnTo>
                    <a:pt x="7673" y="29478"/>
                  </a:lnTo>
                  <a:lnTo>
                    <a:pt x="8351" y="29862"/>
                  </a:lnTo>
                  <a:lnTo>
                    <a:pt x="9030" y="30216"/>
                  </a:lnTo>
                  <a:lnTo>
                    <a:pt x="9738" y="30511"/>
                  </a:lnTo>
                  <a:lnTo>
                    <a:pt x="10446" y="30806"/>
                  </a:lnTo>
                  <a:lnTo>
                    <a:pt x="11184" y="31042"/>
                  </a:lnTo>
                  <a:lnTo>
                    <a:pt x="11951" y="31249"/>
                  </a:lnTo>
                  <a:lnTo>
                    <a:pt x="12718" y="31426"/>
                  </a:lnTo>
                  <a:lnTo>
                    <a:pt x="13515" y="31573"/>
                  </a:lnTo>
                  <a:lnTo>
                    <a:pt x="14312" y="31662"/>
                  </a:lnTo>
                  <a:lnTo>
                    <a:pt x="15108" y="31721"/>
                  </a:lnTo>
                  <a:lnTo>
                    <a:pt x="15935" y="31750"/>
                  </a:lnTo>
                  <a:lnTo>
                    <a:pt x="16731" y="31721"/>
                  </a:lnTo>
                  <a:lnTo>
                    <a:pt x="17558" y="31662"/>
                  </a:lnTo>
                  <a:lnTo>
                    <a:pt x="18325" y="31573"/>
                  </a:lnTo>
                  <a:lnTo>
                    <a:pt x="19121" y="31426"/>
                  </a:lnTo>
                  <a:lnTo>
                    <a:pt x="19889" y="31249"/>
                  </a:lnTo>
                  <a:lnTo>
                    <a:pt x="20626" y="31013"/>
                  </a:lnTo>
                  <a:lnTo>
                    <a:pt x="21364" y="30777"/>
                  </a:lnTo>
                  <a:lnTo>
                    <a:pt x="22102" y="30482"/>
                  </a:lnTo>
                  <a:lnTo>
                    <a:pt x="22810" y="30157"/>
                  </a:lnTo>
                  <a:lnTo>
                    <a:pt x="23489" y="29803"/>
                  </a:lnTo>
                  <a:lnTo>
                    <a:pt x="24138" y="29419"/>
                  </a:lnTo>
                  <a:lnTo>
                    <a:pt x="24787" y="29006"/>
                  </a:lnTo>
                  <a:lnTo>
                    <a:pt x="25407" y="28564"/>
                  </a:lnTo>
                  <a:lnTo>
                    <a:pt x="25997" y="28091"/>
                  </a:lnTo>
                  <a:lnTo>
                    <a:pt x="26587" y="27590"/>
                  </a:lnTo>
                  <a:lnTo>
                    <a:pt x="27147" y="27059"/>
                  </a:lnTo>
                  <a:lnTo>
                    <a:pt x="27649" y="26528"/>
                  </a:lnTo>
                  <a:lnTo>
                    <a:pt x="28151" y="25937"/>
                  </a:lnTo>
                  <a:lnTo>
                    <a:pt x="28623" y="25347"/>
                  </a:lnTo>
                  <a:lnTo>
                    <a:pt x="29065" y="24728"/>
                  </a:lnTo>
                  <a:lnTo>
                    <a:pt x="29479" y="24078"/>
                  </a:lnTo>
                  <a:lnTo>
                    <a:pt x="29862" y="23400"/>
                  </a:lnTo>
                  <a:lnTo>
                    <a:pt x="30216" y="22721"/>
                  </a:lnTo>
                  <a:lnTo>
                    <a:pt x="30511" y="22013"/>
                  </a:lnTo>
                  <a:lnTo>
                    <a:pt x="30806" y="21275"/>
                  </a:lnTo>
                  <a:lnTo>
                    <a:pt x="31042" y="20538"/>
                  </a:lnTo>
                  <a:lnTo>
                    <a:pt x="31249" y="19800"/>
                  </a:lnTo>
                  <a:lnTo>
                    <a:pt x="31426" y="19033"/>
                  </a:lnTo>
                  <a:lnTo>
                    <a:pt x="31574" y="18236"/>
                  </a:lnTo>
                  <a:lnTo>
                    <a:pt x="31662" y="17439"/>
                  </a:lnTo>
                  <a:lnTo>
                    <a:pt x="31721" y="16643"/>
                  </a:lnTo>
                  <a:lnTo>
                    <a:pt x="31751" y="15816"/>
                  </a:lnTo>
                  <a:lnTo>
                    <a:pt x="31721" y="15020"/>
                  </a:lnTo>
                  <a:lnTo>
                    <a:pt x="31662" y="14194"/>
                  </a:lnTo>
                  <a:lnTo>
                    <a:pt x="31574" y="13397"/>
                  </a:lnTo>
                  <a:lnTo>
                    <a:pt x="31426" y="12630"/>
                  </a:lnTo>
                  <a:lnTo>
                    <a:pt x="31249" y="11862"/>
                  </a:lnTo>
                  <a:lnTo>
                    <a:pt x="31013" y="11095"/>
                  </a:lnTo>
                  <a:lnTo>
                    <a:pt x="30777" y="10358"/>
                  </a:lnTo>
                  <a:lnTo>
                    <a:pt x="30482" y="9649"/>
                  </a:lnTo>
                  <a:lnTo>
                    <a:pt x="30157" y="8941"/>
                  </a:lnTo>
                  <a:lnTo>
                    <a:pt x="29803" y="8263"/>
                  </a:lnTo>
                  <a:lnTo>
                    <a:pt x="29420" y="7613"/>
                  </a:lnTo>
                  <a:lnTo>
                    <a:pt x="29006" y="6964"/>
                  </a:lnTo>
                  <a:lnTo>
                    <a:pt x="28564" y="6345"/>
                  </a:lnTo>
                  <a:lnTo>
                    <a:pt x="28092" y="5725"/>
                  </a:lnTo>
                  <a:lnTo>
                    <a:pt x="27590" y="5164"/>
                  </a:lnTo>
                  <a:lnTo>
                    <a:pt x="27059" y="4604"/>
                  </a:lnTo>
                  <a:lnTo>
                    <a:pt x="26528" y="4102"/>
                  </a:lnTo>
                  <a:lnTo>
                    <a:pt x="25938" y="3600"/>
                  </a:lnTo>
                  <a:lnTo>
                    <a:pt x="25347" y="3128"/>
                  </a:lnTo>
                  <a:lnTo>
                    <a:pt x="24728" y="2686"/>
                  </a:lnTo>
                  <a:lnTo>
                    <a:pt x="24079" y="2273"/>
                  </a:lnTo>
                  <a:lnTo>
                    <a:pt x="23400" y="1889"/>
                  </a:lnTo>
                  <a:lnTo>
                    <a:pt x="22721" y="1535"/>
                  </a:lnTo>
                  <a:lnTo>
                    <a:pt x="22013" y="1240"/>
                  </a:lnTo>
                  <a:lnTo>
                    <a:pt x="21305" y="945"/>
                  </a:lnTo>
                  <a:lnTo>
                    <a:pt x="20538" y="709"/>
                  </a:lnTo>
                  <a:lnTo>
                    <a:pt x="19800" y="473"/>
                  </a:lnTo>
                  <a:lnTo>
                    <a:pt x="19033" y="296"/>
                  </a:lnTo>
                  <a:lnTo>
                    <a:pt x="18236" y="178"/>
                  </a:lnTo>
                  <a:lnTo>
                    <a:pt x="17439" y="60"/>
                  </a:lnTo>
                  <a:lnTo>
                    <a:pt x="166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flipH="1">
              <a:off x="2587308" y="2360074"/>
              <a:ext cx="1203700" cy="229120"/>
            </a:xfrm>
            <a:custGeom>
              <a:rect b="b" l="l" r="r" t="t"/>
              <a:pathLst>
                <a:path extrusionOk="0" h="27325" w="143554">
                  <a:moveTo>
                    <a:pt x="126676" y="1"/>
                  </a:moveTo>
                  <a:lnTo>
                    <a:pt x="26970" y="296"/>
                  </a:lnTo>
                  <a:lnTo>
                    <a:pt x="25996" y="296"/>
                  </a:lnTo>
                  <a:lnTo>
                    <a:pt x="25052" y="325"/>
                  </a:lnTo>
                  <a:lnTo>
                    <a:pt x="24580" y="384"/>
                  </a:lnTo>
                  <a:lnTo>
                    <a:pt x="24137" y="443"/>
                  </a:lnTo>
                  <a:lnTo>
                    <a:pt x="23695" y="503"/>
                  </a:lnTo>
                  <a:lnTo>
                    <a:pt x="23252" y="621"/>
                  </a:lnTo>
                  <a:lnTo>
                    <a:pt x="22809" y="768"/>
                  </a:lnTo>
                  <a:lnTo>
                    <a:pt x="22367" y="916"/>
                  </a:lnTo>
                  <a:lnTo>
                    <a:pt x="21924" y="1122"/>
                  </a:lnTo>
                  <a:lnTo>
                    <a:pt x="21482" y="1388"/>
                  </a:lnTo>
                  <a:lnTo>
                    <a:pt x="21039" y="1653"/>
                  </a:lnTo>
                  <a:lnTo>
                    <a:pt x="20596" y="2007"/>
                  </a:lnTo>
                  <a:lnTo>
                    <a:pt x="20154" y="2391"/>
                  </a:lnTo>
                  <a:lnTo>
                    <a:pt x="19682" y="2834"/>
                  </a:lnTo>
                  <a:lnTo>
                    <a:pt x="15816" y="6788"/>
                  </a:lnTo>
                  <a:lnTo>
                    <a:pt x="9590" y="13073"/>
                  </a:lnTo>
                  <a:lnTo>
                    <a:pt x="3630" y="19063"/>
                  </a:lnTo>
                  <a:lnTo>
                    <a:pt x="1564" y="21128"/>
                  </a:lnTo>
                  <a:lnTo>
                    <a:pt x="531" y="22102"/>
                  </a:lnTo>
                  <a:lnTo>
                    <a:pt x="354" y="22338"/>
                  </a:lnTo>
                  <a:lnTo>
                    <a:pt x="207" y="22603"/>
                  </a:lnTo>
                  <a:lnTo>
                    <a:pt x="89" y="22928"/>
                  </a:lnTo>
                  <a:lnTo>
                    <a:pt x="30" y="23312"/>
                  </a:lnTo>
                  <a:lnTo>
                    <a:pt x="0" y="23725"/>
                  </a:lnTo>
                  <a:lnTo>
                    <a:pt x="59" y="24167"/>
                  </a:lnTo>
                  <a:lnTo>
                    <a:pt x="148" y="24610"/>
                  </a:lnTo>
                  <a:lnTo>
                    <a:pt x="325" y="25082"/>
                  </a:lnTo>
                  <a:lnTo>
                    <a:pt x="413" y="25289"/>
                  </a:lnTo>
                  <a:lnTo>
                    <a:pt x="561" y="25525"/>
                  </a:lnTo>
                  <a:lnTo>
                    <a:pt x="708" y="25731"/>
                  </a:lnTo>
                  <a:lnTo>
                    <a:pt x="885" y="25938"/>
                  </a:lnTo>
                  <a:lnTo>
                    <a:pt x="1062" y="26115"/>
                  </a:lnTo>
                  <a:lnTo>
                    <a:pt x="1298" y="26321"/>
                  </a:lnTo>
                  <a:lnTo>
                    <a:pt x="1534" y="26498"/>
                  </a:lnTo>
                  <a:lnTo>
                    <a:pt x="1800" y="26646"/>
                  </a:lnTo>
                  <a:lnTo>
                    <a:pt x="2066" y="26794"/>
                  </a:lnTo>
                  <a:lnTo>
                    <a:pt x="2390" y="26941"/>
                  </a:lnTo>
                  <a:lnTo>
                    <a:pt x="2715" y="27059"/>
                  </a:lnTo>
                  <a:lnTo>
                    <a:pt x="3069" y="27148"/>
                  </a:lnTo>
                  <a:lnTo>
                    <a:pt x="3482" y="27236"/>
                  </a:lnTo>
                  <a:lnTo>
                    <a:pt x="3895" y="27266"/>
                  </a:lnTo>
                  <a:lnTo>
                    <a:pt x="4338" y="27325"/>
                  </a:lnTo>
                  <a:lnTo>
                    <a:pt x="4810" y="27325"/>
                  </a:lnTo>
                  <a:lnTo>
                    <a:pt x="139423" y="26941"/>
                  </a:lnTo>
                  <a:lnTo>
                    <a:pt x="140013" y="26912"/>
                  </a:lnTo>
                  <a:lnTo>
                    <a:pt x="140544" y="26853"/>
                  </a:lnTo>
                  <a:lnTo>
                    <a:pt x="141046" y="26764"/>
                  </a:lnTo>
                  <a:lnTo>
                    <a:pt x="141518" y="26646"/>
                  </a:lnTo>
                  <a:lnTo>
                    <a:pt x="141901" y="26528"/>
                  </a:lnTo>
                  <a:lnTo>
                    <a:pt x="142285" y="26351"/>
                  </a:lnTo>
                  <a:lnTo>
                    <a:pt x="142580" y="26144"/>
                  </a:lnTo>
                  <a:lnTo>
                    <a:pt x="142875" y="25908"/>
                  </a:lnTo>
                  <a:lnTo>
                    <a:pt x="143082" y="25643"/>
                  </a:lnTo>
                  <a:lnTo>
                    <a:pt x="143259" y="25377"/>
                  </a:lnTo>
                  <a:lnTo>
                    <a:pt x="143406" y="25082"/>
                  </a:lnTo>
                  <a:lnTo>
                    <a:pt x="143495" y="24757"/>
                  </a:lnTo>
                  <a:lnTo>
                    <a:pt x="143554" y="24403"/>
                  </a:lnTo>
                  <a:lnTo>
                    <a:pt x="143554" y="24049"/>
                  </a:lnTo>
                  <a:lnTo>
                    <a:pt x="143495" y="23666"/>
                  </a:lnTo>
                  <a:lnTo>
                    <a:pt x="143406" y="23253"/>
                  </a:lnTo>
                  <a:lnTo>
                    <a:pt x="143229" y="22692"/>
                  </a:lnTo>
                  <a:lnTo>
                    <a:pt x="142934" y="21836"/>
                  </a:lnTo>
                  <a:lnTo>
                    <a:pt x="141960" y="19476"/>
                  </a:lnTo>
                  <a:lnTo>
                    <a:pt x="140692" y="16495"/>
                  </a:lnTo>
                  <a:lnTo>
                    <a:pt x="139275" y="13220"/>
                  </a:lnTo>
                  <a:lnTo>
                    <a:pt x="137829" y="10004"/>
                  </a:lnTo>
                  <a:lnTo>
                    <a:pt x="136531" y="7171"/>
                  </a:lnTo>
                  <a:lnTo>
                    <a:pt x="135498" y="5076"/>
                  </a:lnTo>
                  <a:lnTo>
                    <a:pt x="135144" y="4368"/>
                  </a:lnTo>
                  <a:lnTo>
                    <a:pt x="134908" y="3984"/>
                  </a:lnTo>
                  <a:lnTo>
                    <a:pt x="134524" y="3512"/>
                  </a:lnTo>
                  <a:lnTo>
                    <a:pt x="134023" y="2893"/>
                  </a:lnTo>
                  <a:lnTo>
                    <a:pt x="133728" y="2568"/>
                  </a:lnTo>
                  <a:lnTo>
                    <a:pt x="133374" y="2243"/>
                  </a:lnTo>
                  <a:lnTo>
                    <a:pt x="132961" y="1889"/>
                  </a:lnTo>
                  <a:lnTo>
                    <a:pt x="132518" y="1565"/>
                  </a:lnTo>
                  <a:lnTo>
                    <a:pt x="132016" y="1240"/>
                  </a:lnTo>
                  <a:lnTo>
                    <a:pt x="131456" y="945"/>
                  </a:lnTo>
                  <a:lnTo>
                    <a:pt x="130807" y="680"/>
                  </a:lnTo>
                  <a:lnTo>
                    <a:pt x="130128" y="473"/>
                  </a:lnTo>
                  <a:lnTo>
                    <a:pt x="129390" y="266"/>
                  </a:lnTo>
                  <a:lnTo>
                    <a:pt x="128564" y="119"/>
                  </a:lnTo>
                  <a:lnTo>
                    <a:pt x="127649" y="30"/>
                  </a:lnTo>
                  <a:lnTo>
                    <a:pt x="1266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flipH="1">
              <a:off x="2413864" y="2359831"/>
              <a:ext cx="179632" cy="204124"/>
            </a:xfrm>
            <a:custGeom>
              <a:rect b="b" l="l" r="r" t="t"/>
              <a:pathLst>
                <a:path extrusionOk="0" h="24344" w="21423">
                  <a:moveTo>
                    <a:pt x="1977" y="0"/>
                  </a:moveTo>
                  <a:lnTo>
                    <a:pt x="1505" y="89"/>
                  </a:lnTo>
                  <a:lnTo>
                    <a:pt x="1033" y="207"/>
                  </a:lnTo>
                  <a:lnTo>
                    <a:pt x="826" y="295"/>
                  </a:lnTo>
                  <a:lnTo>
                    <a:pt x="620" y="384"/>
                  </a:lnTo>
                  <a:lnTo>
                    <a:pt x="443" y="532"/>
                  </a:lnTo>
                  <a:lnTo>
                    <a:pt x="295" y="650"/>
                  </a:lnTo>
                  <a:lnTo>
                    <a:pt x="177" y="827"/>
                  </a:lnTo>
                  <a:lnTo>
                    <a:pt x="89" y="1004"/>
                  </a:lnTo>
                  <a:lnTo>
                    <a:pt x="30" y="1210"/>
                  </a:lnTo>
                  <a:lnTo>
                    <a:pt x="0" y="1417"/>
                  </a:lnTo>
                  <a:lnTo>
                    <a:pt x="30" y="1682"/>
                  </a:lnTo>
                  <a:lnTo>
                    <a:pt x="89" y="1948"/>
                  </a:lnTo>
                  <a:lnTo>
                    <a:pt x="207" y="2243"/>
                  </a:lnTo>
                  <a:lnTo>
                    <a:pt x="384" y="2568"/>
                  </a:lnTo>
                  <a:lnTo>
                    <a:pt x="1269" y="4013"/>
                  </a:lnTo>
                  <a:lnTo>
                    <a:pt x="2833" y="6492"/>
                  </a:lnTo>
                  <a:lnTo>
                    <a:pt x="7111" y="13131"/>
                  </a:lnTo>
                  <a:lnTo>
                    <a:pt x="11301" y="19564"/>
                  </a:lnTo>
                  <a:lnTo>
                    <a:pt x="12777" y="21777"/>
                  </a:lnTo>
                  <a:lnTo>
                    <a:pt x="13485" y="22810"/>
                  </a:lnTo>
                  <a:lnTo>
                    <a:pt x="13633" y="22957"/>
                  </a:lnTo>
                  <a:lnTo>
                    <a:pt x="13810" y="23134"/>
                  </a:lnTo>
                  <a:lnTo>
                    <a:pt x="14016" y="23282"/>
                  </a:lnTo>
                  <a:lnTo>
                    <a:pt x="14282" y="23429"/>
                  </a:lnTo>
                  <a:lnTo>
                    <a:pt x="14577" y="23547"/>
                  </a:lnTo>
                  <a:lnTo>
                    <a:pt x="14901" y="23695"/>
                  </a:lnTo>
                  <a:lnTo>
                    <a:pt x="15285" y="23813"/>
                  </a:lnTo>
                  <a:lnTo>
                    <a:pt x="15728" y="23901"/>
                  </a:lnTo>
                  <a:lnTo>
                    <a:pt x="16229" y="24019"/>
                  </a:lnTo>
                  <a:lnTo>
                    <a:pt x="16760" y="24108"/>
                  </a:lnTo>
                  <a:lnTo>
                    <a:pt x="17380" y="24167"/>
                  </a:lnTo>
                  <a:lnTo>
                    <a:pt x="18059" y="24255"/>
                  </a:lnTo>
                  <a:lnTo>
                    <a:pt x="18796" y="24285"/>
                  </a:lnTo>
                  <a:lnTo>
                    <a:pt x="19593" y="24344"/>
                  </a:lnTo>
                  <a:lnTo>
                    <a:pt x="21422" y="24344"/>
                  </a:lnTo>
                  <a:lnTo>
                    <a:pt x="20272" y="22780"/>
                  </a:lnTo>
                  <a:lnTo>
                    <a:pt x="19003" y="21098"/>
                  </a:lnTo>
                  <a:lnTo>
                    <a:pt x="16259" y="17557"/>
                  </a:lnTo>
                  <a:lnTo>
                    <a:pt x="13396" y="13928"/>
                  </a:lnTo>
                  <a:lnTo>
                    <a:pt x="10534" y="10328"/>
                  </a:lnTo>
                  <a:lnTo>
                    <a:pt x="7790" y="6994"/>
                  </a:lnTo>
                  <a:lnTo>
                    <a:pt x="5370" y="4043"/>
                  </a:lnTo>
                  <a:lnTo>
                    <a:pt x="3364" y="1653"/>
                  </a:lnTo>
                  <a:lnTo>
                    <a:pt x="19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flipH="1">
              <a:off x="3717765" y="2367747"/>
              <a:ext cx="297164" cy="212543"/>
            </a:xfrm>
            <a:custGeom>
              <a:rect b="b" l="l" r="r" t="t"/>
              <a:pathLst>
                <a:path extrusionOk="0" h="25348" w="35440">
                  <a:moveTo>
                    <a:pt x="34229" y="1"/>
                  </a:moveTo>
                  <a:lnTo>
                    <a:pt x="28121" y="30"/>
                  </a:lnTo>
                  <a:lnTo>
                    <a:pt x="27177" y="738"/>
                  </a:lnTo>
                  <a:lnTo>
                    <a:pt x="26292" y="1505"/>
                  </a:lnTo>
                  <a:lnTo>
                    <a:pt x="25377" y="2302"/>
                  </a:lnTo>
                  <a:lnTo>
                    <a:pt x="24492" y="3128"/>
                  </a:lnTo>
                  <a:lnTo>
                    <a:pt x="21394" y="6197"/>
                  </a:lnTo>
                  <a:lnTo>
                    <a:pt x="17912" y="9649"/>
                  </a:lnTo>
                  <a:lnTo>
                    <a:pt x="14253" y="13190"/>
                  </a:lnTo>
                  <a:lnTo>
                    <a:pt x="12423" y="14961"/>
                  </a:lnTo>
                  <a:lnTo>
                    <a:pt x="10594" y="16643"/>
                  </a:lnTo>
                  <a:lnTo>
                    <a:pt x="8824" y="18266"/>
                  </a:lnTo>
                  <a:lnTo>
                    <a:pt x="7142" y="19741"/>
                  </a:lnTo>
                  <a:lnTo>
                    <a:pt x="5578" y="21098"/>
                  </a:lnTo>
                  <a:lnTo>
                    <a:pt x="4102" y="22249"/>
                  </a:lnTo>
                  <a:lnTo>
                    <a:pt x="3424" y="22751"/>
                  </a:lnTo>
                  <a:lnTo>
                    <a:pt x="2804" y="23223"/>
                  </a:lnTo>
                  <a:lnTo>
                    <a:pt x="2214" y="23606"/>
                  </a:lnTo>
                  <a:lnTo>
                    <a:pt x="1653" y="23931"/>
                  </a:lnTo>
                  <a:lnTo>
                    <a:pt x="1152" y="24197"/>
                  </a:lnTo>
                  <a:lnTo>
                    <a:pt x="709" y="24403"/>
                  </a:lnTo>
                  <a:lnTo>
                    <a:pt x="325" y="24521"/>
                  </a:lnTo>
                  <a:lnTo>
                    <a:pt x="148" y="24551"/>
                  </a:lnTo>
                  <a:lnTo>
                    <a:pt x="1" y="24551"/>
                  </a:lnTo>
                  <a:lnTo>
                    <a:pt x="443" y="24875"/>
                  </a:lnTo>
                  <a:lnTo>
                    <a:pt x="857" y="25141"/>
                  </a:lnTo>
                  <a:lnTo>
                    <a:pt x="1063" y="25229"/>
                  </a:lnTo>
                  <a:lnTo>
                    <a:pt x="1240" y="25288"/>
                  </a:lnTo>
                  <a:lnTo>
                    <a:pt x="1417" y="25347"/>
                  </a:lnTo>
                  <a:lnTo>
                    <a:pt x="9679" y="25347"/>
                  </a:lnTo>
                  <a:lnTo>
                    <a:pt x="10004" y="25318"/>
                  </a:lnTo>
                  <a:lnTo>
                    <a:pt x="10358" y="25200"/>
                  </a:lnTo>
                  <a:lnTo>
                    <a:pt x="10771" y="25052"/>
                  </a:lnTo>
                  <a:lnTo>
                    <a:pt x="11243" y="24816"/>
                  </a:lnTo>
                  <a:lnTo>
                    <a:pt x="11745" y="24492"/>
                  </a:lnTo>
                  <a:lnTo>
                    <a:pt x="12305" y="24108"/>
                  </a:lnTo>
                  <a:lnTo>
                    <a:pt x="12896" y="23606"/>
                  </a:lnTo>
                  <a:lnTo>
                    <a:pt x="13545" y="23046"/>
                  </a:lnTo>
                  <a:lnTo>
                    <a:pt x="17263" y="19446"/>
                  </a:lnTo>
                  <a:lnTo>
                    <a:pt x="23813" y="13013"/>
                  </a:lnTo>
                  <a:lnTo>
                    <a:pt x="30335" y="6640"/>
                  </a:lnTo>
                  <a:lnTo>
                    <a:pt x="32695" y="4368"/>
                  </a:lnTo>
                  <a:lnTo>
                    <a:pt x="33934" y="3158"/>
                  </a:lnTo>
                  <a:lnTo>
                    <a:pt x="34200" y="2892"/>
                  </a:lnTo>
                  <a:lnTo>
                    <a:pt x="34466" y="2627"/>
                  </a:lnTo>
                  <a:lnTo>
                    <a:pt x="34702" y="2361"/>
                  </a:lnTo>
                  <a:lnTo>
                    <a:pt x="34908" y="2096"/>
                  </a:lnTo>
                  <a:lnTo>
                    <a:pt x="35085" y="1830"/>
                  </a:lnTo>
                  <a:lnTo>
                    <a:pt x="35233" y="1564"/>
                  </a:lnTo>
                  <a:lnTo>
                    <a:pt x="35321" y="1299"/>
                  </a:lnTo>
                  <a:lnTo>
                    <a:pt x="35410" y="1063"/>
                  </a:lnTo>
                  <a:lnTo>
                    <a:pt x="35439" y="827"/>
                  </a:lnTo>
                  <a:lnTo>
                    <a:pt x="35410" y="620"/>
                  </a:lnTo>
                  <a:lnTo>
                    <a:pt x="35351" y="443"/>
                  </a:lnTo>
                  <a:lnTo>
                    <a:pt x="35262" y="296"/>
                  </a:lnTo>
                  <a:lnTo>
                    <a:pt x="35085" y="178"/>
                  </a:lnTo>
                  <a:lnTo>
                    <a:pt x="34849" y="89"/>
                  </a:lnTo>
                  <a:lnTo>
                    <a:pt x="34584" y="30"/>
                  </a:lnTo>
                  <a:lnTo>
                    <a:pt x="342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flipH="1">
              <a:off x="2774109" y="2360326"/>
              <a:ext cx="83884" cy="226395"/>
            </a:xfrm>
            <a:custGeom>
              <a:rect b="b" l="l" r="r" t="t"/>
              <a:pathLst>
                <a:path extrusionOk="0" h="27000" w="10004">
                  <a:moveTo>
                    <a:pt x="6905" y="0"/>
                  </a:moveTo>
                  <a:lnTo>
                    <a:pt x="1" y="30"/>
                  </a:lnTo>
                  <a:lnTo>
                    <a:pt x="60" y="27000"/>
                  </a:lnTo>
                  <a:lnTo>
                    <a:pt x="10004" y="26970"/>
                  </a:lnTo>
                  <a:lnTo>
                    <a:pt x="69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flipH="1">
              <a:off x="4388272" y="2700279"/>
              <a:ext cx="202154" cy="130152"/>
            </a:xfrm>
            <a:custGeom>
              <a:rect b="b" l="l" r="r" t="t"/>
              <a:pathLst>
                <a:path extrusionOk="0" h="15522" w="24109">
                  <a:moveTo>
                    <a:pt x="10446" y="0"/>
                  </a:moveTo>
                  <a:lnTo>
                    <a:pt x="8823" y="1328"/>
                  </a:lnTo>
                  <a:lnTo>
                    <a:pt x="7407" y="2568"/>
                  </a:lnTo>
                  <a:lnTo>
                    <a:pt x="6168" y="3718"/>
                  </a:lnTo>
                  <a:lnTo>
                    <a:pt x="5636" y="4249"/>
                  </a:lnTo>
                  <a:lnTo>
                    <a:pt x="5135" y="4751"/>
                  </a:lnTo>
                  <a:lnTo>
                    <a:pt x="4515" y="5459"/>
                  </a:lnTo>
                  <a:lnTo>
                    <a:pt x="4515" y="5489"/>
                  </a:lnTo>
                  <a:lnTo>
                    <a:pt x="3955" y="6138"/>
                  </a:lnTo>
                  <a:lnTo>
                    <a:pt x="3689" y="6463"/>
                  </a:lnTo>
                  <a:lnTo>
                    <a:pt x="3246" y="7112"/>
                  </a:lnTo>
                  <a:lnTo>
                    <a:pt x="2863" y="7702"/>
                  </a:lnTo>
                  <a:lnTo>
                    <a:pt x="2538" y="8292"/>
                  </a:lnTo>
                  <a:lnTo>
                    <a:pt x="2243" y="8853"/>
                  </a:lnTo>
                  <a:lnTo>
                    <a:pt x="2096" y="9236"/>
                  </a:lnTo>
                  <a:lnTo>
                    <a:pt x="2066" y="9295"/>
                  </a:lnTo>
                  <a:lnTo>
                    <a:pt x="1978" y="9561"/>
                  </a:lnTo>
                  <a:lnTo>
                    <a:pt x="1830" y="10033"/>
                  </a:lnTo>
                  <a:lnTo>
                    <a:pt x="1771" y="10269"/>
                  </a:lnTo>
                  <a:lnTo>
                    <a:pt x="1712" y="10505"/>
                  </a:lnTo>
                  <a:lnTo>
                    <a:pt x="1594" y="10948"/>
                  </a:lnTo>
                  <a:lnTo>
                    <a:pt x="1564" y="11154"/>
                  </a:lnTo>
                  <a:lnTo>
                    <a:pt x="1535" y="11361"/>
                  </a:lnTo>
                  <a:lnTo>
                    <a:pt x="1505" y="11538"/>
                  </a:lnTo>
                  <a:lnTo>
                    <a:pt x="1476" y="11951"/>
                  </a:lnTo>
                  <a:lnTo>
                    <a:pt x="1446" y="12098"/>
                  </a:lnTo>
                  <a:lnTo>
                    <a:pt x="1417" y="12423"/>
                  </a:lnTo>
                  <a:lnTo>
                    <a:pt x="1387" y="12689"/>
                  </a:lnTo>
                  <a:lnTo>
                    <a:pt x="1358" y="12984"/>
                  </a:lnTo>
                  <a:lnTo>
                    <a:pt x="1299" y="13338"/>
                  </a:lnTo>
                  <a:lnTo>
                    <a:pt x="1181" y="13662"/>
                  </a:lnTo>
                  <a:lnTo>
                    <a:pt x="1063" y="13987"/>
                  </a:lnTo>
                  <a:lnTo>
                    <a:pt x="886" y="14311"/>
                  </a:lnTo>
                  <a:lnTo>
                    <a:pt x="709" y="14636"/>
                  </a:lnTo>
                  <a:lnTo>
                    <a:pt x="502" y="14931"/>
                  </a:lnTo>
                  <a:lnTo>
                    <a:pt x="266" y="15226"/>
                  </a:lnTo>
                  <a:lnTo>
                    <a:pt x="1" y="15521"/>
                  </a:lnTo>
                  <a:lnTo>
                    <a:pt x="1" y="15521"/>
                  </a:lnTo>
                  <a:lnTo>
                    <a:pt x="16407" y="15492"/>
                  </a:lnTo>
                  <a:lnTo>
                    <a:pt x="16790" y="15462"/>
                  </a:lnTo>
                  <a:lnTo>
                    <a:pt x="17174" y="15433"/>
                  </a:lnTo>
                  <a:lnTo>
                    <a:pt x="17557" y="15403"/>
                  </a:lnTo>
                  <a:lnTo>
                    <a:pt x="17941" y="15315"/>
                  </a:lnTo>
                  <a:lnTo>
                    <a:pt x="18325" y="15226"/>
                  </a:lnTo>
                  <a:lnTo>
                    <a:pt x="18679" y="15138"/>
                  </a:lnTo>
                  <a:lnTo>
                    <a:pt x="19062" y="14990"/>
                  </a:lnTo>
                  <a:lnTo>
                    <a:pt x="19387" y="14872"/>
                  </a:lnTo>
                  <a:lnTo>
                    <a:pt x="19741" y="14695"/>
                  </a:lnTo>
                  <a:lnTo>
                    <a:pt x="20066" y="14518"/>
                  </a:lnTo>
                  <a:lnTo>
                    <a:pt x="20390" y="14341"/>
                  </a:lnTo>
                  <a:lnTo>
                    <a:pt x="20715" y="14134"/>
                  </a:lnTo>
                  <a:lnTo>
                    <a:pt x="21010" y="13928"/>
                  </a:lnTo>
                  <a:lnTo>
                    <a:pt x="21305" y="13692"/>
                  </a:lnTo>
                  <a:lnTo>
                    <a:pt x="21866" y="13190"/>
                  </a:lnTo>
                  <a:lnTo>
                    <a:pt x="22367" y="12630"/>
                  </a:lnTo>
                  <a:lnTo>
                    <a:pt x="22574" y="12334"/>
                  </a:lnTo>
                  <a:lnTo>
                    <a:pt x="22810" y="12039"/>
                  </a:lnTo>
                  <a:lnTo>
                    <a:pt x="23016" y="11715"/>
                  </a:lnTo>
                  <a:lnTo>
                    <a:pt x="23193" y="11390"/>
                  </a:lnTo>
                  <a:lnTo>
                    <a:pt x="23370" y="11066"/>
                  </a:lnTo>
                  <a:lnTo>
                    <a:pt x="23518" y="10712"/>
                  </a:lnTo>
                  <a:lnTo>
                    <a:pt x="23666" y="10357"/>
                  </a:lnTo>
                  <a:lnTo>
                    <a:pt x="23784" y="10003"/>
                  </a:lnTo>
                  <a:lnTo>
                    <a:pt x="23872" y="9649"/>
                  </a:lnTo>
                  <a:lnTo>
                    <a:pt x="23961" y="9266"/>
                  </a:lnTo>
                  <a:lnTo>
                    <a:pt x="24049" y="8882"/>
                  </a:lnTo>
                  <a:lnTo>
                    <a:pt x="24079" y="8499"/>
                  </a:lnTo>
                  <a:lnTo>
                    <a:pt x="24108" y="8115"/>
                  </a:lnTo>
                  <a:lnTo>
                    <a:pt x="24108" y="7702"/>
                  </a:lnTo>
                  <a:lnTo>
                    <a:pt x="24108" y="7318"/>
                  </a:lnTo>
                  <a:lnTo>
                    <a:pt x="24079" y="6935"/>
                  </a:lnTo>
                  <a:lnTo>
                    <a:pt x="24020" y="6522"/>
                  </a:lnTo>
                  <a:lnTo>
                    <a:pt x="23961" y="6167"/>
                  </a:lnTo>
                  <a:lnTo>
                    <a:pt x="23872" y="5784"/>
                  </a:lnTo>
                  <a:lnTo>
                    <a:pt x="23754" y="5430"/>
                  </a:lnTo>
                  <a:lnTo>
                    <a:pt x="23636" y="5046"/>
                  </a:lnTo>
                  <a:lnTo>
                    <a:pt x="23488" y="4722"/>
                  </a:lnTo>
                  <a:lnTo>
                    <a:pt x="23252" y="4190"/>
                  </a:lnTo>
                  <a:lnTo>
                    <a:pt x="22987" y="3718"/>
                  </a:lnTo>
                  <a:lnTo>
                    <a:pt x="22662" y="3246"/>
                  </a:lnTo>
                  <a:lnTo>
                    <a:pt x="22338" y="2804"/>
                  </a:lnTo>
                  <a:lnTo>
                    <a:pt x="21954" y="2390"/>
                  </a:lnTo>
                  <a:lnTo>
                    <a:pt x="21571" y="1977"/>
                  </a:lnTo>
                  <a:lnTo>
                    <a:pt x="21128" y="1623"/>
                  </a:lnTo>
                  <a:lnTo>
                    <a:pt x="20685" y="1299"/>
                  </a:lnTo>
                  <a:lnTo>
                    <a:pt x="20213" y="1004"/>
                  </a:lnTo>
                  <a:lnTo>
                    <a:pt x="19712" y="738"/>
                  </a:lnTo>
                  <a:lnTo>
                    <a:pt x="19180" y="532"/>
                  </a:lnTo>
                  <a:lnTo>
                    <a:pt x="18649" y="325"/>
                  </a:lnTo>
                  <a:lnTo>
                    <a:pt x="18089" y="177"/>
                  </a:lnTo>
                  <a:lnTo>
                    <a:pt x="17528" y="59"/>
                  </a:lnTo>
                  <a:lnTo>
                    <a:pt x="16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flipH="1">
              <a:off x="2379478" y="2639664"/>
              <a:ext cx="61118" cy="142520"/>
            </a:xfrm>
            <a:custGeom>
              <a:rect b="b" l="l" r="r" t="t"/>
              <a:pathLst>
                <a:path extrusionOk="0" h="16997" w="7289">
                  <a:moveTo>
                    <a:pt x="1860" y="0"/>
                  </a:moveTo>
                  <a:lnTo>
                    <a:pt x="1653" y="30"/>
                  </a:lnTo>
                  <a:lnTo>
                    <a:pt x="1447" y="89"/>
                  </a:lnTo>
                  <a:lnTo>
                    <a:pt x="1270" y="177"/>
                  </a:lnTo>
                  <a:lnTo>
                    <a:pt x="1063" y="236"/>
                  </a:lnTo>
                  <a:lnTo>
                    <a:pt x="915" y="354"/>
                  </a:lnTo>
                  <a:lnTo>
                    <a:pt x="738" y="472"/>
                  </a:lnTo>
                  <a:lnTo>
                    <a:pt x="591" y="620"/>
                  </a:lnTo>
                  <a:lnTo>
                    <a:pt x="473" y="738"/>
                  </a:lnTo>
                  <a:lnTo>
                    <a:pt x="355" y="915"/>
                  </a:lnTo>
                  <a:lnTo>
                    <a:pt x="237" y="1092"/>
                  </a:lnTo>
                  <a:lnTo>
                    <a:pt x="148" y="1269"/>
                  </a:lnTo>
                  <a:lnTo>
                    <a:pt x="89" y="1446"/>
                  </a:lnTo>
                  <a:lnTo>
                    <a:pt x="30" y="1653"/>
                  </a:lnTo>
                  <a:lnTo>
                    <a:pt x="1" y="1859"/>
                  </a:lnTo>
                  <a:lnTo>
                    <a:pt x="1" y="2066"/>
                  </a:lnTo>
                  <a:lnTo>
                    <a:pt x="1" y="14960"/>
                  </a:lnTo>
                  <a:lnTo>
                    <a:pt x="1" y="15167"/>
                  </a:lnTo>
                  <a:lnTo>
                    <a:pt x="30" y="15373"/>
                  </a:lnTo>
                  <a:lnTo>
                    <a:pt x="89" y="15550"/>
                  </a:lnTo>
                  <a:lnTo>
                    <a:pt x="148" y="15757"/>
                  </a:lnTo>
                  <a:lnTo>
                    <a:pt x="237" y="15934"/>
                  </a:lnTo>
                  <a:lnTo>
                    <a:pt x="355" y="16111"/>
                  </a:lnTo>
                  <a:lnTo>
                    <a:pt x="473" y="16259"/>
                  </a:lnTo>
                  <a:lnTo>
                    <a:pt x="591" y="16406"/>
                  </a:lnTo>
                  <a:lnTo>
                    <a:pt x="738" y="16524"/>
                  </a:lnTo>
                  <a:lnTo>
                    <a:pt x="915" y="16642"/>
                  </a:lnTo>
                  <a:lnTo>
                    <a:pt x="1063" y="16760"/>
                  </a:lnTo>
                  <a:lnTo>
                    <a:pt x="1270" y="16849"/>
                  </a:lnTo>
                  <a:lnTo>
                    <a:pt x="1447" y="16908"/>
                  </a:lnTo>
                  <a:lnTo>
                    <a:pt x="1653" y="16967"/>
                  </a:lnTo>
                  <a:lnTo>
                    <a:pt x="1860" y="16996"/>
                  </a:lnTo>
                  <a:lnTo>
                    <a:pt x="7289" y="16996"/>
                  </a:lnTo>
                  <a:lnTo>
                    <a:pt x="7289" y="16937"/>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flipH="1">
              <a:off x="2379478" y="2737139"/>
              <a:ext cx="61118" cy="45044"/>
            </a:xfrm>
            <a:custGeom>
              <a:rect b="b" l="l" r="r" t="t"/>
              <a:pathLst>
                <a:path extrusionOk="0" h="5372" w="7289">
                  <a:moveTo>
                    <a:pt x="1" y="1"/>
                  </a:moveTo>
                  <a:lnTo>
                    <a:pt x="1" y="3335"/>
                  </a:lnTo>
                  <a:lnTo>
                    <a:pt x="1" y="3542"/>
                  </a:lnTo>
                  <a:lnTo>
                    <a:pt x="30" y="3748"/>
                  </a:lnTo>
                  <a:lnTo>
                    <a:pt x="89" y="3925"/>
                  </a:lnTo>
                  <a:lnTo>
                    <a:pt x="148" y="4132"/>
                  </a:lnTo>
                  <a:lnTo>
                    <a:pt x="237" y="4309"/>
                  </a:lnTo>
                  <a:lnTo>
                    <a:pt x="355" y="4486"/>
                  </a:lnTo>
                  <a:lnTo>
                    <a:pt x="473" y="4634"/>
                  </a:lnTo>
                  <a:lnTo>
                    <a:pt x="591" y="4781"/>
                  </a:lnTo>
                  <a:lnTo>
                    <a:pt x="738" y="4899"/>
                  </a:lnTo>
                  <a:lnTo>
                    <a:pt x="915" y="5017"/>
                  </a:lnTo>
                  <a:lnTo>
                    <a:pt x="1063" y="5135"/>
                  </a:lnTo>
                  <a:lnTo>
                    <a:pt x="1270" y="5224"/>
                  </a:lnTo>
                  <a:lnTo>
                    <a:pt x="1447" y="5283"/>
                  </a:lnTo>
                  <a:lnTo>
                    <a:pt x="1653" y="5342"/>
                  </a:lnTo>
                  <a:lnTo>
                    <a:pt x="1860" y="5371"/>
                  </a:lnTo>
                  <a:lnTo>
                    <a:pt x="7289" y="5371"/>
                  </a:lnTo>
                  <a:lnTo>
                    <a:pt x="7289" y="5312"/>
                  </a:lnTo>
                  <a:lnTo>
                    <a:pt x="72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flipH="1">
              <a:off x="3348616" y="2676776"/>
              <a:ext cx="137573" cy="38605"/>
            </a:xfrm>
            <a:custGeom>
              <a:rect b="b" l="l" r="r" t="t"/>
              <a:pathLst>
                <a:path extrusionOk="0" h="4604" w="16407">
                  <a:moveTo>
                    <a:pt x="2095" y="0"/>
                  </a:moveTo>
                  <a:lnTo>
                    <a:pt x="1859" y="30"/>
                  </a:lnTo>
                  <a:lnTo>
                    <a:pt x="1623" y="89"/>
                  </a:lnTo>
                  <a:lnTo>
                    <a:pt x="1417" y="177"/>
                  </a:lnTo>
                  <a:lnTo>
                    <a:pt x="1210" y="266"/>
                  </a:lnTo>
                  <a:lnTo>
                    <a:pt x="1033" y="384"/>
                  </a:lnTo>
                  <a:lnTo>
                    <a:pt x="856" y="531"/>
                  </a:lnTo>
                  <a:lnTo>
                    <a:pt x="679" y="679"/>
                  </a:lnTo>
                  <a:lnTo>
                    <a:pt x="531" y="826"/>
                  </a:lnTo>
                  <a:lnTo>
                    <a:pt x="413" y="1003"/>
                  </a:lnTo>
                  <a:lnTo>
                    <a:pt x="295" y="1210"/>
                  </a:lnTo>
                  <a:lnTo>
                    <a:pt x="177" y="1417"/>
                  </a:lnTo>
                  <a:lnTo>
                    <a:pt x="118" y="1623"/>
                  </a:lnTo>
                  <a:lnTo>
                    <a:pt x="59" y="1830"/>
                  </a:lnTo>
                  <a:lnTo>
                    <a:pt x="30" y="2066"/>
                  </a:lnTo>
                  <a:lnTo>
                    <a:pt x="0" y="2302"/>
                  </a:lnTo>
                  <a:lnTo>
                    <a:pt x="30" y="2538"/>
                  </a:lnTo>
                  <a:lnTo>
                    <a:pt x="59" y="2774"/>
                  </a:lnTo>
                  <a:lnTo>
                    <a:pt x="118" y="2980"/>
                  </a:lnTo>
                  <a:lnTo>
                    <a:pt x="177" y="3187"/>
                  </a:lnTo>
                  <a:lnTo>
                    <a:pt x="295" y="3394"/>
                  </a:lnTo>
                  <a:lnTo>
                    <a:pt x="413" y="3600"/>
                  </a:lnTo>
                  <a:lnTo>
                    <a:pt x="531" y="3777"/>
                  </a:lnTo>
                  <a:lnTo>
                    <a:pt x="679" y="3925"/>
                  </a:lnTo>
                  <a:lnTo>
                    <a:pt x="856" y="4072"/>
                  </a:lnTo>
                  <a:lnTo>
                    <a:pt x="1033" y="4220"/>
                  </a:lnTo>
                  <a:lnTo>
                    <a:pt x="1210" y="4338"/>
                  </a:lnTo>
                  <a:lnTo>
                    <a:pt x="1417" y="4426"/>
                  </a:lnTo>
                  <a:lnTo>
                    <a:pt x="1623" y="4515"/>
                  </a:lnTo>
                  <a:lnTo>
                    <a:pt x="1859" y="4574"/>
                  </a:lnTo>
                  <a:lnTo>
                    <a:pt x="2095" y="4603"/>
                  </a:lnTo>
                  <a:lnTo>
                    <a:pt x="14311" y="4603"/>
                  </a:lnTo>
                  <a:lnTo>
                    <a:pt x="14547" y="4574"/>
                  </a:lnTo>
                  <a:lnTo>
                    <a:pt x="14783" y="4515"/>
                  </a:lnTo>
                  <a:lnTo>
                    <a:pt x="14990" y="4426"/>
                  </a:lnTo>
                  <a:lnTo>
                    <a:pt x="15197" y="4338"/>
                  </a:lnTo>
                  <a:lnTo>
                    <a:pt x="15374" y="4220"/>
                  </a:lnTo>
                  <a:lnTo>
                    <a:pt x="15551" y="4072"/>
                  </a:lnTo>
                  <a:lnTo>
                    <a:pt x="15728" y="3925"/>
                  </a:lnTo>
                  <a:lnTo>
                    <a:pt x="15875" y="3777"/>
                  </a:lnTo>
                  <a:lnTo>
                    <a:pt x="15993" y="3600"/>
                  </a:lnTo>
                  <a:lnTo>
                    <a:pt x="16111" y="3394"/>
                  </a:lnTo>
                  <a:lnTo>
                    <a:pt x="16200" y="3187"/>
                  </a:lnTo>
                  <a:lnTo>
                    <a:pt x="16288" y="2980"/>
                  </a:lnTo>
                  <a:lnTo>
                    <a:pt x="16347" y="2774"/>
                  </a:lnTo>
                  <a:lnTo>
                    <a:pt x="16377" y="2538"/>
                  </a:lnTo>
                  <a:lnTo>
                    <a:pt x="16406" y="2302"/>
                  </a:lnTo>
                  <a:lnTo>
                    <a:pt x="16377" y="2066"/>
                  </a:lnTo>
                  <a:lnTo>
                    <a:pt x="16347" y="1830"/>
                  </a:lnTo>
                  <a:lnTo>
                    <a:pt x="16288" y="1623"/>
                  </a:lnTo>
                  <a:lnTo>
                    <a:pt x="16200" y="1417"/>
                  </a:lnTo>
                  <a:lnTo>
                    <a:pt x="16111" y="1210"/>
                  </a:lnTo>
                  <a:lnTo>
                    <a:pt x="15993" y="1003"/>
                  </a:lnTo>
                  <a:lnTo>
                    <a:pt x="15875" y="826"/>
                  </a:lnTo>
                  <a:lnTo>
                    <a:pt x="15728" y="679"/>
                  </a:lnTo>
                  <a:lnTo>
                    <a:pt x="15551" y="531"/>
                  </a:lnTo>
                  <a:lnTo>
                    <a:pt x="15374" y="384"/>
                  </a:lnTo>
                  <a:lnTo>
                    <a:pt x="15197" y="266"/>
                  </a:lnTo>
                  <a:lnTo>
                    <a:pt x="14990" y="177"/>
                  </a:lnTo>
                  <a:lnTo>
                    <a:pt x="14783" y="89"/>
                  </a:lnTo>
                  <a:lnTo>
                    <a:pt x="14547" y="30"/>
                  </a:lnTo>
                  <a:lnTo>
                    <a:pt x="14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flipH="1">
              <a:off x="2908211" y="2680239"/>
              <a:ext cx="137321" cy="38848"/>
            </a:xfrm>
            <a:custGeom>
              <a:rect b="b" l="l" r="r" t="t"/>
              <a:pathLst>
                <a:path extrusionOk="0" h="4633" w="16377">
                  <a:moveTo>
                    <a:pt x="2066" y="0"/>
                  </a:moveTo>
                  <a:lnTo>
                    <a:pt x="1829" y="59"/>
                  </a:lnTo>
                  <a:lnTo>
                    <a:pt x="1623" y="118"/>
                  </a:lnTo>
                  <a:lnTo>
                    <a:pt x="1387" y="177"/>
                  </a:lnTo>
                  <a:lnTo>
                    <a:pt x="1210" y="266"/>
                  </a:lnTo>
                  <a:lnTo>
                    <a:pt x="1003" y="384"/>
                  </a:lnTo>
                  <a:lnTo>
                    <a:pt x="826" y="531"/>
                  </a:lnTo>
                  <a:lnTo>
                    <a:pt x="679" y="679"/>
                  </a:lnTo>
                  <a:lnTo>
                    <a:pt x="531" y="856"/>
                  </a:lnTo>
                  <a:lnTo>
                    <a:pt x="384" y="1033"/>
                  </a:lnTo>
                  <a:lnTo>
                    <a:pt x="266" y="1210"/>
                  </a:lnTo>
                  <a:lnTo>
                    <a:pt x="177" y="1417"/>
                  </a:lnTo>
                  <a:lnTo>
                    <a:pt x="89" y="1623"/>
                  </a:lnTo>
                  <a:lnTo>
                    <a:pt x="30" y="1859"/>
                  </a:lnTo>
                  <a:lnTo>
                    <a:pt x="0" y="2066"/>
                  </a:lnTo>
                  <a:lnTo>
                    <a:pt x="0" y="2302"/>
                  </a:lnTo>
                  <a:lnTo>
                    <a:pt x="0" y="2538"/>
                  </a:lnTo>
                  <a:lnTo>
                    <a:pt x="30" y="2774"/>
                  </a:lnTo>
                  <a:lnTo>
                    <a:pt x="89" y="3010"/>
                  </a:lnTo>
                  <a:lnTo>
                    <a:pt x="177" y="3217"/>
                  </a:lnTo>
                  <a:lnTo>
                    <a:pt x="266" y="3423"/>
                  </a:lnTo>
                  <a:lnTo>
                    <a:pt x="384" y="3600"/>
                  </a:lnTo>
                  <a:lnTo>
                    <a:pt x="531" y="3777"/>
                  </a:lnTo>
                  <a:lnTo>
                    <a:pt x="679" y="3954"/>
                  </a:lnTo>
                  <a:lnTo>
                    <a:pt x="826" y="4102"/>
                  </a:lnTo>
                  <a:lnTo>
                    <a:pt x="1003" y="4220"/>
                  </a:lnTo>
                  <a:lnTo>
                    <a:pt x="1210" y="4338"/>
                  </a:lnTo>
                  <a:lnTo>
                    <a:pt x="1387" y="4426"/>
                  </a:lnTo>
                  <a:lnTo>
                    <a:pt x="1623" y="4515"/>
                  </a:lnTo>
                  <a:lnTo>
                    <a:pt x="1829" y="4574"/>
                  </a:lnTo>
                  <a:lnTo>
                    <a:pt x="2066" y="4603"/>
                  </a:lnTo>
                  <a:lnTo>
                    <a:pt x="2302" y="4633"/>
                  </a:lnTo>
                  <a:lnTo>
                    <a:pt x="14075" y="4633"/>
                  </a:lnTo>
                  <a:lnTo>
                    <a:pt x="14311" y="4603"/>
                  </a:lnTo>
                  <a:lnTo>
                    <a:pt x="14518" y="4574"/>
                  </a:lnTo>
                  <a:lnTo>
                    <a:pt x="14754" y="4515"/>
                  </a:lnTo>
                  <a:lnTo>
                    <a:pt x="14960" y="4426"/>
                  </a:lnTo>
                  <a:lnTo>
                    <a:pt x="15167" y="4338"/>
                  </a:lnTo>
                  <a:lnTo>
                    <a:pt x="15344" y="4220"/>
                  </a:lnTo>
                  <a:lnTo>
                    <a:pt x="15521" y="4102"/>
                  </a:lnTo>
                  <a:lnTo>
                    <a:pt x="15698" y="3954"/>
                  </a:lnTo>
                  <a:lnTo>
                    <a:pt x="15845" y="3777"/>
                  </a:lnTo>
                  <a:lnTo>
                    <a:pt x="15993" y="3600"/>
                  </a:lnTo>
                  <a:lnTo>
                    <a:pt x="16111" y="3423"/>
                  </a:lnTo>
                  <a:lnTo>
                    <a:pt x="16200" y="3217"/>
                  </a:lnTo>
                  <a:lnTo>
                    <a:pt x="16259" y="3010"/>
                  </a:lnTo>
                  <a:lnTo>
                    <a:pt x="16318" y="2774"/>
                  </a:lnTo>
                  <a:lnTo>
                    <a:pt x="16377" y="2538"/>
                  </a:lnTo>
                  <a:lnTo>
                    <a:pt x="16377" y="2302"/>
                  </a:lnTo>
                  <a:lnTo>
                    <a:pt x="16377" y="2066"/>
                  </a:lnTo>
                  <a:lnTo>
                    <a:pt x="16318" y="1859"/>
                  </a:lnTo>
                  <a:lnTo>
                    <a:pt x="16259" y="1623"/>
                  </a:lnTo>
                  <a:lnTo>
                    <a:pt x="16200" y="1417"/>
                  </a:lnTo>
                  <a:lnTo>
                    <a:pt x="16111" y="1210"/>
                  </a:lnTo>
                  <a:lnTo>
                    <a:pt x="15993" y="1033"/>
                  </a:lnTo>
                  <a:lnTo>
                    <a:pt x="15845" y="856"/>
                  </a:lnTo>
                  <a:lnTo>
                    <a:pt x="15698" y="679"/>
                  </a:lnTo>
                  <a:lnTo>
                    <a:pt x="15521" y="531"/>
                  </a:lnTo>
                  <a:lnTo>
                    <a:pt x="15344" y="384"/>
                  </a:lnTo>
                  <a:lnTo>
                    <a:pt x="15167" y="266"/>
                  </a:lnTo>
                  <a:lnTo>
                    <a:pt x="14960" y="177"/>
                  </a:lnTo>
                  <a:lnTo>
                    <a:pt x="14754" y="118"/>
                  </a:lnTo>
                  <a:lnTo>
                    <a:pt x="14518" y="59"/>
                  </a:lnTo>
                  <a:lnTo>
                    <a:pt x="14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flipH="1">
              <a:off x="3660613" y="2780691"/>
              <a:ext cx="56423" cy="56414"/>
            </a:xfrm>
            <a:custGeom>
              <a:rect b="b" l="l" r="r" t="t"/>
              <a:pathLst>
                <a:path extrusionOk="0" h="6728" w="6729">
                  <a:moveTo>
                    <a:pt x="3040" y="0"/>
                  </a:moveTo>
                  <a:lnTo>
                    <a:pt x="2686" y="59"/>
                  </a:lnTo>
                  <a:lnTo>
                    <a:pt x="2361" y="148"/>
                  </a:lnTo>
                  <a:lnTo>
                    <a:pt x="2066" y="266"/>
                  </a:lnTo>
                  <a:lnTo>
                    <a:pt x="1771" y="413"/>
                  </a:lnTo>
                  <a:lnTo>
                    <a:pt x="1506" y="561"/>
                  </a:lnTo>
                  <a:lnTo>
                    <a:pt x="1240" y="767"/>
                  </a:lnTo>
                  <a:lnTo>
                    <a:pt x="1004" y="974"/>
                  </a:lnTo>
                  <a:lnTo>
                    <a:pt x="768" y="1210"/>
                  </a:lnTo>
                  <a:lnTo>
                    <a:pt x="591" y="1476"/>
                  </a:lnTo>
                  <a:lnTo>
                    <a:pt x="414" y="1771"/>
                  </a:lnTo>
                  <a:lnTo>
                    <a:pt x="266" y="2036"/>
                  </a:lnTo>
                  <a:lnTo>
                    <a:pt x="148" y="2361"/>
                  </a:lnTo>
                  <a:lnTo>
                    <a:pt x="89" y="2685"/>
                  </a:lnTo>
                  <a:lnTo>
                    <a:pt x="30" y="3010"/>
                  </a:lnTo>
                  <a:lnTo>
                    <a:pt x="1" y="3364"/>
                  </a:lnTo>
                  <a:lnTo>
                    <a:pt x="30" y="3689"/>
                  </a:lnTo>
                  <a:lnTo>
                    <a:pt x="89" y="4043"/>
                  </a:lnTo>
                  <a:lnTo>
                    <a:pt x="148" y="4367"/>
                  </a:lnTo>
                  <a:lnTo>
                    <a:pt x="266" y="4662"/>
                  </a:lnTo>
                  <a:lnTo>
                    <a:pt x="414" y="4958"/>
                  </a:lnTo>
                  <a:lnTo>
                    <a:pt x="591" y="5253"/>
                  </a:lnTo>
                  <a:lnTo>
                    <a:pt x="768" y="5489"/>
                  </a:lnTo>
                  <a:lnTo>
                    <a:pt x="1004" y="5725"/>
                  </a:lnTo>
                  <a:lnTo>
                    <a:pt x="1240" y="5961"/>
                  </a:lnTo>
                  <a:lnTo>
                    <a:pt x="1506" y="6138"/>
                  </a:lnTo>
                  <a:lnTo>
                    <a:pt x="1771" y="6315"/>
                  </a:lnTo>
                  <a:lnTo>
                    <a:pt x="2066" y="6462"/>
                  </a:lnTo>
                  <a:lnTo>
                    <a:pt x="2361" y="6580"/>
                  </a:lnTo>
                  <a:lnTo>
                    <a:pt x="2686" y="6639"/>
                  </a:lnTo>
                  <a:lnTo>
                    <a:pt x="3040" y="6698"/>
                  </a:lnTo>
                  <a:lnTo>
                    <a:pt x="3365" y="6728"/>
                  </a:lnTo>
                  <a:lnTo>
                    <a:pt x="3719" y="6698"/>
                  </a:lnTo>
                  <a:lnTo>
                    <a:pt x="4043" y="6639"/>
                  </a:lnTo>
                  <a:lnTo>
                    <a:pt x="4368" y="6580"/>
                  </a:lnTo>
                  <a:lnTo>
                    <a:pt x="4693" y="6462"/>
                  </a:lnTo>
                  <a:lnTo>
                    <a:pt x="4988" y="6315"/>
                  </a:lnTo>
                  <a:lnTo>
                    <a:pt x="5253" y="6138"/>
                  </a:lnTo>
                  <a:lnTo>
                    <a:pt x="5519" y="5961"/>
                  </a:lnTo>
                  <a:lnTo>
                    <a:pt x="5755" y="5725"/>
                  </a:lnTo>
                  <a:lnTo>
                    <a:pt x="5961" y="5489"/>
                  </a:lnTo>
                  <a:lnTo>
                    <a:pt x="6168" y="5253"/>
                  </a:lnTo>
                  <a:lnTo>
                    <a:pt x="6315" y="4958"/>
                  </a:lnTo>
                  <a:lnTo>
                    <a:pt x="6463" y="4662"/>
                  </a:lnTo>
                  <a:lnTo>
                    <a:pt x="6581" y="4367"/>
                  </a:lnTo>
                  <a:lnTo>
                    <a:pt x="6670" y="4043"/>
                  </a:lnTo>
                  <a:lnTo>
                    <a:pt x="6729" y="3689"/>
                  </a:lnTo>
                  <a:lnTo>
                    <a:pt x="6729" y="3364"/>
                  </a:lnTo>
                  <a:lnTo>
                    <a:pt x="6729" y="3010"/>
                  </a:lnTo>
                  <a:lnTo>
                    <a:pt x="6670" y="2685"/>
                  </a:lnTo>
                  <a:lnTo>
                    <a:pt x="6581" y="2361"/>
                  </a:lnTo>
                  <a:lnTo>
                    <a:pt x="6463" y="2036"/>
                  </a:lnTo>
                  <a:lnTo>
                    <a:pt x="6315" y="1771"/>
                  </a:lnTo>
                  <a:lnTo>
                    <a:pt x="6168" y="1476"/>
                  </a:lnTo>
                  <a:lnTo>
                    <a:pt x="5961" y="1210"/>
                  </a:lnTo>
                  <a:lnTo>
                    <a:pt x="5755" y="974"/>
                  </a:lnTo>
                  <a:lnTo>
                    <a:pt x="5519" y="767"/>
                  </a:lnTo>
                  <a:lnTo>
                    <a:pt x="5253" y="561"/>
                  </a:lnTo>
                  <a:lnTo>
                    <a:pt x="4988" y="413"/>
                  </a:lnTo>
                  <a:lnTo>
                    <a:pt x="4693" y="266"/>
                  </a:lnTo>
                  <a:lnTo>
                    <a:pt x="4368" y="148"/>
                  </a:lnTo>
                  <a:lnTo>
                    <a:pt x="4043" y="59"/>
                  </a:lnTo>
                  <a:lnTo>
                    <a:pt x="37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flipH="1">
              <a:off x="3558425" y="2780691"/>
              <a:ext cx="56423" cy="56414"/>
            </a:xfrm>
            <a:custGeom>
              <a:rect b="b" l="l" r="r" t="t"/>
              <a:pathLst>
                <a:path extrusionOk="0" h="6728" w="6729">
                  <a:moveTo>
                    <a:pt x="3040" y="0"/>
                  </a:moveTo>
                  <a:lnTo>
                    <a:pt x="2686" y="59"/>
                  </a:lnTo>
                  <a:lnTo>
                    <a:pt x="2361" y="148"/>
                  </a:lnTo>
                  <a:lnTo>
                    <a:pt x="2066" y="266"/>
                  </a:lnTo>
                  <a:lnTo>
                    <a:pt x="1771" y="413"/>
                  </a:lnTo>
                  <a:lnTo>
                    <a:pt x="1505" y="561"/>
                  </a:lnTo>
                  <a:lnTo>
                    <a:pt x="1240" y="767"/>
                  </a:lnTo>
                  <a:lnTo>
                    <a:pt x="1004" y="974"/>
                  </a:lnTo>
                  <a:lnTo>
                    <a:pt x="768" y="1210"/>
                  </a:lnTo>
                  <a:lnTo>
                    <a:pt x="591" y="1476"/>
                  </a:lnTo>
                  <a:lnTo>
                    <a:pt x="413" y="1771"/>
                  </a:lnTo>
                  <a:lnTo>
                    <a:pt x="266" y="2036"/>
                  </a:lnTo>
                  <a:lnTo>
                    <a:pt x="148" y="2361"/>
                  </a:lnTo>
                  <a:lnTo>
                    <a:pt x="89" y="2685"/>
                  </a:lnTo>
                  <a:lnTo>
                    <a:pt x="30" y="3010"/>
                  </a:lnTo>
                  <a:lnTo>
                    <a:pt x="0" y="3364"/>
                  </a:lnTo>
                  <a:lnTo>
                    <a:pt x="30" y="3689"/>
                  </a:lnTo>
                  <a:lnTo>
                    <a:pt x="89" y="4043"/>
                  </a:lnTo>
                  <a:lnTo>
                    <a:pt x="148" y="4367"/>
                  </a:lnTo>
                  <a:lnTo>
                    <a:pt x="266" y="4662"/>
                  </a:lnTo>
                  <a:lnTo>
                    <a:pt x="413" y="4958"/>
                  </a:lnTo>
                  <a:lnTo>
                    <a:pt x="591" y="5253"/>
                  </a:lnTo>
                  <a:lnTo>
                    <a:pt x="768" y="5489"/>
                  </a:lnTo>
                  <a:lnTo>
                    <a:pt x="1004" y="5725"/>
                  </a:lnTo>
                  <a:lnTo>
                    <a:pt x="1240" y="5961"/>
                  </a:lnTo>
                  <a:lnTo>
                    <a:pt x="1505" y="6138"/>
                  </a:lnTo>
                  <a:lnTo>
                    <a:pt x="1771" y="6315"/>
                  </a:lnTo>
                  <a:lnTo>
                    <a:pt x="2066" y="6462"/>
                  </a:lnTo>
                  <a:lnTo>
                    <a:pt x="2361" y="6580"/>
                  </a:lnTo>
                  <a:lnTo>
                    <a:pt x="2686" y="6639"/>
                  </a:lnTo>
                  <a:lnTo>
                    <a:pt x="3040" y="6698"/>
                  </a:lnTo>
                  <a:lnTo>
                    <a:pt x="3364" y="6728"/>
                  </a:lnTo>
                  <a:lnTo>
                    <a:pt x="3718" y="6698"/>
                  </a:lnTo>
                  <a:lnTo>
                    <a:pt x="4043" y="6639"/>
                  </a:lnTo>
                  <a:lnTo>
                    <a:pt x="4367" y="6580"/>
                  </a:lnTo>
                  <a:lnTo>
                    <a:pt x="4692" y="6462"/>
                  </a:lnTo>
                  <a:lnTo>
                    <a:pt x="4987" y="6315"/>
                  </a:lnTo>
                  <a:lnTo>
                    <a:pt x="5253" y="6138"/>
                  </a:lnTo>
                  <a:lnTo>
                    <a:pt x="5518" y="5961"/>
                  </a:lnTo>
                  <a:lnTo>
                    <a:pt x="5754" y="5725"/>
                  </a:lnTo>
                  <a:lnTo>
                    <a:pt x="5961" y="5489"/>
                  </a:lnTo>
                  <a:lnTo>
                    <a:pt x="6167" y="5253"/>
                  </a:lnTo>
                  <a:lnTo>
                    <a:pt x="6315" y="4958"/>
                  </a:lnTo>
                  <a:lnTo>
                    <a:pt x="6463" y="4662"/>
                  </a:lnTo>
                  <a:lnTo>
                    <a:pt x="6581" y="4367"/>
                  </a:lnTo>
                  <a:lnTo>
                    <a:pt x="6669" y="4043"/>
                  </a:lnTo>
                  <a:lnTo>
                    <a:pt x="6728" y="3689"/>
                  </a:lnTo>
                  <a:lnTo>
                    <a:pt x="6728" y="3364"/>
                  </a:lnTo>
                  <a:lnTo>
                    <a:pt x="6728" y="3010"/>
                  </a:lnTo>
                  <a:lnTo>
                    <a:pt x="6669" y="2685"/>
                  </a:lnTo>
                  <a:lnTo>
                    <a:pt x="6581" y="2361"/>
                  </a:lnTo>
                  <a:lnTo>
                    <a:pt x="6463" y="2036"/>
                  </a:lnTo>
                  <a:lnTo>
                    <a:pt x="6315" y="1771"/>
                  </a:lnTo>
                  <a:lnTo>
                    <a:pt x="6167" y="1476"/>
                  </a:lnTo>
                  <a:lnTo>
                    <a:pt x="5961" y="1210"/>
                  </a:lnTo>
                  <a:lnTo>
                    <a:pt x="5754" y="974"/>
                  </a:lnTo>
                  <a:lnTo>
                    <a:pt x="5518" y="767"/>
                  </a:lnTo>
                  <a:lnTo>
                    <a:pt x="5253" y="561"/>
                  </a:lnTo>
                  <a:lnTo>
                    <a:pt x="4987" y="413"/>
                  </a:lnTo>
                  <a:lnTo>
                    <a:pt x="4692" y="266"/>
                  </a:lnTo>
                  <a:lnTo>
                    <a:pt x="4367"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flipH="1">
              <a:off x="3456246" y="2780691"/>
              <a:ext cx="56423" cy="56414"/>
            </a:xfrm>
            <a:custGeom>
              <a:rect b="b" l="l" r="r" t="t"/>
              <a:pathLst>
                <a:path extrusionOk="0" h="6728" w="6729">
                  <a:moveTo>
                    <a:pt x="3040" y="0"/>
                  </a:moveTo>
                  <a:lnTo>
                    <a:pt x="2686" y="59"/>
                  </a:lnTo>
                  <a:lnTo>
                    <a:pt x="2362" y="148"/>
                  </a:lnTo>
                  <a:lnTo>
                    <a:pt x="2066" y="266"/>
                  </a:lnTo>
                  <a:lnTo>
                    <a:pt x="1771" y="413"/>
                  </a:lnTo>
                  <a:lnTo>
                    <a:pt x="1506" y="561"/>
                  </a:lnTo>
                  <a:lnTo>
                    <a:pt x="1240" y="767"/>
                  </a:lnTo>
                  <a:lnTo>
                    <a:pt x="1004" y="974"/>
                  </a:lnTo>
                  <a:lnTo>
                    <a:pt x="768" y="1210"/>
                  </a:lnTo>
                  <a:lnTo>
                    <a:pt x="591" y="1476"/>
                  </a:lnTo>
                  <a:lnTo>
                    <a:pt x="414" y="1771"/>
                  </a:lnTo>
                  <a:lnTo>
                    <a:pt x="267" y="2036"/>
                  </a:lnTo>
                  <a:lnTo>
                    <a:pt x="149" y="2361"/>
                  </a:lnTo>
                  <a:lnTo>
                    <a:pt x="89" y="2685"/>
                  </a:lnTo>
                  <a:lnTo>
                    <a:pt x="30" y="3010"/>
                  </a:lnTo>
                  <a:lnTo>
                    <a:pt x="1" y="3364"/>
                  </a:lnTo>
                  <a:lnTo>
                    <a:pt x="30" y="3689"/>
                  </a:lnTo>
                  <a:lnTo>
                    <a:pt x="89" y="4043"/>
                  </a:lnTo>
                  <a:lnTo>
                    <a:pt x="149" y="4367"/>
                  </a:lnTo>
                  <a:lnTo>
                    <a:pt x="267" y="4662"/>
                  </a:lnTo>
                  <a:lnTo>
                    <a:pt x="414" y="4958"/>
                  </a:lnTo>
                  <a:lnTo>
                    <a:pt x="591" y="5253"/>
                  </a:lnTo>
                  <a:lnTo>
                    <a:pt x="768" y="5489"/>
                  </a:lnTo>
                  <a:lnTo>
                    <a:pt x="1004" y="5725"/>
                  </a:lnTo>
                  <a:lnTo>
                    <a:pt x="1240" y="5961"/>
                  </a:lnTo>
                  <a:lnTo>
                    <a:pt x="1506" y="6138"/>
                  </a:lnTo>
                  <a:lnTo>
                    <a:pt x="1771" y="6315"/>
                  </a:lnTo>
                  <a:lnTo>
                    <a:pt x="2066" y="6462"/>
                  </a:lnTo>
                  <a:lnTo>
                    <a:pt x="2362" y="6580"/>
                  </a:lnTo>
                  <a:lnTo>
                    <a:pt x="2686" y="6639"/>
                  </a:lnTo>
                  <a:lnTo>
                    <a:pt x="3040" y="6698"/>
                  </a:lnTo>
                  <a:lnTo>
                    <a:pt x="3365" y="6728"/>
                  </a:lnTo>
                  <a:lnTo>
                    <a:pt x="3719" y="6698"/>
                  </a:lnTo>
                  <a:lnTo>
                    <a:pt x="4043" y="6639"/>
                  </a:lnTo>
                  <a:lnTo>
                    <a:pt x="4368" y="6580"/>
                  </a:lnTo>
                  <a:lnTo>
                    <a:pt x="4693" y="6462"/>
                  </a:lnTo>
                  <a:lnTo>
                    <a:pt x="4988" y="6315"/>
                  </a:lnTo>
                  <a:lnTo>
                    <a:pt x="5253" y="6138"/>
                  </a:lnTo>
                  <a:lnTo>
                    <a:pt x="5519" y="5961"/>
                  </a:lnTo>
                  <a:lnTo>
                    <a:pt x="5755" y="5725"/>
                  </a:lnTo>
                  <a:lnTo>
                    <a:pt x="5961" y="5489"/>
                  </a:lnTo>
                  <a:lnTo>
                    <a:pt x="6168" y="5253"/>
                  </a:lnTo>
                  <a:lnTo>
                    <a:pt x="6345" y="4958"/>
                  </a:lnTo>
                  <a:lnTo>
                    <a:pt x="6463" y="4662"/>
                  </a:lnTo>
                  <a:lnTo>
                    <a:pt x="6581" y="4367"/>
                  </a:lnTo>
                  <a:lnTo>
                    <a:pt x="6670" y="4043"/>
                  </a:lnTo>
                  <a:lnTo>
                    <a:pt x="6729" y="3689"/>
                  </a:lnTo>
                  <a:lnTo>
                    <a:pt x="6729" y="3364"/>
                  </a:lnTo>
                  <a:lnTo>
                    <a:pt x="6729" y="3010"/>
                  </a:lnTo>
                  <a:lnTo>
                    <a:pt x="6670" y="2685"/>
                  </a:lnTo>
                  <a:lnTo>
                    <a:pt x="6581" y="2361"/>
                  </a:lnTo>
                  <a:lnTo>
                    <a:pt x="6463" y="2036"/>
                  </a:lnTo>
                  <a:lnTo>
                    <a:pt x="6345" y="1771"/>
                  </a:lnTo>
                  <a:lnTo>
                    <a:pt x="6168" y="1476"/>
                  </a:lnTo>
                  <a:lnTo>
                    <a:pt x="5961" y="1210"/>
                  </a:lnTo>
                  <a:lnTo>
                    <a:pt x="5755" y="974"/>
                  </a:lnTo>
                  <a:lnTo>
                    <a:pt x="5519" y="767"/>
                  </a:lnTo>
                  <a:lnTo>
                    <a:pt x="5253" y="561"/>
                  </a:lnTo>
                  <a:lnTo>
                    <a:pt x="4988" y="413"/>
                  </a:lnTo>
                  <a:lnTo>
                    <a:pt x="4693" y="266"/>
                  </a:lnTo>
                  <a:lnTo>
                    <a:pt x="4368" y="148"/>
                  </a:lnTo>
                  <a:lnTo>
                    <a:pt x="4043" y="59"/>
                  </a:lnTo>
                  <a:lnTo>
                    <a:pt x="37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flipH="1">
              <a:off x="3354058" y="2780691"/>
              <a:ext cx="56423" cy="56414"/>
            </a:xfrm>
            <a:custGeom>
              <a:rect b="b" l="l" r="r" t="t"/>
              <a:pathLst>
                <a:path extrusionOk="0" h="6728" w="6729">
                  <a:moveTo>
                    <a:pt x="3040" y="0"/>
                  </a:moveTo>
                  <a:lnTo>
                    <a:pt x="2686" y="59"/>
                  </a:lnTo>
                  <a:lnTo>
                    <a:pt x="2361" y="148"/>
                  </a:lnTo>
                  <a:lnTo>
                    <a:pt x="2066" y="266"/>
                  </a:lnTo>
                  <a:lnTo>
                    <a:pt x="1771" y="413"/>
                  </a:lnTo>
                  <a:lnTo>
                    <a:pt x="1505" y="561"/>
                  </a:lnTo>
                  <a:lnTo>
                    <a:pt x="1240" y="767"/>
                  </a:lnTo>
                  <a:lnTo>
                    <a:pt x="1004" y="974"/>
                  </a:lnTo>
                  <a:lnTo>
                    <a:pt x="768" y="1210"/>
                  </a:lnTo>
                  <a:lnTo>
                    <a:pt x="591" y="1476"/>
                  </a:lnTo>
                  <a:lnTo>
                    <a:pt x="414" y="1771"/>
                  </a:lnTo>
                  <a:lnTo>
                    <a:pt x="266" y="2036"/>
                  </a:lnTo>
                  <a:lnTo>
                    <a:pt x="178" y="2361"/>
                  </a:lnTo>
                  <a:lnTo>
                    <a:pt x="89" y="2685"/>
                  </a:lnTo>
                  <a:lnTo>
                    <a:pt x="30" y="3010"/>
                  </a:lnTo>
                  <a:lnTo>
                    <a:pt x="1" y="3364"/>
                  </a:lnTo>
                  <a:lnTo>
                    <a:pt x="30" y="3689"/>
                  </a:lnTo>
                  <a:lnTo>
                    <a:pt x="89" y="4043"/>
                  </a:lnTo>
                  <a:lnTo>
                    <a:pt x="178" y="4367"/>
                  </a:lnTo>
                  <a:lnTo>
                    <a:pt x="266" y="4662"/>
                  </a:lnTo>
                  <a:lnTo>
                    <a:pt x="414" y="4958"/>
                  </a:lnTo>
                  <a:lnTo>
                    <a:pt x="591" y="5253"/>
                  </a:lnTo>
                  <a:lnTo>
                    <a:pt x="768" y="5489"/>
                  </a:lnTo>
                  <a:lnTo>
                    <a:pt x="1004" y="5725"/>
                  </a:lnTo>
                  <a:lnTo>
                    <a:pt x="1240" y="5961"/>
                  </a:lnTo>
                  <a:lnTo>
                    <a:pt x="1505" y="6138"/>
                  </a:lnTo>
                  <a:lnTo>
                    <a:pt x="1771" y="6315"/>
                  </a:lnTo>
                  <a:lnTo>
                    <a:pt x="2066" y="6462"/>
                  </a:lnTo>
                  <a:lnTo>
                    <a:pt x="2361" y="6580"/>
                  </a:lnTo>
                  <a:lnTo>
                    <a:pt x="2686" y="6639"/>
                  </a:lnTo>
                  <a:lnTo>
                    <a:pt x="3040" y="6698"/>
                  </a:lnTo>
                  <a:lnTo>
                    <a:pt x="3364" y="6728"/>
                  </a:lnTo>
                  <a:lnTo>
                    <a:pt x="3718" y="6698"/>
                  </a:lnTo>
                  <a:lnTo>
                    <a:pt x="4043" y="6639"/>
                  </a:lnTo>
                  <a:lnTo>
                    <a:pt x="4368" y="6580"/>
                  </a:lnTo>
                  <a:lnTo>
                    <a:pt x="4692" y="6462"/>
                  </a:lnTo>
                  <a:lnTo>
                    <a:pt x="4987" y="6315"/>
                  </a:lnTo>
                  <a:lnTo>
                    <a:pt x="5253" y="6138"/>
                  </a:lnTo>
                  <a:lnTo>
                    <a:pt x="5518" y="5961"/>
                  </a:lnTo>
                  <a:lnTo>
                    <a:pt x="5754" y="5725"/>
                  </a:lnTo>
                  <a:lnTo>
                    <a:pt x="5961" y="5489"/>
                  </a:lnTo>
                  <a:lnTo>
                    <a:pt x="6168" y="5253"/>
                  </a:lnTo>
                  <a:lnTo>
                    <a:pt x="6345" y="4958"/>
                  </a:lnTo>
                  <a:lnTo>
                    <a:pt x="6463" y="4662"/>
                  </a:lnTo>
                  <a:lnTo>
                    <a:pt x="6581" y="4367"/>
                  </a:lnTo>
                  <a:lnTo>
                    <a:pt x="6669" y="4043"/>
                  </a:lnTo>
                  <a:lnTo>
                    <a:pt x="6728" y="3689"/>
                  </a:lnTo>
                  <a:lnTo>
                    <a:pt x="6728" y="3364"/>
                  </a:lnTo>
                  <a:lnTo>
                    <a:pt x="6728" y="3010"/>
                  </a:lnTo>
                  <a:lnTo>
                    <a:pt x="6669" y="2685"/>
                  </a:lnTo>
                  <a:lnTo>
                    <a:pt x="6581" y="2361"/>
                  </a:lnTo>
                  <a:lnTo>
                    <a:pt x="6463" y="2036"/>
                  </a:lnTo>
                  <a:lnTo>
                    <a:pt x="6345" y="1771"/>
                  </a:lnTo>
                  <a:lnTo>
                    <a:pt x="6168" y="1476"/>
                  </a:lnTo>
                  <a:lnTo>
                    <a:pt x="5961" y="1210"/>
                  </a:lnTo>
                  <a:lnTo>
                    <a:pt x="5754" y="974"/>
                  </a:lnTo>
                  <a:lnTo>
                    <a:pt x="5518" y="767"/>
                  </a:lnTo>
                  <a:lnTo>
                    <a:pt x="5253" y="561"/>
                  </a:lnTo>
                  <a:lnTo>
                    <a:pt x="4987" y="413"/>
                  </a:lnTo>
                  <a:lnTo>
                    <a:pt x="4692" y="266"/>
                  </a:lnTo>
                  <a:lnTo>
                    <a:pt x="4368"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flipH="1">
              <a:off x="3251878" y="2780691"/>
              <a:ext cx="56414" cy="56414"/>
            </a:xfrm>
            <a:custGeom>
              <a:rect b="b" l="l" r="r" t="t"/>
              <a:pathLst>
                <a:path extrusionOk="0" h="6728" w="6728">
                  <a:moveTo>
                    <a:pt x="3039" y="0"/>
                  </a:moveTo>
                  <a:lnTo>
                    <a:pt x="2685" y="59"/>
                  </a:lnTo>
                  <a:lnTo>
                    <a:pt x="2390" y="148"/>
                  </a:lnTo>
                  <a:lnTo>
                    <a:pt x="2066" y="266"/>
                  </a:lnTo>
                  <a:lnTo>
                    <a:pt x="1771" y="413"/>
                  </a:lnTo>
                  <a:lnTo>
                    <a:pt x="1505" y="561"/>
                  </a:lnTo>
                  <a:lnTo>
                    <a:pt x="1239" y="767"/>
                  </a:lnTo>
                  <a:lnTo>
                    <a:pt x="1003" y="974"/>
                  </a:lnTo>
                  <a:lnTo>
                    <a:pt x="767" y="1210"/>
                  </a:lnTo>
                  <a:lnTo>
                    <a:pt x="590" y="1476"/>
                  </a:lnTo>
                  <a:lnTo>
                    <a:pt x="413" y="1771"/>
                  </a:lnTo>
                  <a:lnTo>
                    <a:pt x="266" y="2036"/>
                  </a:lnTo>
                  <a:lnTo>
                    <a:pt x="177" y="2361"/>
                  </a:lnTo>
                  <a:lnTo>
                    <a:pt x="89" y="2685"/>
                  </a:lnTo>
                  <a:lnTo>
                    <a:pt x="30" y="3010"/>
                  </a:lnTo>
                  <a:lnTo>
                    <a:pt x="0" y="3364"/>
                  </a:lnTo>
                  <a:lnTo>
                    <a:pt x="30" y="3689"/>
                  </a:lnTo>
                  <a:lnTo>
                    <a:pt x="89" y="4043"/>
                  </a:lnTo>
                  <a:lnTo>
                    <a:pt x="177" y="4367"/>
                  </a:lnTo>
                  <a:lnTo>
                    <a:pt x="266" y="4662"/>
                  </a:lnTo>
                  <a:lnTo>
                    <a:pt x="413" y="4958"/>
                  </a:lnTo>
                  <a:lnTo>
                    <a:pt x="590" y="5253"/>
                  </a:lnTo>
                  <a:lnTo>
                    <a:pt x="767" y="5489"/>
                  </a:lnTo>
                  <a:lnTo>
                    <a:pt x="1003" y="5725"/>
                  </a:lnTo>
                  <a:lnTo>
                    <a:pt x="1239" y="5961"/>
                  </a:lnTo>
                  <a:lnTo>
                    <a:pt x="1505" y="6138"/>
                  </a:lnTo>
                  <a:lnTo>
                    <a:pt x="1771" y="6315"/>
                  </a:lnTo>
                  <a:lnTo>
                    <a:pt x="2066" y="6462"/>
                  </a:lnTo>
                  <a:lnTo>
                    <a:pt x="2390" y="6580"/>
                  </a:lnTo>
                  <a:lnTo>
                    <a:pt x="2685" y="6639"/>
                  </a:lnTo>
                  <a:lnTo>
                    <a:pt x="3039" y="6698"/>
                  </a:lnTo>
                  <a:lnTo>
                    <a:pt x="3364" y="6728"/>
                  </a:lnTo>
                  <a:lnTo>
                    <a:pt x="3718" y="6698"/>
                  </a:lnTo>
                  <a:lnTo>
                    <a:pt x="4043" y="6639"/>
                  </a:lnTo>
                  <a:lnTo>
                    <a:pt x="4367" y="6580"/>
                  </a:lnTo>
                  <a:lnTo>
                    <a:pt x="4692" y="6462"/>
                  </a:lnTo>
                  <a:lnTo>
                    <a:pt x="4987" y="6315"/>
                  </a:lnTo>
                  <a:lnTo>
                    <a:pt x="5252" y="6138"/>
                  </a:lnTo>
                  <a:lnTo>
                    <a:pt x="5518" y="5961"/>
                  </a:lnTo>
                  <a:lnTo>
                    <a:pt x="5754" y="5725"/>
                  </a:lnTo>
                  <a:lnTo>
                    <a:pt x="5961" y="5489"/>
                  </a:lnTo>
                  <a:lnTo>
                    <a:pt x="6167" y="5253"/>
                  </a:lnTo>
                  <a:lnTo>
                    <a:pt x="6344" y="4958"/>
                  </a:lnTo>
                  <a:lnTo>
                    <a:pt x="6462" y="4662"/>
                  </a:lnTo>
                  <a:lnTo>
                    <a:pt x="6580" y="4367"/>
                  </a:lnTo>
                  <a:lnTo>
                    <a:pt x="6669" y="4043"/>
                  </a:lnTo>
                  <a:lnTo>
                    <a:pt x="6728" y="3689"/>
                  </a:lnTo>
                  <a:lnTo>
                    <a:pt x="6728" y="3364"/>
                  </a:lnTo>
                  <a:lnTo>
                    <a:pt x="6728" y="3010"/>
                  </a:lnTo>
                  <a:lnTo>
                    <a:pt x="6669" y="2685"/>
                  </a:lnTo>
                  <a:lnTo>
                    <a:pt x="6580" y="2361"/>
                  </a:lnTo>
                  <a:lnTo>
                    <a:pt x="6462" y="2036"/>
                  </a:lnTo>
                  <a:lnTo>
                    <a:pt x="6344" y="1771"/>
                  </a:lnTo>
                  <a:lnTo>
                    <a:pt x="6167" y="1476"/>
                  </a:lnTo>
                  <a:lnTo>
                    <a:pt x="5961" y="1210"/>
                  </a:lnTo>
                  <a:lnTo>
                    <a:pt x="5754" y="974"/>
                  </a:lnTo>
                  <a:lnTo>
                    <a:pt x="5518" y="767"/>
                  </a:lnTo>
                  <a:lnTo>
                    <a:pt x="5252" y="561"/>
                  </a:lnTo>
                  <a:lnTo>
                    <a:pt x="4987" y="413"/>
                  </a:lnTo>
                  <a:lnTo>
                    <a:pt x="4692" y="266"/>
                  </a:lnTo>
                  <a:lnTo>
                    <a:pt x="4367"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flipH="1">
              <a:off x="3149690" y="2780691"/>
              <a:ext cx="56171" cy="56414"/>
            </a:xfrm>
            <a:custGeom>
              <a:rect b="b" l="l" r="r" t="t"/>
              <a:pathLst>
                <a:path extrusionOk="0" h="6728" w="6699">
                  <a:moveTo>
                    <a:pt x="3010" y="0"/>
                  </a:moveTo>
                  <a:lnTo>
                    <a:pt x="2656" y="59"/>
                  </a:lnTo>
                  <a:lnTo>
                    <a:pt x="2361" y="148"/>
                  </a:lnTo>
                  <a:lnTo>
                    <a:pt x="2036" y="266"/>
                  </a:lnTo>
                  <a:lnTo>
                    <a:pt x="1741" y="413"/>
                  </a:lnTo>
                  <a:lnTo>
                    <a:pt x="1476" y="561"/>
                  </a:lnTo>
                  <a:lnTo>
                    <a:pt x="1210" y="767"/>
                  </a:lnTo>
                  <a:lnTo>
                    <a:pt x="974" y="974"/>
                  </a:lnTo>
                  <a:lnTo>
                    <a:pt x="767" y="1210"/>
                  </a:lnTo>
                  <a:lnTo>
                    <a:pt x="561" y="1476"/>
                  </a:lnTo>
                  <a:lnTo>
                    <a:pt x="384" y="1771"/>
                  </a:lnTo>
                  <a:lnTo>
                    <a:pt x="236" y="2036"/>
                  </a:lnTo>
                  <a:lnTo>
                    <a:pt x="148" y="2361"/>
                  </a:lnTo>
                  <a:lnTo>
                    <a:pt x="59" y="2685"/>
                  </a:lnTo>
                  <a:lnTo>
                    <a:pt x="0" y="3010"/>
                  </a:lnTo>
                  <a:lnTo>
                    <a:pt x="0" y="3364"/>
                  </a:lnTo>
                  <a:lnTo>
                    <a:pt x="0" y="3689"/>
                  </a:lnTo>
                  <a:lnTo>
                    <a:pt x="59" y="4043"/>
                  </a:lnTo>
                  <a:lnTo>
                    <a:pt x="148" y="4367"/>
                  </a:lnTo>
                  <a:lnTo>
                    <a:pt x="236" y="4662"/>
                  </a:lnTo>
                  <a:lnTo>
                    <a:pt x="384" y="4958"/>
                  </a:lnTo>
                  <a:lnTo>
                    <a:pt x="561" y="5253"/>
                  </a:lnTo>
                  <a:lnTo>
                    <a:pt x="767" y="5489"/>
                  </a:lnTo>
                  <a:lnTo>
                    <a:pt x="974" y="5725"/>
                  </a:lnTo>
                  <a:lnTo>
                    <a:pt x="1210" y="5961"/>
                  </a:lnTo>
                  <a:lnTo>
                    <a:pt x="1476" y="6138"/>
                  </a:lnTo>
                  <a:lnTo>
                    <a:pt x="1741" y="6315"/>
                  </a:lnTo>
                  <a:lnTo>
                    <a:pt x="2036" y="6462"/>
                  </a:lnTo>
                  <a:lnTo>
                    <a:pt x="2361" y="6580"/>
                  </a:lnTo>
                  <a:lnTo>
                    <a:pt x="2656" y="6639"/>
                  </a:lnTo>
                  <a:lnTo>
                    <a:pt x="3010" y="6698"/>
                  </a:lnTo>
                  <a:lnTo>
                    <a:pt x="3335" y="6728"/>
                  </a:lnTo>
                  <a:lnTo>
                    <a:pt x="3689" y="6698"/>
                  </a:lnTo>
                  <a:lnTo>
                    <a:pt x="4013" y="6639"/>
                  </a:lnTo>
                  <a:lnTo>
                    <a:pt x="4338" y="6580"/>
                  </a:lnTo>
                  <a:lnTo>
                    <a:pt x="4662" y="6462"/>
                  </a:lnTo>
                  <a:lnTo>
                    <a:pt x="4957" y="6315"/>
                  </a:lnTo>
                  <a:lnTo>
                    <a:pt x="5223" y="6138"/>
                  </a:lnTo>
                  <a:lnTo>
                    <a:pt x="5489" y="5961"/>
                  </a:lnTo>
                  <a:lnTo>
                    <a:pt x="5725" y="5725"/>
                  </a:lnTo>
                  <a:lnTo>
                    <a:pt x="5931" y="5489"/>
                  </a:lnTo>
                  <a:lnTo>
                    <a:pt x="6138" y="5253"/>
                  </a:lnTo>
                  <a:lnTo>
                    <a:pt x="6315" y="4958"/>
                  </a:lnTo>
                  <a:lnTo>
                    <a:pt x="6433" y="4662"/>
                  </a:lnTo>
                  <a:lnTo>
                    <a:pt x="6551" y="4367"/>
                  </a:lnTo>
                  <a:lnTo>
                    <a:pt x="6639" y="4043"/>
                  </a:lnTo>
                  <a:lnTo>
                    <a:pt x="6698" y="3689"/>
                  </a:lnTo>
                  <a:lnTo>
                    <a:pt x="6698" y="3364"/>
                  </a:lnTo>
                  <a:lnTo>
                    <a:pt x="6698" y="3010"/>
                  </a:lnTo>
                  <a:lnTo>
                    <a:pt x="6639" y="2685"/>
                  </a:lnTo>
                  <a:lnTo>
                    <a:pt x="6551" y="2361"/>
                  </a:lnTo>
                  <a:lnTo>
                    <a:pt x="6433" y="2036"/>
                  </a:lnTo>
                  <a:lnTo>
                    <a:pt x="6315" y="1771"/>
                  </a:lnTo>
                  <a:lnTo>
                    <a:pt x="6138" y="1476"/>
                  </a:lnTo>
                  <a:lnTo>
                    <a:pt x="5931" y="1210"/>
                  </a:lnTo>
                  <a:lnTo>
                    <a:pt x="5725" y="974"/>
                  </a:lnTo>
                  <a:lnTo>
                    <a:pt x="5489" y="767"/>
                  </a:lnTo>
                  <a:lnTo>
                    <a:pt x="5223" y="561"/>
                  </a:lnTo>
                  <a:lnTo>
                    <a:pt x="4957" y="413"/>
                  </a:lnTo>
                  <a:lnTo>
                    <a:pt x="4662" y="266"/>
                  </a:lnTo>
                  <a:lnTo>
                    <a:pt x="4338" y="148"/>
                  </a:lnTo>
                  <a:lnTo>
                    <a:pt x="4013" y="59"/>
                  </a:lnTo>
                  <a:lnTo>
                    <a:pt x="3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flipH="1">
              <a:off x="3047511" y="2780691"/>
              <a:ext cx="56171" cy="56414"/>
            </a:xfrm>
            <a:custGeom>
              <a:rect b="b" l="l" r="r" t="t"/>
              <a:pathLst>
                <a:path extrusionOk="0" h="6728" w="6699">
                  <a:moveTo>
                    <a:pt x="3011" y="0"/>
                  </a:moveTo>
                  <a:lnTo>
                    <a:pt x="2686" y="59"/>
                  </a:lnTo>
                  <a:lnTo>
                    <a:pt x="2361" y="148"/>
                  </a:lnTo>
                  <a:lnTo>
                    <a:pt x="2037" y="266"/>
                  </a:lnTo>
                  <a:lnTo>
                    <a:pt x="1742" y="413"/>
                  </a:lnTo>
                  <a:lnTo>
                    <a:pt x="1476" y="561"/>
                  </a:lnTo>
                  <a:lnTo>
                    <a:pt x="1211" y="767"/>
                  </a:lnTo>
                  <a:lnTo>
                    <a:pt x="975" y="974"/>
                  </a:lnTo>
                  <a:lnTo>
                    <a:pt x="768" y="1210"/>
                  </a:lnTo>
                  <a:lnTo>
                    <a:pt x="561" y="1476"/>
                  </a:lnTo>
                  <a:lnTo>
                    <a:pt x="384" y="1771"/>
                  </a:lnTo>
                  <a:lnTo>
                    <a:pt x="266" y="2036"/>
                  </a:lnTo>
                  <a:lnTo>
                    <a:pt x="148" y="2361"/>
                  </a:lnTo>
                  <a:lnTo>
                    <a:pt x="60" y="2685"/>
                  </a:lnTo>
                  <a:lnTo>
                    <a:pt x="1" y="3010"/>
                  </a:lnTo>
                  <a:lnTo>
                    <a:pt x="1" y="3364"/>
                  </a:lnTo>
                  <a:lnTo>
                    <a:pt x="1" y="3689"/>
                  </a:lnTo>
                  <a:lnTo>
                    <a:pt x="60" y="4043"/>
                  </a:lnTo>
                  <a:lnTo>
                    <a:pt x="148" y="4367"/>
                  </a:lnTo>
                  <a:lnTo>
                    <a:pt x="266" y="4662"/>
                  </a:lnTo>
                  <a:lnTo>
                    <a:pt x="384" y="4958"/>
                  </a:lnTo>
                  <a:lnTo>
                    <a:pt x="561" y="5253"/>
                  </a:lnTo>
                  <a:lnTo>
                    <a:pt x="768" y="5489"/>
                  </a:lnTo>
                  <a:lnTo>
                    <a:pt x="975" y="5725"/>
                  </a:lnTo>
                  <a:lnTo>
                    <a:pt x="1211" y="5961"/>
                  </a:lnTo>
                  <a:lnTo>
                    <a:pt x="1476" y="6138"/>
                  </a:lnTo>
                  <a:lnTo>
                    <a:pt x="1742" y="6315"/>
                  </a:lnTo>
                  <a:lnTo>
                    <a:pt x="2037" y="6462"/>
                  </a:lnTo>
                  <a:lnTo>
                    <a:pt x="2361" y="6580"/>
                  </a:lnTo>
                  <a:lnTo>
                    <a:pt x="2686" y="6639"/>
                  </a:lnTo>
                  <a:lnTo>
                    <a:pt x="3011" y="6698"/>
                  </a:lnTo>
                  <a:lnTo>
                    <a:pt x="3335" y="6728"/>
                  </a:lnTo>
                  <a:lnTo>
                    <a:pt x="3689" y="6698"/>
                  </a:lnTo>
                  <a:lnTo>
                    <a:pt x="4014" y="6639"/>
                  </a:lnTo>
                  <a:lnTo>
                    <a:pt x="4338" y="6580"/>
                  </a:lnTo>
                  <a:lnTo>
                    <a:pt x="4663" y="6462"/>
                  </a:lnTo>
                  <a:lnTo>
                    <a:pt x="4958" y="6315"/>
                  </a:lnTo>
                  <a:lnTo>
                    <a:pt x="5224" y="6138"/>
                  </a:lnTo>
                  <a:lnTo>
                    <a:pt x="5489" y="5961"/>
                  </a:lnTo>
                  <a:lnTo>
                    <a:pt x="5725" y="5725"/>
                  </a:lnTo>
                  <a:lnTo>
                    <a:pt x="5932" y="5489"/>
                  </a:lnTo>
                  <a:lnTo>
                    <a:pt x="6138" y="5253"/>
                  </a:lnTo>
                  <a:lnTo>
                    <a:pt x="6315" y="4958"/>
                  </a:lnTo>
                  <a:lnTo>
                    <a:pt x="6433" y="4662"/>
                  </a:lnTo>
                  <a:lnTo>
                    <a:pt x="6551" y="4367"/>
                  </a:lnTo>
                  <a:lnTo>
                    <a:pt x="6640" y="4043"/>
                  </a:lnTo>
                  <a:lnTo>
                    <a:pt x="6699" y="3689"/>
                  </a:lnTo>
                  <a:lnTo>
                    <a:pt x="6699" y="3364"/>
                  </a:lnTo>
                  <a:lnTo>
                    <a:pt x="6699" y="3010"/>
                  </a:lnTo>
                  <a:lnTo>
                    <a:pt x="6640" y="2685"/>
                  </a:lnTo>
                  <a:lnTo>
                    <a:pt x="6551" y="2361"/>
                  </a:lnTo>
                  <a:lnTo>
                    <a:pt x="6433" y="2036"/>
                  </a:lnTo>
                  <a:lnTo>
                    <a:pt x="6315" y="1771"/>
                  </a:lnTo>
                  <a:lnTo>
                    <a:pt x="6138" y="1476"/>
                  </a:lnTo>
                  <a:lnTo>
                    <a:pt x="5932" y="1210"/>
                  </a:lnTo>
                  <a:lnTo>
                    <a:pt x="5725" y="974"/>
                  </a:lnTo>
                  <a:lnTo>
                    <a:pt x="5489" y="767"/>
                  </a:lnTo>
                  <a:lnTo>
                    <a:pt x="5224" y="561"/>
                  </a:lnTo>
                  <a:lnTo>
                    <a:pt x="4958" y="413"/>
                  </a:lnTo>
                  <a:lnTo>
                    <a:pt x="4663" y="266"/>
                  </a:lnTo>
                  <a:lnTo>
                    <a:pt x="4338" y="148"/>
                  </a:lnTo>
                  <a:lnTo>
                    <a:pt x="4014" y="59"/>
                  </a:lnTo>
                  <a:lnTo>
                    <a:pt x="3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flipH="1">
              <a:off x="3688820" y="2868767"/>
              <a:ext cx="56423" cy="56423"/>
            </a:xfrm>
            <a:custGeom>
              <a:rect b="b" l="l" r="r" t="t"/>
              <a:pathLst>
                <a:path extrusionOk="0" h="6729" w="6729">
                  <a:moveTo>
                    <a:pt x="3365" y="1"/>
                  </a:moveTo>
                  <a:lnTo>
                    <a:pt x="3040" y="30"/>
                  </a:lnTo>
                  <a:lnTo>
                    <a:pt x="2686" y="60"/>
                  </a:lnTo>
                  <a:lnTo>
                    <a:pt x="2362" y="148"/>
                  </a:lnTo>
                  <a:lnTo>
                    <a:pt x="2066" y="266"/>
                  </a:lnTo>
                  <a:lnTo>
                    <a:pt x="1771" y="414"/>
                  </a:lnTo>
                  <a:lnTo>
                    <a:pt x="1506" y="562"/>
                  </a:lnTo>
                  <a:lnTo>
                    <a:pt x="1240" y="768"/>
                  </a:lnTo>
                  <a:lnTo>
                    <a:pt x="1004" y="975"/>
                  </a:lnTo>
                  <a:lnTo>
                    <a:pt x="768" y="1211"/>
                  </a:lnTo>
                  <a:lnTo>
                    <a:pt x="591" y="1476"/>
                  </a:lnTo>
                  <a:lnTo>
                    <a:pt x="414" y="1771"/>
                  </a:lnTo>
                  <a:lnTo>
                    <a:pt x="267" y="2066"/>
                  </a:lnTo>
                  <a:lnTo>
                    <a:pt x="149" y="2361"/>
                  </a:lnTo>
                  <a:lnTo>
                    <a:pt x="89" y="2686"/>
                  </a:lnTo>
                  <a:lnTo>
                    <a:pt x="30" y="3011"/>
                  </a:lnTo>
                  <a:lnTo>
                    <a:pt x="1" y="3365"/>
                  </a:lnTo>
                  <a:lnTo>
                    <a:pt x="30" y="3719"/>
                  </a:lnTo>
                  <a:lnTo>
                    <a:pt x="89" y="4043"/>
                  </a:lnTo>
                  <a:lnTo>
                    <a:pt x="149" y="4368"/>
                  </a:lnTo>
                  <a:lnTo>
                    <a:pt x="267" y="4663"/>
                  </a:lnTo>
                  <a:lnTo>
                    <a:pt x="414" y="4958"/>
                  </a:lnTo>
                  <a:lnTo>
                    <a:pt x="591" y="5253"/>
                  </a:lnTo>
                  <a:lnTo>
                    <a:pt x="768" y="5489"/>
                  </a:lnTo>
                  <a:lnTo>
                    <a:pt x="1004" y="5725"/>
                  </a:lnTo>
                  <a:lnTo>
                    <a:pt x="1240" y="5961"/>
                  </a:lnTo>
                  <a:lnTo>
                    <a:pt x="1506" y="6138"/>
                  </a:lnTo>
                  <a:lnTo>
                    <a:pt x="1771" y="6315"/>
                  </a:lnTo>
                  <a:lnTo>
                    <a:pt x="2066" y="6463"/>
                  </a:lnTo>
                  <a:lnTo>
                    <a:pt x="2362" y="6581"/>
                  </a:lnTo>
                  <a:lnTo>
                    <a:pt x="2686" y="6670"/>
                  </a:lnTo>
                  <a:lnTo>
                    <a:pt x="3040" y="6699"/>
                  </a:lnTo>
                  <a:lnTo>
                    <a:pt x="3365" y="6729"/>
                  </a:lnTo>
                  <a:lnTo>
                    <a:pt x="3719" y="6699"/>
                  </a:lnTo>
                  <a:lnTo>
                    <a:pt x="4043" y="6670"/>
                  </a:lnTo>
                  <a:lnTo>
                    <a:pt x="4368" y="6581"/>
                  </a:lnTo>
                  <a:lnTo>
                    <a:pt x="4693" y="6463"/>
                  </a:lnTo>
                  <a:lnTo>
                    <a:pt x="4988" y="6315"/>
                  </a:lnTo>
                  <a:lnTo>
                    <a:pt x="5253" y="6138"/>
                  </a:lnTo>
                  <a:lnTo>
                    <a:pt x="5519" y="5961"/>
                  </a:lnTo>
                  <a:lnTo>
                    <a:pt x="5755" y="5725"/>
                  </a:lnTo>
                  <a:lnTo>
                    <a:pt x="5961" y="5489"/>
                  </a:lnTo>
                  <a:lnTo>
                    <a:pt x="6168" y="5253"/>
                  </a:lnTo>
                  <a:lnTo>
                    <a:pt x="6316" y="4958"/>
                  </a:lnTo>
                  <a:lnTo>
                    <a:pt x="6463" y="4663"/>
                  </a:lnTo>
                  <a:lnTo>
                    <a:pt x="6581" y="4368"/>
                  </a:lnTo>
                  <a:lnTo>
                    <a:pt x="6670" y="4043"/>
                  </a:lnTo>
                  <a:lnTo>
                    <a:pt x="6729" y="3719"/>
                  </a:lnTo>
                  <a:lnTo>
                    <a:pt x="6729" y="3365"/>
                  </a:lnTo>
                  <a:lnTo>
                    <a:pt x="6729" y="3011"/>
                  </a:lnTo>
                  <a:lnTo>
                    <a:pt x="6670" y="2686"/>
                  </a:lnTo>
                  <a:lnTo>
                    <a:pt x="6581" y="2361"/>
                  </a:lnTo>
                  <a:lnTo>
                    <a:pt x="6463" y="2066"/>
                  </a:lnTo>
                  <a:lnTo>
                    <a:pt x="6316" y="1771"/>
                  </a:lnTo>
                  <a:lnTo>
                    <a:pt x="6168" y="1476"/>
                  </a:lnTo>
                  <a:lnTo>
                    <a:pt x="5961" y="1211"/>
                  </a:lnTo>
                  <a:lnTo>
                    <a:pt x="5755" y="975"/>
                  </a:lnTo>
                  <a:lnTo>
                    <a:pt x="5519" y="768"/>
                  </a:lnTo>
                  <a:lnTo>
                    <a:pt x="5253" y="562"/>
                  </a:lnTo>
                  <a:lnTo>
                    <a:pt x="4988" y="414"/>
                  </a:lnTo>
                  <a:lnTo>
                    <a:pt x="4693" y="266"/>
                  </a:lnTo>
                  <a:lnTo>
                    <a:pt x="4368" y="148"/>
                  </a:lnTo>
                  <a:lnTo>
                    <a:pt x="4043" y="60"/>
                  </a:lnTo>
                  <a:lnTo>
                    <a:pt x="371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flipH="1">
              <a:off x="3586632" y="2868767"/>
              <a:ext cx="56423" cy="56423"/>
            </a:xfrm>
            <a:custGeom>
              <a:rect b="b" l="l" r="r" t="t"/>
              <a:pathLst>
                <a:path extrusionOk="0" h="6729" w="6729">
                  <a:moveTo>
                    <a:pt x="3364" y="1"/>
                  </a:moveTo>
                  <a:lnTo>
                    <a:pt x="3040" y="30"/>
                  </a:lnTo>
                  <a:lnTo>
                    <a:pt x="2686" y="60"/>
                  </a:lnTo>
                  <a:lnTo>
                    <a:pt x="2361" y="148"/>
                  </a:lnTo>
                  <a:lnTo>
                    <a:pt x="2066" y="266"/>
                  </a:lnTo>
                  <a:lnTo>
                    <a:pt x="1771" y="414"/>
                  </a:lnTo>
                  <a:lnTo>
                    <a:pt x="1505" y="562"/>
                  </a:lnTo>
                  <a:lnTo>
                    <a:pt x="1240" y="768"/>
                  </a:lnTo>
                  <a:lnTo>
                    <a:pt x="1004" y="975"/>
                  </a:lnTo>
                  <a:lnTo>
                    <a:pt x="768" y="1211"/>
                  </a:lnTo>
                  <a:lnTo>
                    <a:pt x="591" y="1476"/>
                  </a:lnTo>
                  <a:lnTo>
                    <a:pt x="414" y="1771"/>
                  </a:lnTo>
                  <a:lnTo>
                    <a:pt x="266" y="2066"/>
                  </a:lnTo>
                  <a:lnTo>
                    <a:pt x="178" y="2361"/>
                  </a:lnTo>
                  <a:lnTo>
                    <a:pt x="89" y="2686"/>
                  </a:lnTo>
                  <a:lnTo>
                    <a:pt x="30" y="3011"/>
                  </a:lnTo>
                  <a:lnTo>
                    <a:pt x="1" y="3365"/>
                  </a:lnTo>
                  <a:lnTo>
                    <a:pt x="30" y="3719"/>
                  </a:lnTo>
                  <a:lnTo>
                    <a:pt x="89" y="4043"/>
                  </a:lnTo>
                  <a:lnTo>
                    <a:pt x="178" y="4368"/>
                  </a:lnTo>
                  <a:lnTo>
                    <a:pt x="266" y="4663"/>
                  </a:lnTo>
                  <a:lnTo>
                    <a:pt x="414" y="4958"/>
                  </a:lnTo>
                  <a:lnTo>
                    <a:pt x="591" y="5253"/>
                  </a:lnTo>
                  <a:lnTo>
                    <a:pt x="768" y="5489"/>
                  </a:lnTo>
                  <a:lnTo>
                    <a:pt x="1004" y="5725"/>
                  </a:lnTo>
                  <a:lnTo>
                    <a:pt x="1240" y="5961"/>
                  </a:lnTo>
                  <a:lnTo>
                    <a:pt x="1505" y="6138"/>
                  </a:lnTo>
                  <a:lnTo>
                    <a:pt x="1771" y="6315"/>
                  </a:lnTo>
                  <a:lnTo>
                    <a:pt x="2066" y="6463"/>
                  </a:lnTo>
                  <a:lnTo>
                    <a:pt x="2361" y="6581"/>
                  </a:lnTo>
                  <a:lnTo>
                    <a:pt x="2686" y="6670"/>
                  </a:lnTo>
                  <a:lnTo>
                    <a:pt x="3040" y="6699"/>
                  </a:lnTo>
                  <a:lnTo>
                    <a:pt x="3364" y="6729"/>
                  </a:lnTo>
                  <a:lnTo>
                    <a:pt x="3718" y="6699"/>
                  </a:lnTo>
                  <a:lnTo>
                    <a:pt x="4043" y="6670"/>
                  </a:lnTo>
                  <a:lnTo>
                    <a:pt x="4368" y="6581"/>
                  </a:lnTo>
                  <a:lnTo>
                    <a:pt x="4692" y="6463"/>
                  </a:lnTo>
                  <a:lnTo>
                    <a:pt x="4987" y="6315"/>
                  </a:lnTo>
                  <a:lnTo>
                    <a:pt x="5253" y="6138"/>
                  </a:lnTo>
                  <a:lnTo>
                    <a:pt x="5518" y="5961"/>
                  </a:lnTo>
                  <a:lnTo>
                    <a:pt x="5754" y="5725"/>
                  </a:lnTo>
                  <a:lnTo>
                    <a:pt x="5961" y="5489"/>
                  </a:lnTo>
                  <a:lnTo>
                    <a:pt x="6168" y="5253"/>
                  </a:lnTo>
                  <a:lnTo>
                    <a:pt x="6345" y="4958"/>
                  </a:lnTo>
                  <a:lnTo>
                    <a:pt x="6463" y="4663"/>
                  </a:lnTo>
                  <a:lnTo>
                    <a:pt x="6581" y="4368"/>
                  </a:lnTo>
                  <a:lnTo>
                    <a:pt x="6669" y="4043"/>
                  </a:lnTo>
                  <a:lnTo>
                    <a:pt x="6728" y="3719"/>
                  </a:lnTo>
                  <a:lnTo>
                    <a:pt x="6728" y="3365"/>
                  </a:lnTo>
                  <a:lnTo>
                    <a:pt x="6728" y="3011"/>
                  </a:lnTo>
                  <a:lnTo>
                    <a:pt x="6669" y="2686"/>
                  </a:lnTo>
                  <a:lnTo>
                    <a:pt x="6581" y="2361"/>
                  </a:lnTo>
                  <a:lnTo>
                    <a:pt x="6463" y="2066"/>
                  </a:lnTo>
                  <a:lnTo>
                    <a:pt x="6345" y="1771"/>
                  </a:lnTo>
                  <a:lnTo>
                    <a:pt x="6168" y="1476"/>
                  </a:lnTo>
                  <a:lnTo>
                    <a:pt x="5961" y="1211"/>
                  </a:lnTo>
                  <a:lnTo>
                    <a:pt x="5754" y="975"/>
                  </a:lnTo>
                  <a:lnTo>
                    <a:pt x="5518" y="768"/>
                  </a:lnTo>
                  <a:lnTo>
                    <a:pt x="5253" y="562"/>
                  </a:lnTo>
                  <a:lnTo>
                    <a:pt x="4987" y="414"/>
                  </a:lnTo>
                  <a:lnTo>
                    <a:pt x="4692" y="266"/>
                  </a:lnTo>
                  <a:lnTo>
                    <a:pt x="4368" y="148"/>
                  </a:lnTo>
                  <a:lnTo>
                    <a:pt x="4043" y="60"/>
                  </a:lnTo>
                  <a:lnTo>
                    <a:pt x="3718"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flipH="1">
              <a:off x="3484453" y="2868767"/>
              <a:ext cx="56414" cy="56423"/>
            </a:xfrm>
            <a:custGeom>
              <a:rect b="b" l="l" r="r" t="t"/>
              <a:pathLst>
                <a:path extrusionOk="0" h="6729" w="6728">
                  <a:moveTo>
                    <a:pt x="3364" y="1"/>
                  </a:moveTo>
                  <a:lnTo>
                    <a:pt x="3039" y="30"/>
                  </a:lnTo>
                  <a:lnTo>
                    <a:pt x="2685" y="60"/>
                  </a:lnTo>
                  <a:lnTo>
                    <a:pt x="2361" y="148"/>
                  </a:lnTo>
                  <a:lnTo>
                    <a:pt x="2066" y="266"/>
                  </a:lnTo>
                  <a:lnTo>
                    <a:pt x="1771" y="414"/>
                  </a:lnTo>
                  <a:lnTo>
                    <a:pt x="1505" y="562"/>
                  </a:lnTo>
                  <a:lnTo>
                    <a:pt x="1239" y="768"/>
                  </a:lnTo>
                  <a:lnTo>
                    <a:pt x="1003" y="975"/>
                  </a:lnTo>
                  <a:lnTo>
                    <a:pt x="767" y="1211"/>
                  </a:lnTo>
                  <a:lnTo>
                    <a:pt x="590" y="1476"/>
                  </a:lnTo>
                  <a:lnTo>
                    <a:pt x="413" y="1771"/>
                  </a:lnTo>
                  <a:lnTo>
                    <a:pt x="266" y="2066"/>
                  </a:lnTo>
                  <a:lnTo>
                    <a:pt x="177" y="2361"/>
                  </a:lnTo>
                  <a:lnTo>
                    <a:pt x="89" y="2686"/>
                  </a:lnTo>
                  <a:lnTo>
                    <a:pt x="30" y="3011"/>
                  </a:lnTo>
                  <a:lnTo>
                    <a:pt x="0" y="3365"/>
                  </a:lnTo>
                  <a:lnTo>
                    <a:pt x="30" y="3719"/>
                  </a:lnTo>
                  <a:lnTo>
                    <a:pt x="89" y="4043"/>
                  </a:lnTo>
                  <a:lnTo>
                    <a:pt x="177" y="4368"/>
                  </a:lnTo>
                  <a:lnTo>
                    <a:pt x="266" y="4663"/>
                  </a:lnTo>
                  <a:lnTo>
                    <a:pt x="413" y="4958"/>
                  </a:lnTo>
                  <a:lnTo>
                    <a:pt x="590" y="5253"/>
                  </a:lnTo>
                  <a:lnTo>
                    <a:pt x="767" y="5489"/>
                  </a:lnTo>
                  <a:lnTo>
                    <a:pt x="1003" y="5725"/>
                  </a:lnTo>
                  <a:lnTo>
                    <a:pt x="1239" y="5961"/>
                  </a:lnTo>
                  <a:lnTo>
                    <a:pt x="1505" y="6138"/>
                  </a:lnTo>
                  <a:lnTo>
                    <a:pt x="1771" y="6315"/>
                  </a:lnTo>
                  <a:lnTo>
                    <a:pt x="2066" y="6463"/>
                  </a:lnTo>
                  <a:lnTo>
                    <a:pt x="2361" y="6581"/>
                  </a:lnTo>
                  <a:lnTo>
                    <a:pt x="2685" y="6670"/>
                  </a:lnTo>
                  <a:lnTo>
                    <a:pt x="3039" y="6699"/>
                  </a:lnTo>
                  <a:lnTo>
                    <a:pt x="3364" y="6729"/>
                  </a:lnTo>
                  <a:lnTo>
                    <a:pt x="3718" y="6699"/>
                  </a:lnTo>
                  <a:lnTo>
                    <a:pt x="4043" y="6670"/>
                  </a:lnTo>
                  <a:lnTo>
                    <a:pt x="4367" y="6581"/>
                  </a:lnTo>
                  <a:lnTo>
                    <a:pt x="4692" y="6463"/>
                  </a:lnTo>
                  <a:lnTo>
                    <a:pt x="4987" y="6315"/>
                  </a:lnTo>
                  <a:lnTo>
                    <a:pt x="5252" y="6138"/>
                  </a:lnTo>
                  <a:lnTo>
                    <a:pt x="5518" y="5961"/>
                  </a:lnTo>
                  <a:lnTo>
                    <a:pt x="5754" y="5725"/>
                  </a:lnTo>
                  <a:lnTo>
                    <a:pt x="5961" y="5489"/>
                  </a:lnTo>
                  <a:lnTo>
                    <a:pt x="6167" y="5253"/>
                  </a:lnTo>
                  <a:lnTo>
                    <a:pt x="6344" y="4958"/>
                  </a:lnTo>
                  <a:lnTo>
                    <a:pt x="6462" y="4663"/>
                  </a:lnTo>
                  <a:lnTo>
                    <a:pt x="6580" y="4368"/>
                  </a:lnTo>
                  <a:lnTo>
                    <a:pt x="6669" y="4043"/>
                  </a:lnTo>
                  <a:lnTo>
                    <a:pt x="6728" y="3719"/>
                  </a:lnTo>
                  <a:lnTo>
                    <a:pt x="6728" y="3365"/>
                  </a:lnTo>
                  <a:lnTo>
                    <a:pt x="6728" y="3011"/>
                  </a:lnTo>
                  <a:lnTo>
                    <a:pt x="6669" y="2686"/>
                  </a:lnTo>
                  <a:lnTo>
                    <a:pt x="6580" y="2361"/>
                  </a:lnTo>
                  <a:lnTo>
                    <a:pt x="6462" y="2066"/>
                  </a:lnTo>
                  <a:lnTo>
                    <a:pt x="6344" y="1771"/>
                  </a:lnTo>
                  <a:lnTo>
                    <a:pt x="6167" y="1476"/>
                  </a:lnTo>
                  <a:lnTo>
                    <a:pt x="5961" y="1211"/>
                  </a:lnTo>
                  <a:lnTo>
                    <a:pt x="5754" y="975"/>
                  </a:lnTo>
                  <a:lnTo>
                    <a:pt x="5518" y="768"/>
                  </a:lnTo>
                  <a:lnTo>
                    <a:pt x="5252" y="562"/>
                  </a:lnTo>
                  <a:lnTo>
                    <a:pt x="4987" y="414"/>
                  </a:lnTo>
                  <a:lnTo>
                    <a:pt x="4692" y="266"/>
                  </a:lnTo>
                  <a:lnTo>
                    <a:pt x="4367" y="148"/>
                  </a:lnTo>
                  <a:lnTo>
                    <a:pt x="4043" y="60"/>
                  </a:lnTo>
                  <a:lnTo>
                    <a:pt x="3718"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flipH="1">
              <a:off x="3382265" y="2868767"/>
              <a:ext cx="56423" cy="56423"/>
            </a:xfrm>
            <a:custGeom>
              <a:rect b="b" l="l" r="r" t="t"/>
              <a:pathLst>
                <a:path extrusionOk="0" h="6729" w="6729">
                  <a:moveTo>
                    <a:pt x="3365" y="1"/>
                  </a:moveTo>
                  <a:lnTo>
                    <a:pt x="3040" y="30"/>
                  </a:lnTo>
                  <a:lnTo>
                    <a:pt x="2686" y="60"/>
                  </a:lnTo>
                  <a:lnTo>
                    <a:pt x="2391" y="148"/>
                  </a:lnTo>
                  <a:lnTo>
                    <a:pt x="2066" y="266"/>
                  </a:lnTo>
                  <a:lnTo>
                    <a:pt x="1771" y="414"/>
                  </a:lnTo>
                  <a:lnTo>
                    <a:pt x="1506" y="562"/>
                  </a:lnTo>
                  <a:lnTo>
                    <a:pt x="1240" y="768"/>
                  </a:lnTo>
                  <a:lnTo>
                    <a:pt x="1004" y="975"/>
                  </a:lnTo>
                  <a:lnTo>
                    <a:pt x="768" y="1211"/>
                  </a:lnTo>
                  <a:lnTo>
                    <a:pt x="591" y="1476"/>
                  </a:lnTo>
                  <a:lnTo>
                    <a:pt x="414" y="1771"/>
                  </a:lnTo>
                  <a:lnTo>
                    <a:pt x="266" y="2066"/>
                  </a:lnTo>
                  <a:lnTo>
                    <a:pt x="178" y="2361"/>
                  </a:lnTo>
                  <a:lnTo>
                    <a:pt x="89" y="2686"/>
                  </a:lnTo>
                  <a:lnTo>
                    <a:pt x="30" y="3011"/>
                  </a:lnTo>
                  <a:lnTo>
                    <a:pt x="1" y="3365"/>
                  </a:lnTo>
                  <a:lnTo>
                    <a:pt x="30" y="3719"/>
                  </a:lnTo>
                  <a:lnTo>
                    <a:pt x="89" y="4043"/>
                  </a:lnTo>
                  <a:lnTo>
                    <a:pt x="178" y="4368"/>
                  </a:lnTo>
                  <a:lnTo>
                    <a:pt x="266" y="4663"/>
                  </a:lnTo>
                  <a:lnTo>
                    <a:pt x="414" y="4958"/>
                  </a:lnTo>
                  <a:lnTo>
                    <a:pt x="591" y="5253"/>
                  </a:lnTo>
                  <a:lnTo>
                    <a:pt x="768" y="5489"/>
                  </a:lnTo>
                  <a:lnTo>
                    <a:pt x="1004" y="5725"/>
                  </a:lnTo>
                  <a:lnTo>
                    <a:pt x="1240" y="5961"/>
                  </a:lnTo>
                  <a:lnTo>
                    <a:pt x="1506" y="6138"/>
                  </a:lnTo>
                  <a:lnTo>
                    <a:pt x="1771" y="6315"/>
                  </a:lnTo>
                  <a:lnTo>
                    <a:pt x="2066" y="6463"/>
                  </a:lnTo>
                  <a:lnTo>
                    <a:pt x="2391" y="6581"/>
                  </a:lnTo>
                  <a:lnTo>
                    <a:pt x="2686" y="6670"/>
                  </a:lnTo>
                  <a:lnTo>
                    <a:pt x="3040" y="6699"/>
                  </a:lnTo>
                  <a:lnTo>
                    <a:pt x="3365" y="6729"/>
                  </a:lnTo>
                  <a:lnTo>
                    <a:pt x="3719" y="6699"/>
                  </a:lnTo>
                  <a:lnTo>
                    <a:pt x="4043" y="6670"/>
                  </a:lnTo>
                  <a:lnTo>
                    <a:pt x="4368" y="6581"/>
                  </a:lnTo>
                  <a:lnTo>
                    <a:pt x="4692" y="6463"/>
                  </a:lnTo>
                  <a:lnTo>
                    <a:pt x="4987" y="6315"/>
                  </a:lnTo>
                  <a:lnTo>
                    <a:pt x="5253" y="6138"/>
                  </a:lnTo>
                  <a:lnTo>
                    <a:pt x="5519" y="5961"/>
                  </a:lnTo>
                  <a:lnTo>
                    <a:pt x="5755" y="5725"/>
                  </a:lnTo>
                  <a:lnTo>
                    <a:pt x="5961" y="5489"/>
                  </a:lnTo>
                  <a:lnTo>
                    <a:pt x="6168" y="5253"/>
                  </a:lnTo>
                  <a:lnTo>
                    <a:pt x="6345" y="4958"/>
                  </a:lnTo>
                  <a:lnTo>
                    <a:pt x="6463" y="4663"/>
                  </a:lnTo>
                  <a:lnTo>
                    <a:pt x="6581" y="4368"/>
                  </a:lnTo>
                  <a:lnTo>
                    <a:pt x="6669" y="4043"/>
                  </a:lnTo>
                  <a:lnTo>
                    <a:pt x="6728" y="3719"/>
                  </a:lnTo>
                  <a:lnTo>
                    <a:pt x="6728" y="3365"/>
                  </a:lnTo>
                  <a:lnTo>
                    <a:pt x="6728" y="3011"/>
                  </a:lnTo>
                  <a:lnTo>
                    <a:pt x="6669" y="2686"/>
                  </a:lnTo>
                  <a:lnTo>
                    <a:pt x="6581" y="2361"/>
                  </a:lnTo>
                  <a:lnTo>
                    <a:pt x="6463" y="2066"/>
                  </a:lnTo>
                  <a:lnTo>
                    <a:pt x="6345" y="1771"/>
                  </a:lnTo>
                  <a:lnTo>
                    <a:pt x="6168" y="1476"/>
                  </a:lnTo>
                  <a:lnTo>
                    <a:pt x="5961" y="1211"/>
                  </a:lnTo>
                  <a:lnTo>
                    <a:pt x="5755" y="975"/>
                  </a:lnTo>
                  <a:lnTo>
                    <a:pt x="5519" y="768"/>
                  </a:lnTo>
                  <a:lnTo>
                    <a:pt x="5253" y="562"/>
                  </a:lnTo>
                  <a:lnTo>
                    <a:pt x="4987" y="414"/>
                  </a:lnTo>
                  <a:lnTo>
                    <a:pt x="4692" y="266"/>
                  </a:lnTo>
                  <a:lnTo>
                    <a:pt x="4368" y="148"/>
                  </a:lnTo>
                  <a:lnTo>
                    <a:pt x="4043" y="60"/>
                  </a:lnTo>
                  <a:lnTo>
                    <a:pt x="371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flipH="1">
              <a:off x="3280085" y="2868767"/>
              <a:ext cx="56171" cy="56423"/>
            </a:xfrm>
            <a:custGeom>
              <a:rect b="b" l="l" r="r" t="t"/>
              <a:pathLst>
                <a:path extrusionOk="0" h="6729" w="6699">
                  <a:moveTo>
                    <a:pt x="3335" y="1"/>
                  </a:moveTo>
                  <a:lnTo>
                    <a:pt x="3011" y="30"/>
                  </a:lnTo>
                  <a:lnTo>
                    <a:pt x="2656" y="60"/>
                  </a:lnTo>
                  <a:lnTo>
                    <a:pt x="2361" y="148"/>
                  </a:lnTo>
                  <a:lnTo>
                    <a:pt x="2037" y="266"/>
                  </a:lnTo>
                  <a:lnTo>
                    <a:pt x="1742" y="414"/>
                  </a:lnTo>
                  <a:lnTo>
                    <a:pt x="1476" y="562"/>
                  </a:lnTo>
                  <a:lnTo>
                    <a:pt x="1211" y="768"/>
                  </a:lnTo>
                  <a:lnTo>
                    <a:pt x="975" y="975"/>
                  </a:lnTo>
                  <a:lnTo>
                    <a:pt x="768" y="1211"/>
                  </a:lnTo>
                  <a:lnTo>
                    <a:pt x="561" y="1476"/>
                  </a:lnTo>
                  <a:lnTo>
                    <a:pt x="384" y="1771"/>
                  </a:lnTo>
                  <a:lnTo>
                    <a:pt x="237" y="2066"/>
                  </a:lnTo>
                  <a:lnTo>
                    <a:pt x="148" y="2361"/>
                  </a:lnTo>
                  <a:lnTo>
                    <a:pt x="60" y="2686"/>
                  </a:lnTo>
                  <a:lnTo>
                    <a:pt x="1" y="3011"/>
                  </a:lnTo>
                  <a:lnTo>
                    <a:pt x="1" y="3365"/>
                  </a:lnTo>
                  <a:lnTo>
                    <a:pt x="1" y="3719"/>
                  </a:lnTo>
                  <a:lnTo>
                    <a:pt x="60" y="4043"/>
                  </a:lnTo>
                  <a:lnTo>
                    <a:pt x="148" y="4368"/>
                  </a:lnTo>
                  <a:lnTo>
                    <a:pt x="237" y="4663"/>
                  </a:lnTo>
                  <a:lnTo>
                    <a:pt x="384" y="4958"/>
                  </a:lnTo>
                  <a:lnTo>
                    <a:pt x="561" y="5253"/>
                  </a:lnTo>
                  <a:lnTo>
                    <a:pt x="768" y="5489"/>
                  </a:lnTo>
                  <a:lnTo>
                    <a:pt x="975" y="5725"/>
                  </a:lnTo>
                  <a:lnTo>
                    <a:pt x="1211" y="5961"/>
                  </a:lnTo>
                  <a:lnTo>
                    <a:pt x="1476" y="6138"/>
                  </a:lnTo>
                  <a:lnTo>
                    <a:pt x="1742" y="6315"/>
                  </a:lnTo>
                  <a:lnTo>
                    <a:pt x="2037" y="6463"/>
                  </a:lnTo>
                  <a:lnTo>
                    <a:pt x="2361" y="6581"/>
                  </a:lnTo>
                  <a:lnTo>
                    <a:pt x="2656" y="6670"/>
                  </a:lnTo>
                  <a:lnTo>
                    <a:pt x="3011" y="6699"/>
                  </a:lnTo>
                  <a:lnTo>
                    <a:pt x="3335" y="6729"/>
                  </a:lnTo>
                  <a:lnTo>
                    <a:pt x="3689" y="6699"/>
                  </a:lnTo>
                  <a:lnTo>
                    <a:pt x="4014" y="6670"/>
                  </a:lnTo>
                  <a:lnTo>
                    <a:pt x="4338" y="6581"/>
                  </a:lnTo>
                  <a:lnTo>
                    <a:pt x="4663" y="6463"/>
                  </a:lnTo>
                  <a:lnTo>
                    <a:pt x="4958" y="6315"/>
                  </a:lnTo>
                  <a:lnTo>
                    <a:pt x="5224" y="6138"/>
                  </a:lnTo>
                  <a:lnTo>
                    <a:pt x="5489" y="5961"/>
                  </a:lnTo>
                  <a:lnTo>
                    <a:pt x="5725" y="5725"/>
                  </a:lnTo>
                  <a:lnTo>
                    <a:pt x="5932" y="5489"/>
                  </a:lnTo>
                  <a:lnTo>
                    <a:pt x="6138" y="5253"/>
                  </a:lnTo>
                  <a:lnTo>
                    <a:pt x="6315" y="4958"/>
                  </a:lnTo>
                  <a:lnTo>
                    <a:pt x="6433" y="4663"/>
                  </a:lnTo>
                  <a:lnTo>
                    <a:pt x="6551" y="4368"/>
                  </a:lnTo>
                  <a:lnTo>
                    <a:pt x="6640" y="4043"/>
                  </a:lnTo>
                  <a:lnTo>
                    <a:pt x="6699" y="3719"/>
                  </a:lnTo>
                  <a:lnTo>
                    <a:pt x="6699" y="3365"/>
                  </a:lnTo>
                  <a:lnTo>
                    <a:pt x="6699" y="3011"/>
                  </a:lnTo>
                  <a:lnTo>
                    <a:pt x="6640" y="2686"/>
                  </a:lnTo>
                  <a:lnTo>
                    <a:pt x="6551" y="2361"/>
                  </a:lnTo>
                  <a:lnTo>
                    <a:pt x="6433" y="2066"/>
                  </a:lnTo>
                  <a:lnTo>
                    <a:pt x="6315" y="1771"/>
                  </a:lnTo>
                  <a:lnTo>
                    <a:pt x="6138" y="1476"/>
                  </a:lnTo>
                  <a:lnTo>
                    <a:pt x="5932" y="1211"/>
                  </a:lnTo>
                  <a:lnTo>
                    <a:pt x="5725" y="975"/>
                  </a:lnTo>
                  <a:lnTo>
                    <a:pt x="5489" y="768"/>
                  </a:lnTo>
                  <a:lnTo>
                    <a:pt x="5224" y="562"/>
                  </a:lnTo>
                  <a:lnTo>
                    <a:pt x="4958" y="414"/>
                  </a:lnTo>
                  <a:lnTo>
                    <a:pt x="4663" y="266"/>
                  </a:lnTo>
                  <a:lnTo>
                    <a:pt x="4338" y="148"/>
                  </a:lnTo>
                  <a:lnTo>
                    <a:pt x="4014" y="60"/>
                  </a:lnTo>
                  <a:lnTo>
                    <a:pt x="3689" y="30"/>
                  </a:lnTo>
                  <a:lnTo>
                    <a:pt x="33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flipH="1">
              <a:off x="3177897" y="2868767"/>
              <a:ext cx="56171" cy="56423"/>
            </a:xfrm>
            <a:custGeom>
              <a:rect b="b" l="l" r="r" t="t"/>
              <a:pathLst>
                <a:path extrusionOk="0" h="6729" w="6699">
                  <a:moveTo>
                    <a:pt x="3364" y="1"/>
                  </a:moveTo>
                  <a:lnTo>
                    <a:pt x="3010" y="30"/>
                  </a:lnTo>
                  <a:lnTo>
                    <a:pt x="2686" y="60"/>
                  </a:lnTo>
                  <a:lnTo>
                    <a:pt x="2361" y="148"/>
                  </a:lnTo>
                  <a:lnTo>
                    <a:pt x="2036" y="266"/>
                  </a:lnTo>
                  <a:lnTo>
                    <a:pt x="1741" y="414"/>
                  </a:lnTo>
                  <a:lnTo>
                    <a:pt x="1476" y="562"/>
                  </a:lnTo>
                  <a:lnTo>
                    <a:pt x="1210" y="768"/>
                  </a:lnTo>
                  <a:lnTo>
                    <a:pt x="974" y="975"/>
                  </a:lnTo>
                  <a:lnTo>
                    <a:pt x="768" y="1211"/>
                  </a:lnTo>
                  <a:lnTo>
                    <a:pt x="561" y="1476"/>
                  </a:lnTo>
                  <a:lnTo>
                    <a:pt x="384" y="1771"/>
                  </a:lnTo>
                  <a:lnTo>
                    <a:pt x="266" y="2066"/>
                  </a:lnTo>
                  <a:lnTo>
                    <a:pt x="148" y="2361"/>
                  </a:lnTo>
                  <a:lnTo>
                    <a:pt x="59" y="2686"/>
                  </a:lnTo>
                  <a:lnTo>
                    <a:pt x="0" y="3011"/>
                  </a:lnTo>
                  <a:lnTo>
                    <a:pt x="0" y="3365"/>
                  </a:lnTo>
                  <a:lnTo>
                    <a:pt x="0" y="3719"/>
                  </a:lnTo>
                  <a:lnTo>
                    <a:pt x="59" y="4043"/>
                  </a:lnTo>
                  <a:lnTo>
                    <a:pt x="148" y="4368"/>
                  </a:lnTo>
                  <a:lnTo>
                    <a:pt x="266" y="4663"/>
                  </a:lnTo>
                  <a:lnTo>
                    <a:pt x="384" y="4958"/>
                  </a:lnTo>
                  <a:lnTo>
                    <a:pt x="561" y="5253"/>
                  </a:lnTo>
                  <a:lnTo>
                    <a:pt x="768" y="5489"/>
                  </a:lnTo>
                  <a:lnTo>
                    <a:pt x="974" y="5725"/>
                  </a:lnTo>
                  <a:lnTo>
                    <a:pt x="1210" y="5961"/>
                  </a:lnTo>
                  <a:lnTo>
                    <a:pt x="1476" y="6138"/>
                  </a:lnTo>
                  <a:lnTo>
                    <a:pt x="1741" y="6315"/>
                  </a:lnTo>
                  <a:lnTo>
                    <a:pt x="2036" y="6463"/>
                  </a:lnTo>
                  <a:lnTo>
                    <a:pt x="2361" y="6581"/>
                  </a:lnTo>
                  <a:lnTo>
                    <a:pt x="2686" y="6670"/>
                  </a:lnTo>
                  <a:lnTo>
                    <a:pt x="3010" y="6699"/>
                  </a:lnTo>
                  <a:lnTo>
                    <a:pt x="3364" y="6729"/>
                  </a:lnTo>
                  <a:lnTo>
                    <a:pt x="3689" y="6699"/>
                  </a:lnTo>
                  <a:lnTo>
                    <a:pt x="4013" y="6670"/>
                  </a:lnTo>
                  <a:lnTo>
                    <a:pt x="4338" y="6581"/>
                  </a:lnTo>
                  <a:lnTo>
                    <a:pt x="4663" y="6463"/>
                  </a:lnTo>
                  <a:lnTo>
                    <a:pt x="4958" y="6315"/>
                  </a:lnTo>
                  <a:lnTo>
                    <a:pt x="5223" y="6138"/>
                  </a:lnTo>
                  <a:lnTo>
                    <a:pt x="5489" y="5961"/>
                  </a:lnTo>
                  <a:lnTo>
                    <a:pt x="5725" y="5725"/>
                  </a:lnTo>
                  <a:lnTo>
                    <a:pt x="5931" y="5489"/>
                  </a:lnTo>
                  <a:lnTo>
                    <a:pt x="6138" y="5253"/>
                  </a:lnTo>
                  <a:lnTo>
                    <a:pt x="6315" y="4958"/>
                  </a:lnTo>
                  <a:lnTo>
                    <a:pt x="6433" y="4663"/>
                  </a:lnTo>
                  <a:lnTo>
                    <a:pt x="6551" y="4368"/>
                  </a:lnTo>
                  <a:lnTo>
                    <a:pt x="6640" y="4043"/>
                  </a:lnTo>
                  <a:lnTo>
                    <a:pt x="6699" y="3719"/>
                  </a:lnTo>
                  <a:lnTo>
                    <a:pt x="6699" y="3365"/>
                  </a:lnTo>
                  <a:lnTo>
                    <a:pt x="6699" y="3011"/>
                  </a:lnTo>
                  <a:lnTo>
                    <a:pt x="6640" y="2686"/>
                  </a:lnTo>
                  <a:lnTo>
                    <a:pt x="6551" y="2361"/>
                  </a:lnTo>
                  <a:lnTo>
                    <a:pt x="6433" y="2066"/>
                  </a:lnTo>
                  <a:lnTo>
                    <a:pt x="6315" y="1771"/>
                  </a:lnTo>
                  <a:lnTo>
                    <a:pt x="6138" y="1476"/>
                  </a:lnTo>
                  <a:lnTo>
                    <a:pt x="5931" y="1211"/>
                  </a:lnTo>
                  <a:lnTo>
                    <a:pt x="5725" y="975"/>
                  </a:lnTo>
                  <a:lnTo>
                    <a:pt x="5489" y="768"/>
                  </a:lnTo>
                  <a:lnTo>
                    <a:pt x="5223" y="562"/>
                  </a:lnTo>
                  <a:lnTo>
                    <a:pt x="4958" y="414"/>
                  </a:lnTo>
                  <a:lnTo>
                    <a:pt x="4663" y="266"/>
                  </a:lnTo>
                  <a:lnTo>
                    <a:pt x="4338" y="148"/>
                  </a:lnTo>
                  <a:lnTo>
                    <a:pt x="4013" y="60"/>
                  </a:lnTo>
                  <a:lnTo>
                    <a:pt x="3689"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flipH="1">
              <a:off x="3075709" y="2868767"/>
              <a:ext cx="56179" cy="56423"/>
            </a:xfrm>
            <a:custGeom>
              <a:rect b="b" l="l" r="r" t="t"/>
              <a:pathLst>
                <a:path extrusionOk="0" h="6729" w="6700">
                  <a:moveTo>
                    <a:pt x="3365" y="1"/>
                  </a:moveTo>
                  <a:lnTo>
                    <a:pt x="3011" y="30"/>
                  </a:lnTo>
                  <a:lnTo>
                    <a:pt x="2686" y="60"/>
                  </a:lnTo>
                  <a:lnTo>
                    <a:pt x="2362" y="148"/>
                  </a:lnTo>
                  <a:lnTo>
                    <a:pt x="2037" y="266"/>
                  </a:lnTo>
                  <a:lnTo>
                    <a:pt x="1742" y="414"/>
                  </a:lnTo>
                  <a:lnTo>
                    <a:pt x="1476" y="562"/>
                  </a:lnTo>
                  <a:lnTo>
                    <a:pt x="1211" y="768"/>
                  </a:lnTo>
                  <a:lnTo>
                    <a:pt x="975" y="975"/>
                  </a:lnTo>
                  <a:lnTo>
                    <a:pt x="768" y="1211"/>
                  </a:lnTo>
                  <a:lnTo>
                    <a:pt x="562" y="1476"/>
                  </a:lnTo>
                  <a:lnTo>
                    <a:pt x="385" y="1771"/>
                  </a:lnTo>
                  <a:lnTo>
                    <a:pt x="266" y="2066"/>
                  </a:lnTo>
                  <a:lnTo>
                    <a:pt x="148" y="2361"/>
                  </a:lnTo>
                  <a:lnTo>
                    <a:pt x="60" y="2686"/>
                  </a:lnTo>
                  <a:lnTo>
                    <a:pt x="1" y="3011"/>
                  </a:lnTo>
                  <a:lnTo>
                    <a:pt x="1" y="3365"/>
                  </a:lnTo>
                  <a:lnTo>
                    <a:pt x="1" y="3719"/>
                  </a:lnTo>
                  <a:lnTo>
                    <a:pt x="60" y="4043"/>
                  </a:lnTo>
                  <a:lnTo>
                    <a:pt x="148" y="4368"/>
                  </a:lnTo>
                  <a:lnTo>
                    <a:pt x="266" y="4663"/>
                  </a:lnTo>
                  <a:lnTo>
                    <a:pt x="385" y="4958"/>
                  </a:lnTo>
                  <a:lnTo>
                    <a:pt x="562" y="5253"/>
                  </a:lnTo>
                  <a:lnTo>
                    <a:pt x="768" y="5489"/>
                  </a:lnTo>
                  <a:lnTo>
                    <a:pt x="975" y="5725"/>
                  </a:lnTo>
                  <a:lnTo>
                    <a:pt x="1211" y="5961"/>
                  </a:lnTo>
                  <a:lnTo>
                    <a:pt x="1476" y="6138"/>
                  </a:lnTo>
                  <a:lnTo>
                    <a:pt x="1742" y="6315"/>
                  </a:lnTo>
                  <a:lnTo>
                    <a:pt x="2037" y="6463"/>
                  </a:lnTo>
                  <a:lnTo>
                    <a:pt x="2362" y="6581"/>
                  </a:lnTo>
                  <a:lnTo>
                    <a:pt x="2686" y="6670"/>
                  </a:lnTo>
                  <a:lnTo>
                    <a:pt x="3011" y="6699"/>
                  </a:lnTo>
                  <a:lnTo>
                    <a:pt x="3365" y="6729"/>
                  </a:lnTo>
                  <a:lnTo>
                    <a:pt x="3689" y="6699"/>
                  </a:lnTo>
                  <a:lnTo>
                    <a:pt x="4043" y="6670"/>
                  </a:lnTo>
                  <a:lnTo>
                    <a:pt x="4339" y="6581"/>
                  </a:lnTo>
                  <a:lnTo>
                    <a:pt x="4663" y="6463"/>
                  </a:lnTo>
                  <a:lnTo>
                    <a:pt x="4958" y="6315"/>
                  </a:lnTo>
                  <a:lnTo>
                    <a:pt x="5224" y="6138"/>
                  </a:lnTo>
                  <a:lnTo>
                    <a:pt x="5489" y="5961"/>
                  </a:lnTo>
                  <a:lnTo>
                    <a:pt x="5725" y="5725"/>
                  </a:lnTo>
                  <a:lnTo>
                    <a:pt x="5932" y="5489"/>
                  </a:lnTo>
                  <a:lnTo>
                    <a:pt x="6138" y="5253"/>
                  </a:lnTo>
                  <a:lnTo>
                    <a:pt x="6315" y="4958"/>
                  </a:lnTo>
                  <a:lnTo>
                    <a:pt x="6463" y="4663"/>
                  </a:lnTo>
                  <a:lnTo>
                    <a:pt x="6552" y="4368"/>
                  </a:lnTo>
                  <a:lnTo>
                    <a:pt x="6640" y="4043"/>
                  </a:lnTo>
                  <a:lnTo>
                    <a:pt x="6699" y="3719"/>
                  </a:lnTo>
                  <a:lnTo>
                    <a:pt x="6699" y="3365"/>
                  </a:lnTo>
                  <a:lnTo>
                    <a:pt x="6699" y="3011"/>
                  </a:lnTo>
                  <a:lnTo>
                    <a:pt x="6640" y="2686"/>
                  </a:lnTo>
                  <a:lnTo>
                    <a:pt x="6552" y="2361"/>
                  </a:lnTo>
                  <a:lnTo>
                    <a:pt x="6463" y="2066"/>
                  </a:lnTo>
                  <a:lnTo>
                    <a:pt x="6315" y="1771"/>
                  </a:lnTo>
                  <a:lnTo>
                    <a:pt x="6138" y="1476"/>
                  </a:lnTo>
                  <a:lnTo>
                    <a:pt x="5932" y="1211"/>
                  </a:lnTo>
                  <a:lnTo>
                    <a:pt x="5725" y="975"/>
                  </a:lnTo>
                  <a:lnTo>
                    <a:pt x="5489" y="768"/>
                  </a:lnTo>
                  <a:lnTo>
                    <a:pt x="5224" y="562"/>
                  </a:lnTo>
                  <a:lnTo>
                    <a:pt x="4958" y="414"/>
                  </a:lnTo>
                  <a:lnTo>
                    <a:pt x="4663" y="266"/>
                  </a:lnTo>
                  <a:lnTo>
                    <a:pt x="4339" y="148"/>
                  </a:lnTo>
                  <a:lnTo>
                    <a:pt x="4043" y="60"/>
                  </a:lnTo>
                  <a:lnTo>
                    <a:pt x="368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flipH="1">
              <a:off x="3873148" y="2671577"/>
              <a:ext cx="389944" cy="77201"/>
            </a:xfrm>
            <a:custGeom>
              <a:rect b="b" l="l" r="r" t="t"/>
              <a:pathLst>
                <a:path extrusionOk="0" h="9207" w="46505">
                  <a:moveTo>
                    <a:pt x="4161" y="1"/>
                  </a:moveTo>
                  <a:lnTo>
                    <a:pt x="3689" y="89"/>
                  </a:lnTo>
                  <a:lnTo>
                    <a:pt x="3247" y="207"/>
                  </a:lnTo>
                  <a:lnTo>
                    <a:pt x="2834" y="355"/>
                  </a:lnTo>
                  <a:lnTo>
                    <a:pt x="2421" y="561"/>
                  </a:lnTo>
                  <a:lnTo>
                    <a:pt x="2037" y="768"/>
                  </a:lnTo>
                  <a:lnTo>
                    <a:pt x="1683" y="1033"/>
                  </a:lnTo>
                  <a:lnTo>
                    <a:pt x="1358" y="1328"/>
                  </a:lnTo>
                  <a:lnTo>
                    <a:pt x="1063" y="1682"/>
                  </a:lnTo>
                  <a:lnTo>
                    <a:pt x="798" y="2037"/>
                  </a:lnTo>
                  <a:lnTo>
                    <a:pt x="562" y="2391"/>
                  </a:lnTo>
                  <a:lnTo>
                    <a:pt x="385" y="2804"/>
                  </a:lnTo>
                  <a:lnTo>
                    <a:pt x="237" y="3217"/>
                  </a:lnTo>
                  <a:lnTo>
                    <a:pt x="119" y="3659"/>
                  </a:lnTo>
                  <a:lnTo>
                    <a:pt x="30" y="4132"/>
                  </a:lnTo>
                  <a:lnTo>
                    <a:pt x="1" y="4604"/>
                  </a:lnTo>
                  <a:lnTo>
                    <a:pt x="30" y="5076"/>
                  </a:lnTo>
                  <a:lnTo>
                    <a:pt x="119" y="5518"/>
                  </a:lnTo>
                  <a:lnTo>
                    <a:pt x="237" y="5961"/>
                  </a:lnTo>
                  <a:lnTo>
                    <a:pt x="385" y="6374"/>
                  </a:lnTo>
                  <a:lnTo>
                    <a:pt x="562" y="6787"/>
                  </a:lnTo>
                  <a:lnTo>
                    <a:pt x="798" y="7171"/>
                  </a:lnTo>
                  <a:lnTo>
                    <a:pt x="1063" y="7525"/>
                  </a:lnTo>
                  <a:lnTo>
                    <a:pt x="1358" y="7850"/>
                  </a:lnTo>
                  <a:lnTo>
                    <a:pt x="1683" y="8145"/>
                  </a:lnTo>
                  <a:lnTo>
                    <a:pt x="2037" y="8410"/>
                  </a:lnTo>
                  <a:lnTo>
                    <a:pt x="2421" y="8646"/>
                  </a:lnTo>
                  <a:lnTo>
                    <a:pt x="2834" y="8823"/>
                  </a:lnTo>
                  <a:lnTo>
                    <a:pt x="3247" y="9000"/>
                  </a:lnTo>
                  <a:lnTo>
                    <a:pt x="3689" y="9118"/>
                  </a:lnTo>
                  <a:lnTo>
                    <a:pt x="4161" y="9177"/>
                  </a:lnTo>
                  <a:lnTo>
                    <a:pt x="4634" y="9207"/>
                  </a:lnTo>
                  <a:lnTo>
                    <a:pt x="41872" y="9207"/>
                  </a:lnTo>
                  <a:lnTo>
                    <a:pt x="42344" y="9177"/>
                  </a:lnTo>
                  <a:lnTo>
                    <a:pt x="42816" y="9118"/>
                  </a:lnTo>
                  <a:lnTo>
                    <a:pt x="43259" y="9000"/>
                  </a:lnTo>
                  <a:lnTo>
                    <a:pt x="43672" y="8823"/>
                  </a:lnTo>
                  <a:lnTo>
                    <a:pt x="44085" y="8646"/>
                  </a:lnTo>
                  <a:lnTo>
                    <a:pt x="44469" y="8410"/>
                  </a:lnTo>
                  <a:lnTo>
                    <a:pt x="44823" y="8145"/>
                  </a:lnTo>
                  <a:lnTo>
                    <a:pt x="45147" y="7850"/>
                  </a:lnTo>
                  <a:lnTo>
                    <a:pt x="45442" y="7525"/>
                  </a:lnTo>
                  <a:lnTo>
                    <a:pt x="45708" y="7171"/>
                  </a:lnTo>
                  <a:lnTo>
                    <a:pt x="45944" y="6787"/>
                  </a:lnTo>
                  <a:lnTo>
                    <a:pt x="46121" y="6374"/>
                  </a:lnTo>
                  <a:lnTo>
                    <a:pt x="46298" y="5961"/>
                  </a:lnTo>
                  <a:lnTo>
                    <a:pt x="46387" y="5518"/>
                  </a:lnTo>
                  <a:lnTo>
                    <a:pt x="46475" y="5076"/>
                  </a:lnTo>
                  <a:lnTo>
                    <a:pt x="46505" y="4604"/>
                  </a:lnTo>
                  <a:lnTo>
                    <a:pt x="46475" y="4132"/>
                  </a:lnTo>
                  <a:lnTo>
                    <a:pt x="46387" y="3659"/>
                  </a:lnTo>
                  <a:lnTo>
                    <a:pt x="46298" y="3217"/>
                  </a:lnTo>
                  <a:lnTo>
                    <a:pt x="46121" y="2804"/>
                  </a:lnTo>
                  <a:lnTo>
                    <a:pt x="45944" y="2391"/>
                  </a:lnTo>
                  <a:lnTo>
                    <a:pt x="45708" y="2037"/>
                  </a:lnTo>
                  <a:lnTo>
                    <a:pt x="45442" y="1682"/>
                  </a:lnTo>
                  <a:lnTo>
                    <a:pt x="45147" y="1328"/>
                  </a:lnTo>
                  <a:lnTo>
                    <a:pt x="44823" y="1033"/>
                  </a:lnTo>
                  <a:lnTo>
                    <a:pt x="44469" y="768"/>
                  </a:lnTo>
                  <a:lnTo>
                    <a:pt x="44085" y="561"/>
                  </a:lnTo>
                  <a:lnTo>
                    <a:pt x="43672" y="355"/>
                  </a:lnTo>
                  <a:lnTo>
                    <a:pt x="43259" y="207"/>
                  </a:lnTo>
                  <a:lnTo>
                    <a:pt x="42816" y="89"/>
                  </a:lnTo>
                  <a:lnTo>
                    <a:pt x="42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flipH="1">
              <a:off x="4481798" y="2934338"/>
              <a:ext cx="210807" cy="105156"/>
            </a:xfrm>
            <a:custGeom>
              <a:rect b="b" l="l" r="r" t="t"/>
              <a:pathLst>
                <a:path extrusionOk="0" h="12541" w="25141">
                  <a:moveTo>
                    <a:pt x="6285" y="0"/>
                  </a:moveTo>
                  <a:lnTo>
                    <a:pt x="5636" y="30"/>
                  </a:lnTo>
                  <a:lnTo>
                    <a:pt x="5016" y="118"/>
                  </a:lnTo>
                  <a:lnTo>
                    <a:pt x="4426" y="266"/>
                  </a:lnTo>
                  <a:lnTo>
                    <a:pt x="3836" y="502"/>
                  </a:lnTo>
                  <a:lnTo>
                    <a:pt x="3305" y="768"/>
                  </a:lnTo>
                  <a:lnTo>
                    <a:pt x="2774" y="1063"/>
                  </a:lnTo>
                  <a:lnTo>
                    <a:pt x="2302" y="1446"/>
                  </a:lnTo>
                  <a:lnTo>
                    <a:pt x="1859" y="1830"/>
                  </a:lnTo>
                  <a:lnTo>
                    <a:pt x="1446" y="2272"/>
                  </a:lnTo>
                  <a:lnTo>
                    <a:pt x="1092" y="2774"/>
                  </a:lnTo>
                  <a:lnTo>
                    <a:pt x="767" y="3276"/>
                  </a:lnTo>
                  <a:lnTo>
                    <a:pt x="502" y="3836"/>
                  </a:lnTo>
                  <a:lnTo>
                    <a:pt x="295" y="4426"/>
                  </a:lnTo>
                  <a:lnTo>
                    <a:pt x="148" y="5017"/>
                  </a:lnTo>
                  <a:lnTo>
                    <a:pt x="30" y="5636"/>
                  </a:lnTo>
                  <a:lnTo>
                    <a:pt x="0" y="6285"/>
                  </a:lnTo>
                  <a:lnTo>
                    <a:pt x="30" y="6905"/>
                  </a:lnTo>
                  <a:lnTo>
                    <a:pt x="148" y="7525"/>
                  </a:lnTo>
                  <a:lnTo>
                    <a:pt x="295" y="8144"/>
                  </a:lnTo>
                  <a:lnTo>
                    <a:pt x="502" y="8705"/>
                  </a:lnTo>
                  <a:lnTo>
                    <a:pt x="767" y="9266"/>
                  </a:lnTo>
                  <a:lnTo>
                    <a:pt x="1092" y="9767"/>
                  </a:lnTo>
                  <a:lnTo>
                    <a:pt x="1446" y="10269"/>
                  </a:lnTo>
                  <a:lnTo>
                    <a:pt x="1859" y="10711"/>
                  </a:lnTo>
                  <a:lnTo>
                    <a:pt x="2302" y="11125"/>
                  </a:lnTo>
                  <a:lnTo>
                    <a:pt x="2774" y="11479"/>
                  </a:lnTo>
                  <a:lnTo>
                    <a:pt x="3305" y="11803"/>
                  </a:lnTo>
                  <a:lnTo>
                    <a:pt x="3836" y="12069"/>
                  </a:lnTo>
                  <a:lnTo>
                    <a:pt x="4426" y="12275"/>
                  </a:lnTo>
                  <a:lnTo>
                    <a:pt x="5016" y="12423"/>
                  </a:lnTo>
                  <a:lnTo>
                    <a:pt x="5636" y="12511"/>
                  </a:lnTo>
                  <a:lnTo>
                    <a:pt x="6285" y="12541"/>
                  </a:lnTo>
                  <a:lnTo>
                    <a:pt x="18855" y="12541"/>
                  </a:lnTo>
                  <a:lnTo>
                    <a:pt x="19475" y="12511"/>
                  </a:lnTo>
                  <a:lnTo>
                    <a:pt x="20095" y="12423"/>
                  </a:lnTo>
                  <a:lnTo>
                    <a:pt x="20714" y="12275"/>
                  </a:lnTo>
                  <a:lnTo>
                    <a:pt x="21275" y="12069"/>
                  </a:lnTo>
                  <a:lnTo>
                    <a:pt x="21836" y="11803"/>
                  </a:lnTo>
                  <a:lnTo>
                    <a:pt x="22337" y="11479"/>
                  </a:lnTo>
                  <a:lnTo>
                    <a:pt x="22839" y="11125"/>
                  </a:lnTo>
                  <a:lnTo>
                    <a:pt x="23281" y="10711"/>
                  </a:lnTo>
                  <a:lnTo>
                    <a:pt x="23694" y="10269"/>
                  </a:lnTo>
                  <a:lnTo>
                    <a:pt x="24049" y="9767"/>
                  </a:lnTo>
                  <a:lnTo>
                    <a:pt x="24373" y="9266"/>
                  </a:lnTo>
                  <a:lnTo>
                    <a:pt x="24639" y="8705"/>
                  </a:lnTo>
                  <a:lnTo>
                    <a:pt x="24845" y="8144"/>
                  </a:lnTo>
                  <a:lnTo>
                    <a:pt x="24993" y="7525"/>
                  </a:lnTo>
                  <a:lnTo>
                    <a:pt x="25081" y="6905"/>
                  </a:lnTo>
                  <a:lnTo>
                    <a:pt x="25140" y="6285"/>
                  </a:lnTo>
                  <a:lnTo>
                    <a:pt x="25081" y="5636"/>
                  </a:lnTo>
                  <a:lnTo>
                    <a:pt x="24993" y="5017"/>
                  </a:lnTo>
                  <a:lnTo>
                    <a:pt x="24845" y="4426"/>
                  </a:lnTo>
                  <a:lnTo>
                    <a:pt x="24639" y="3836"/>
                  </a:lnTo>
                  <a:lnTo>
                    <a:pt x="24373" y="3276"/>
                  </a:lnTo>
                  <a:lnTo>
                    <a:pt x="24049" y="2774"/>
                  </a:lnTo>
                  <a:lnTo>
                    <a:pt x="23694" y="2272"/>
                  </a:lnTo>
                  <a:lnTo>
                    <a:pt x="23281" y="1830"/>
                  </a:lnTo>
                  <a:lnTo>
                    <a:pt x="22839" y="1446"/>
                  </a:lnTo>
                  <a:lnTo>
                    <a:pt x="22337" y="1063"/>
                  </a:lnTo>
                  <a:lnTo>
                    <a:pt x="21836" y="768"/>
                  </a:lnTo>
                  <a:lnTo>
                    <a:pt x="21275" y="502"/>
                  </a:lnTo>
                  <a:lnTo>
                    <a:pt x="20714" y="266"/>
                  </a:lnTo>
                  <a:lnTo>
                    <a:pt x="20095" y="118"/>
                  </a:lnTo>
                  <a:lnTo>
                    <a:pt x="19475" y="30"/>
                  </a:lnTo>
                  <a:lnTo>
                    <a:pt x="188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flipH="1">
              <a:off x="2296592" y="2876439"/>
              <a:ext cx="210556" cy="105165"/>
            </a:xfrm>
            <a:custGeom>
              <a:rect b="b" l="l" r="r" t="t"/>
              <a:pathLst>
                <a:path extrusionOk="0" h="12542" w="25111">
                  <a:moveTo>
                    <a:pt x="6285" y="1"/>
                  </a:moveTo>
                  <a:lnTo>
                    <a:pt x="5636" y="30"/>
                  </a:lnTo>
                  <a:lnTo>
                    <a:pt x="5016" y="119"/>
                  </a:lnTo>
                  <a:lnTo>
                    <a:pt x="4426" y="266"/>
                  </a:lnTo>
                  <a:lnTo>
                    <a:pt x="3836" y="473"/>
                  </a:lnTo>
                  <a:lnTo>
                    <a:pt x="3276" y="738"/>
                  </a:lnTo>
                  <a:lnTo>
                    <a:pt x="2774" y="1063"/>
                  </a:lnTo>
                  <a:lnTo>
                    <a:pt x="2272" y="1417"/>
                  </a:lnTo>
                  <a:lnTo>
                    <a:pt x="1830" y="1830"/>
                  </a:lnTo>
                  <a:lnTo>
                    <a:pt x="1446" y="2273"/>
                  </a:lnTo>
                  <a:lnTo>
                    <a:pt x="1062" y="2774"/>
                  </a:lnTo>
                  <a:lnTo>
                    <a:pt x="767" y="3276"/>
                  </a:lnTo>
                  <a:lnTo>
                    <a:pt x="502" y="3837"/>
                  </a:lnTo>
                  <a:lnTo>
                    <a:pt x="266" y="4397"/>
                  </a:lnTo>
                  <a:lnTo>
                    <a:pt x="118" y="5017"/>
                  </a:lnTo>
                  <a:lnTo>
                    <a:pt x="30" y="5636"/>
                  </a:lnTo>
                  <a:lnTo>
                    <a:pt x="0" y="6286"/>
                  </a:lnTo>
                  <a:lnTo>
                    <a:pt x="30" y="6905"/>
                  </a:lnTo>
                  <a:lnTo>
                    <a:pt x="118" y="7525"/>
                  </a:lnTo>
                  <a:lnTo>
                    <a:pt x="266" y="8145"/>
                  </a:lnTo>
                  <a:lnTo>
                    <a:pt x="502" y="8705"/>
                  </a:lnTo>
                  <a:lnTo>
                    <a:pt x="767" y="9266"/>
                  </a:lnTo>
                  <a:lnTo>
                    <a:pt x="1062" y="9768"/>
                  </a:lnTo>
                  <a:lnTo>
                    <a:pt x="1446" y="10269"/>
                  </a:lnTo>
                  <a:lnTo>
                    <a:pt x="1830" y="10712"/>
                  </a:lnTo>
                  <a:lnTo>
                    <a:pt x="2272" y="11125"/>
                  </a:lnTo>
                  <a:lnTo>
                    <a:pt x="2774" y="11479"/>
                  </a:lnTo>
                  <a:lnTo>
                    <a:pt x="3276" y="11804"/>
                  </a:lnTo>
                  <a:lnTo>
                    <a:pt x="3836" y="12069"/>
                  </a:lnTo>
                  <a:lnTo>
                    <a:pt x="4426" y="12276"/>
                  </a:lnTo>
                  <a:lnTo>
                    <a:pt x="5016" y="12423"/>
                  </a:lnTo>
                  <a:lnTo>
                    <a:pt x="5636" y="12512"/>
                  </a:lnTo>
                  <a:lnTo>
                    <a:pt x="6285" y="12541"/>
                  </a:lnTo>
                  <a:lnTo>
                    <a:pt x="18826" y="12541"/>
                  </a:lnTo>
                  <a:lnTo>
                    <a:pt x="19475" y="12512"/>
                  </a:lnTo>
                  <a:lnTo>
                    <a:pt x="20095" y="12423"/>
                  </a:lnTo>
                  <a:lnTo>
                    <a:pt x="20685" y="12276"/>
                  </a:lnTo>
                  <a:lnTo>
                    <a:pt x="21275" y="12069"/>
                  </a:lnTo>
                  <a:lnTo>
                    <a:pt x="21836" y="11804"/>
                  </a:lnTo>
                  <a:lnTo>
                    <a:pt x="22337" y="11479"/>
                  </a:lnTo>
                  <a:lnTo>
                    <a:pt x="22809" y="11125"/>
                  </a:lnTo>
                  <a:lnTo>
                    <a:pt x="23282" y="10712"/>
                  </a:lnTo>
                  <a:lnTo>
                    <a:pt x="23665" y="10269"/>
                  </a:lnTo>
                  <a:lnTo>
                    <a:pt x="24049" y="9768"/>
                  </a:lnTo>
                  <a:lnTo>
                    <a:pt x="24344" y="9266"/>
                  </a:lnTo>
                  <a:lnTo>
                    <a:pt x="24609" y="8705"/>
                  </a:lnTo>
                  <a:lnTo>
                    <a:pt x="24845" y="8145"/>
                  </a:lnTo>
                  <a:lnTo>
                    <a:pt x="24993" y="7525"/>
                  </a:lnTo>
                  <a:lnTo>
                    <a:pt x="25082" y="6905"/>
                  </a:lnTo>
                  <a:lnTo>
                    <a:pt x="25111" y="6286"/>
                  </a:lnTo>
                  <a:lnTo>
                    <a:pt x="25082" y="5636"/>
                  </a:lnTo>
                  <a:lnTo>
                    <a:pt x="24993" y="5017"/>
                  </a:lnTo>
                  <a:lnTo>
                    <a:pt x="24845" y="4397"/>
                  </a:lnTo>
                  <a:lnTo>
                    <a:pt x="24609" y="3837"/>
                  </a:lnTo>
                  <a:lnTo>
                    <a:pt x="24344" y="3276"/>
                  </a:lnTo>
                  <a:lnTo>
                    <a:pt x="24049" y="2774"/>
                  </a:lnTo>
                  <a:lnTo>
                    <a:pt x="23665" y="2273"/>
                  </a:lnTo>
                  <a:lnTo>
                    <a:pt x="23282" y="1830"/>
                  </a:lnTo>
                  <a:lnTo>
                    <a:pt x="22809" y="1417"/>
                  </a:lnTo>
                  <a:lnTo>
                    <a:pt x="22337" y="1063"/>
                  </a:lnTo>
                  <a:lnTo>
                    <a:pt x="21836" y="738"/>
                  </a:lnTo>
                  <a:lnTo>
                    <a:pt x="21275" y="473"/>
                  </a:lnTo>
                  <a:lnTo>
                    <a:pt x="20685" y="266"/>
                  </a:lnTo>
                  <a:lnTo>
                    <a:pt x="20095" y="119"/>
                  </a:lnTo>
                  <a:lnTo>
                    <a:pt x="19475" y="30"/>
                  </a:lnTo>
                  <a:lnTo>
                    <a:pt x="188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flipH="1">
              <a:off x="3430764" y="2262599"/>
              <a:ext cx="189526" cy="52708"/>
            </a:xfrm>
            <a:custGeom>
              <a:rect b="b" l="l" r="r" t="t"/>
              <a:pathLst>
                <a:path extrusionOk="0" h="6286" w="22603">
                  <a:moveTo>
                    <a:pt x="3128" y="0"/>
                  </a:moveTo>
                  <a:lnTo>
                    <a:pt x="2803" y="30"/>
                  </a:lnTo>
                  <a:lnTo>
                    <a:pt x="2508" y="59"/>
                  </a:lnTo>
                  <a:lnTo>
                    <a:pt x="2213" y="148"/>
                  </a:lnTo>
                  <a:lnTo>
                    <a:pt x="1918" y="266"/>
                  </a:lnTo>
                  <a:lnTo>
                    <a:pt x="1653" y="384"/>
                  </a:lnTo>
                  <a:lnTo>
                    <a:pt x="1387" y="531"/>
                  </a:lnTo>
                  <a:lnTo>
                    <a:pt x="1151" y="738"/>
                  </a:lnTo>
                  <a:lnTo>
                    <a:pt x="915" y="915"/>
                  </a:lnTo>
                  <a:lnTo>
                    <a:pt x="708" y="1151"/>
                  </a:lnTo>
                  <a:lnTo>
                    <a:pt x="531" y="1387"/>
                  </a:lnTo>
                  <a:lnTo>
                    <a:pt x="384" y="1652"/>
                  </a:lnTo>
                  <a:lnTo>
                    <a:pt x="236" y="1918"/>
                  </a:lnTo>
                  <a:lnTo>
                    <a:pt x="148" y="2213"/>
                  </a:lnTo>
                  <a:lnTo>
                    <a:pt x="59" y="2508"/>
                  </a:lnTo>
                  <a:lnTo>
                    <a:pt x="0" y="2833"/>
                  </a:lnTo>
                  <a:lnTo>
                    <a:pt x="0" y="3157"/>
                  </a:lnTo>
                  <a:lnTo>
                    <a:pt x="0" y="3452"/>
                  </a:lnTo>
                  <a:lnTo>
                    <a:pt x="59" y="3777"/>
                  </a:lnTo>
                  <a:lnTo>
                    <a:pt x="148" y="4072"/>
                  </a:lnTo>
                  <a:lnTo>
                    <a:pt x="236" y="4367"/>
                  </a:lnTo>
                  <a:lnTo>
                    <a:pt x="384" y="4633"/>
                  </a:lnTo>
                  <a:lnTo>
                    <a:pt x="531" y="4898"/>
                  </a:lnTo>
                  <a:lnTo>
                    <a:pt x="708" y="5134"/>
                  </a:lnTo>
                  <a:lnTo>
                    <a:pt x="915" y="5370"/>
                  </a:lnTo>
                  <a:lnTo>
                    <a:pt x="1151" y="5577"/>
                  </a:lnTo>
                  <a:lnTo>
                    <a:pt x="1387" y="5754"/>
                  </a:lnTo>
                  <a:lnTo>
                    <a:pt x="1653" y="5901"/>
                  </a:lnTo>
                  <a:lnTo>
                    <a:pt x="1918" y="6049"/>
                  </a:lnTo>
                  <a:lnTo>
                    <a:pt x="2213" y="6138"/>
                  </a:lnTo>
                  <a:lnTo>
                    <a:pt x="2508" y="6226"/>
                  </a:lnTo>
                  <a:lnTo>
                    <a:pt x="2803" y="6256"/>
                  </a:lnTo>
                  <a:lnTo>
                    <a:pt x="3128" y="6285"/>
                  </a:lnTo>
                  <a:lnTo>
                    <a:pt x="19475" y="6285"/>
                  </a:lnTo>
                  <a:lnTo>
                    <a:pt x="19770" y="6256"/>
                  </a:lnTo>
                  <a:lnTo>
                    <a:pt x="20095" y="6226"/>
                  </a:lnTo>
                  <a:lnTo>
                    <a:pt x="20390" y="6138"/>
                  </a:lnTo>
                  <a:lnTo>
                    <a:pt x="20685" y="6049"/>
                  </a:lnTo>
                  <a:lnTo>
                    <a:pt x="20951" y="5901"/>
                  </a:lnTo>
                  <a:lnTo>
                    <a:pt x="21216" y="5754"/>
                  </a:lnTo>
                  <a:lnTo>
                    <a:pt x="21452" y="5577"/>
                  </a:lnTo>
                  <a:lnTo>
                    <a:pt x="21688" y="5370"/>
                  </a:lnTo>
                  <a:lnTo>
                    <a:pt x="21895" y="5134"/>
                  </a:lnTo>
                  <a:lnTo>
                    <a:pt x="22072" y="4898"/>
                  </a:lnTo>
                  <a:lnTo>
                    <a:pt x="22219" y="4633"/>
                  </a:lnTo>
                  <a:lnTo>
                    <a:pt x="22367" y="4367"/>
                  </a:lnTo>
                  <a:lnTo>
                    <a:pt x="22455" y="4072"/>
                  </a:lnTo>
                  <a:lnTo>
                    <a:pt x="22544" y="3777"/>
                  </a:lnTo>
                  <a:lnTo>
                    <a:pt x="22573" y="3452"/>
                  </a:lnTo>
                  <a:lnTo>
                    <a:pt x="22603" y="3157"/>
                  </a:lnTo>
                  <a:lnTo>
                    <a:pt x="22573" y="2833"/>
                  </a:lnTo>
                  <a:lnTo>
                    <a:pt x="22544" y="2508"/>
                  </a:lnTo>
                  <a:lnTo>
                    <a:pt x="22455" y="2213"/>
                  </a:lnTo>
                  <a:lnTo>
                    <a:pt x="22367" y="1918"/>
                  </a:lnTo>
                  <a:lnTo>
                    <a:pt x="22219" y="1652"/>
                  </a:lnTo>
                  <a:lnTo>
                    <a:pt x="22072" y="1387"/>
                  </a:lnTo>
                  <a:lnTo>
                    <a:pt x="21895" y="1151"/>
                  </a:lnTo>
                  <a:lnTo>
                    <a:pt x="21688" y="915"/>
                  </a:lnTo>
                  <a:lnTo>
                    <a:pt x="21452" y="738"/>
                  </a:lnTo>
                  <a:lnTo>
                    <a:pt x="21216" y="531"/>
                  </a:lnTo>
                  <a:lnTo>
                    <a:pt x="20951" y="384"/>
                  </a:lnTo>
                  <a:lnTo>
                    <a:pt x="20685" y="266"/>
                  </a:lnTo>
                  <a:lnTo>
                    <a:pt x="20390" y="148"/>
                  </a:lnTo>
                  <a:lnTo>
                    <a:pt x="20095" y="59"/>
                  </a:lnTo>
                  <a:lnTo>
                    <a:pt x="19770" y="30"/>
                  </a:lnTo>
                  <a:lnTo>
                    <a:pt x="194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8" name="Google Shape;638;p25"/>
          <p:cNvCxnSpPr/>
          <p:nvPr/>
        </p:nvCxnSpPr>
        <p:spPr>
          <a:xfrm flipH="1" rot="10800000">
            <a:off x="30325" y="4720500"/>
            <a:ext cx="6190800" cy="8700"/>
          </a:xfrm>
          <a:prstGeom prst="straightConnector1">
            <a:avLst/>
          </a:prstGeom>
          <a:noFill/>
          <a:ln cap="flat" cmpd="sng" w="19050">
            <a:solidFill>
              <a:schemeClr val="dk2"/>
            </a:solidFill>
            <a:prstDash val="solid"/>
            <a:round/>
            <a:headEnd len="med" w="med" type="none"/>
            <a:tailEnd len="med" w="med" type="triangle"/>
          </a:ln>
        </p:spPr>
      </p:cxnSp>
      <p:pic>
        <p:nvPicPr>
          <p:cNvPr id="639" name="Google Shape;639;p25"/>
          <p:cNvPicPr preferRelativeResize="0"/>
          <p:nvPr/>
        </p:nvPicPr>
        <p:blipFill rotWithShape="1">
          <a:blip r:embed="rId4">
            <a:alphaModFix/>
          </a:blip>
          <a:srcRect b="0" l="-1698" r="0" t="0"/>
          <a:stretch/>
        </p:blipFill>
        <p:spPr>
          <a:xfrm>
            <a:off x="1098654" y="3812300"/>
            <a:ext cx="3166895" cy="84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Comparison: Random Forest vs Linear Regression</a:t>
            </a:r>
            <a:endParaRPr/>
          </a:p>
        </p:txBody>
      </p:sp>
      <p:pic>
        <p:nvPicPr>
          <p:cNvPr id="645" name="Google Shape;645;p26"/>
          <p:cNvPicPr preferRelativeResize="0"/>
          <p:nvPr/>
        </p:nvPicPr>
        <p:blipFill>
          <a:blip r:embed="rId3">
            <a:alphaModFix/>
          </a:blip>
          <a:stretch>
            <a:fillRect/>
          </a:stretch>
        </p:blipFill>
        <p:spPr>
          <a:xfrm>
            <a:off x="475575" y="852332"/>
            <a:ext cx="3295651" cy="2069257"/>
          </a:xfrm>
          <a:prstGeom prst="rect">
            <a:avLst/>
          </a:prstGeom>
          <a:noFill/>
          <a:ln>
            <a:noFill/>
          </a:ln>
        </p:spPr>
      </p:pic>
      <p:sp>
        <p:nvSpPr>
          <p:cNvPr id="646" name="Google Shape;646;p26"/>
          <p:cNvSpPr txBox="1"/>
          <p:nvPr/>
        </p:nvSpPr>
        <p:spPr>
          <a:xfrm>
            <a:off x="4629150" y="901575"/>
            <a:ext cx="3098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Linear Regression</a:t>
            </a:r>
            <a:endParaRPr b="1" sz="1800">
              <a:solidFill>
                <a:schemeClr val="dk1"/>
              </a:solidFill>
              <a:latin typeface="Fira Sans Extra Condensed"/>
              <a:ea typeface="Fira Sans Extra Condensed"/>
              <a:cs typeface="Fira Sans Extra Condensed"/>
              <a:sym typeface="Fira Sans Extra Condensed"/>
            </a:endParaRPr>
          </a:p>
        </p:txBody>
      </p:sp>
      <p:sp>
        <p:nvSpPr>
          <p:cNvPr id="647" name="Google Shape;647;p26"/>
          <p:cNvSpPr txBox="1"/>
          <p:nvPr/>
        </p:nvSpPr>
        <p:spPr>
          <a:xfrm>
            <a:off x="4629150" y="1167000"/>
            <a:ext cx="4454400" cy="6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latin typeface="Roboto"/>
                <a:ea typeface="Roboto"/>
                <a:cs typeface="Roboto"/>
                <a:sym typeface="Roboto"/>
              </a:rPr>
              <a:t>Advantages:</a:t>
            </a:r>
            <a:endParaRPr b="1"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Simple, interpretable, and quick to train.</a:t>
            </a:r>
            <a:endParaRPr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Effective as a baseline model.</a:t>
            </a:r>
            <a:endParaRPr sz="1100">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sz="1100">
                <a:latin typeface="Roboto"/>
                <a:ea typeface="Roboto"/>
                <a:cs typeface="Roboto"/>
                <a:sym typeface="Roboto"/>
              </a:rPr>
              <a:t>Limitations:</a:t>
            </a:r>
            <a:endParaRPr b="1"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Struggles with non-linear relationships, which are likely in trip duration data.</a:t>
            </a:r>
            <a:endParaRPr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Sensitive to outliers, leading to reduced prediction accuracy.</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48" name="Google Shape;648;p26"/>
          <p:cNvSpPr txBox="1"/>
          <p:nvPr/>
        </p:nvSpPr>
        <p:spPr>
          <a:xfrm>
            <a:off x="4629150" y="2845400"/>
            <a:ext cx="251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Random Forest Regressor</a:t>
            </a:r>
            <a:endParaRPr b="1" sz="1800">
              <a:solidFill>
                <a:schemeClr val="dk1"/>
              </a:solidFill>
              <a:latin typeface="Fira Sans Extra Condensed"/>
              <a:ea typeface="Fira Sans Extra Condensed"/>
              <a:cs typeface="Fira Sans Extra Condensed"/>
              <a:sym typeface="Fira Sans Extra Condensed"/>
            </a:endParaRPr>
          </a:p>
        </p:txBody>
      </p:sp>
      <p:sp>
        <p:nvSpPr>
          <p:cNvPr id="649" name="Google Shape;649;p26"/>
          <p:cNvSpPr txBox="1"/>
          <p:nvPr/>
        </p:nvSpPr>
        <p:spPr>
          <a:xfrm>
            <a:off x="4629150" y="3110800"/>
            <a:ext cx="4454400" cy="6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latin typeface="Roboto"/>
                <a:ea typeface="Roboto"/>
                <a:cs typeface="Roboto"/>
                <a:sym typeface="Roboto"/>
              </a:rPr>
              <a:t>Advantages:</a:t>
            </a:r>
            <a:endParaRPr b="1"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Handles non-linear relationships well, which is common in datasets like trip duration influenced by various factors (e.g., traffic, time of day).</a:t>
            </a:r>
            <a:endParaRPr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Robust to outliers and irrelevant features.</a:t>
            </a:r>
            <a:endParaRPr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Provides feature importance, helping to understand which variables contribute most to predictions.</a:t>
            </a:r>
            <a:endParaRPr sz="1100">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sz="1100">
                <a:latin typeface="Roboto"/>
                <a:ea typeface="Roboto"/>
                <a:cs typeface="Roboto"/>
                <a:sym typeface="Roboto"/>
              </a:rPr>
              <a:t>Limitations:</a:t>
            </a:r>
            <a:endParaRPr b="1"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Can be computationally intensive with large datasets.</a:t>
            </a:r>
            <a:endParaRPr sz="1100">
              <a:latin typeface="Roboto"/>
              <a:ea typeface="Roboto"/>
              <a:cs typeface="Roboto"/>
              <a:sym typeface="Roboto"/>
            </a:endParaRPr>
          </a:p>
          <a:p>
            <a:pPr indent="-298450" lvl="0" marL="457200" rtl="0" algn="just">
              <a:lnSpc>
                <a:spcPct val="115000"/>
              </a:lnSpc>
              <a:spcBef>
                <a:spcPts val="0"/>
              </a:spcBef>
              <a:spcAft>
                <a:spcPts val="0"/>
              </a:spcAft>
              <a:buSzPts val="1100"/>
              <a:buFont typeface="Roboto"/>
              <a:buChar char="○"/>
            </a:pPr>
            <a:r>
              <a:rPr lang="en" sz="1100">
                <a:latin typeface="Roboto"/>
                <a:ea typeface="Roboto"/>
                <a:cs typeface="Roboto"/>
                <a:sym typeface="Roboto"/>
              </a:rPr>
              <a:t>May not generalize well if the dataset has extreme noise.</a:t>
            </a:r>
            <a:endParaRPr sz="1100">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50" name="Google Shape;650;p26"/>
          <p:cNvSpPr txBox="1"/>
          <p:nvPr/>
        </p:nvSpPr>
        <p:spPr>
          <a:xfrm>
            <a:off x="7915200" y="4138600"/>
            <a:ext cx="771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accent6"/>
              </a:solidFill>
              <a:latin typeface="Fira Sans Extra Condensed"/>
              <a:ea typeface="Fira Sans Extra Condensed"/>
              <a:cs typeface="Fira Sans Extra Condensed"/>
              <a:sym typeface="Fira Sans Extra Condensed"/>
            </a:endParaRPr>
          </a:p>
        </p:txBody>
      </p:sp>
      <p:grpSp>
        <p:nvGrpSpPr>
          <p:cNvPr id="651" name="Google Shape;651;p26"/>
          <p:cNvGrpSpPr/>
          <p:nvPr/>
        </p:nvGrpSpPr>
        <p:grpSpPr>
          <a:xfrm>
            <a:off x="5496749" y="2688002"/>
            <a:ext cx="2428800" cy="142800"/>
            <a:chOff x="5486400" y="2343150"/>
            <a:chExt cx="2428800" cy="142800"/>
          </a:xfrm>
        </p:grpSpPr>
        <p:sp>
          <p:nvSpPr>
            <p:cNvPr id="652" name="Google Shape;652;p26"/>
            <p:cNvSpPr/>
            <p:nvPr/>
          </p:nvSpPr>
          <p:spPr>
            <a:xfrm>
              <a:off x="5486400" y="2343150"/>
              <a:ext cx="2428800" cy="142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5486400" y="2343150"/>
              <a:ext cx="1191900" cy="14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4" name="Google Shape;654;p26"/>
          <p:cNvPicPr preferRelativeResize="0"/>
          <p:nvPr/>
        </p:nvPicPr>
        <p:blipFill>
          <a:blip r:embed="rId4">
            <a:alphaModFix/>
          </a:blip>
          <a:stretch>
            <a:fillRect/>
          </a:stretch>
        </p:blipFill>
        <p:spPr>
          <a:xfrm>
            <a:off x="475575" y="2950828"/>
            <a:ext cx="3295651" cy="2076859"/>
          </a:xfrm>
          <a:prstGeom prst="rect">
            <a:avLst/>
          </a:prstGeom>
          <a:noFill/>
          <a:ln>
            <a:noFill/>
          </a:ln>
        </p:spPr>
      </p:pic>
      <p:sp>
        <p:nvSpPr>
          <p:cNvPr id="655" name="Google Shape;655;p26"/>
          <p:cNvSpPr/>
          <p:nvPr/>
        </p:nvSpPr>
        <p:spPr>
          <a:xfrm>
            <a:off x="3886800" y="909048"/>
            <a:ext cx="609000" cy="609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a:t>
            </a:r>
            <a:endParaRPr>
              <a:solidFill>
                <a:schemeClr val="lt1"/>
              </a:solidFill>
            </a:endParaRPr>
          </a:p>
        </p:txBody>
      </p:sp>
      <p:sp>
        <p:nvSpPr>
          <p:cNvPr id="656" name="Google Shape;656;p26"/>
          <p:cNvSpPr/>
          <p:nvPr/>
        </p:nvSpPr>
        <p:spPr>
          <a:xfrm>
            <a:off x="3886800" y="2783900"/>
            <a:ext cx="609000" cy="609000"/>
          </a:xfrm>
          <a:prstGeom prst="ellipse">
            <a:avLst/>
          </a:pr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Pick up &amp; Drop off Clusters using K-Means</a:t>
            </a:r>
            <a:endParaRPr/>
          </a:p>
        </p:txBody>
      </p:sp>
      <p:sp>
        <p:nvSpPr>
          <p:cNvPr id="662" name="Google Shape;662;p27"/>
          <p:cNvSpPr txBox="1"/>
          <p:nvPr/>
        </p:nvSpPr>
        <p:spPr>
          <a:xfrm>
            <a:off x="4629150" y="901575"/>
            <a:ext cx="3098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663" name="Google Shape;663;p27"/>
          <p:cNvSpPr txBox="1"/>
          <p:nvPr/>
        </p:nvSpPr>
        <p:spPr>
          <a:xfrm>
            <a:off x="4629150" y="1167000"/>
            <a:ext cx="4454400" cy="609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64" name="Google Shape;664;p27"/>
          <p:cNvSpPr txBox="1"/>
          <p:nvPr/>
        </p:nvSpPr>
        <p:spPr>
          <a:xfrm>
            <a:off x="4629150" y="2845400"/>
            <a:ext cx="251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665" name="Google Shape;665;p27"/>
          <p:cNvSpPr txBox="1"/>
          <p:nvPr/>
        </p:nvSpPr>
        <p:spPr>
          <a:xfrm>
            <a:off x="4629150" y="3110800"/>
            <a:ext cx="4454400" cy="6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100">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66" name="Google Shape;666;p27"/>
          <p:cNvSpPr txBox="1"/>
          <p:nvPr/>
        </p:nvSpPr>
        <p:spPr>
          <a:xfrm>
            <a:off x="7915200" y="4138600"/>
            <a:ext cx="771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accent6"/>
              </a:solidFill>
              <a:latin typeface="Fira Sans Extra Condensed"/>
              <a:ea typeface="Fira Sans Extra Condensed"/>
              <a:cs typeface="Fira Sans Extra Condensed"/>
              <a:sym typeface="Fira Sans Extra Condensed"/>
            </a:endParaRPr>
          </a:p>
        </p:txBody>
      </p:sp>
      <p:pic>
        <p:nvPicPr>
          <p:cNvPr id="667" name="Google Shape;667;p27"/>
          <p:cNvPicPr preferRelativeResize="0"/>
          <p:nvPr/>
        </p:nvPicPr>
        <p:blipFill>
          <a:blip r:embed="rId3">
            <a:alphaModFix/>
          </a:blip>
          <a:stretch>
            <a:fillRect/>
          </a:stretch>
        </p:blipFill>
        <p:spPr>
          <a:xfrm>
            <a:off x="152400" y="782875"/>
            <a:ext cx="8534399" cy="42014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2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Boxplot showing Trip Duration</a:t>
            </a:r>
            <a:endParaRPr/>
          </a:p>
        </p:txBody>
      </p:sp>
      <p:sp>
        <p:nvSpPr>
          <p:cNvPr id="673" name="Google Shape;673;p28"/>
          <p:cNvSpPr txBox="1"/>
          <p:nvPr/>
        </p:nvSpPr>
        <p:spPr>
          <a:xfrm>
            <a:off x="4629150" y="901575"/>
            <a:ext cx="30981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674" name="Google Shape;674;p28"/>
          <p:cNvSpPr txBox="1"/>
          <p:nvPr/>
        </p:nvSpPr>
        <p:spPr>
          <a:xfrm>
            <a:off x="4629150" y="1167000"/>
            <a:ext cx="4454400" cy="609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75" name="Google Shape;675;p28"/>
          <p:cNvSpPr txBox="1"/>
          <p:nvPr/>
        </p:nvSpPr>
        <p:spPr>
          <a:xfrm>
            <a:off x="4629150" y="2845400"/>
            <a:ext cx="251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676" name="Google Shape;676;p28"/>
          <p:cNvSpPr txBox="1"/>
          <p:nvPr/>
        </p:nvSpPr>
        <p:spPr>
          <a:xfrm>
            <a:off x="4629150" y="3110800"/>
            <a:ext cx="4454400" cy="6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100">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just">
              <a:lnSpc>
                <a:spcPct val="115000"/>
              </a:lnSpc>
              <a:spcBef>
                <a:spcPts val="0"/>
              </a:spcBef>
              <a:spcAft>
                <a:spcPts val="0"/>
              </a:spcAft>
              <a:buNone/>
            </a:pPr>
            <a:r>
              <a:t/>
            </a:r>
            <a:endParaRPr sz="1100">
              <a:latin typeface="Roboto"/>
              <a:ea typeface="Roboto"/>
              <a:cs typeface="Roboto"/>
              <a:sym typeface="Roboto"/>
            </a:endParaRPr>
          </a:p>
        </p:txBody>
      </p:sp>
      <p:sp>
        <p:nvSpPr>
          <p:cNvPr id="677" name="Google Shape;677;p28"/>
          <p:cNvSpPr txBox="1"/>
          <p:nvPr/>
        </p:nvSpPr>
        <p:spPr>
          <a:xfrm>
            <a:off x="7915200" y="4138600"/>
            <a:ext cx="771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accent6"/>
              </a:solidFill>
              <a:latin typeface="Fira Sans Extra Condensed"/>
              <a:ea typeface="Fira Sans Extra Condensed"/>
              <a:cs typeface="Fira Sans Extra Condensed"/>
              <a:sym typeface="Fira Sans Extra Condensed"/>
            </a:endParaRPr>
          </a:p>
        </p:txBody>
      </p:sp>
      <p:pic>
        <p:nvPicPr>
          <p:cNvPr id="678" name="Google Shape;678;p28"/>
          <p:cNvPicPr preferRelativeResize="0"/>
          <p:nvPr/>
        </p:nvPicPr>
        <p:blipFill>
          <a:blip r:embed="rId3">
            <a:alphaModFix/>
          </a:blip>
          <a:stretch>
            <a:fillRect/>
          </a:stretch>
        </p:blipFill>
        <p:spPr>
          <a:xfrm>
            <a:off x="144575" y="1013700"/>
            <a:ext cx="4427424" cy="3808325"/>
          </a:xfrm>
          <a:prstGeom prst="rect">
            <a:avLst/>
          </a:prstGeom>
          <a:noFill/>
          <a:ln>
            <a:noFill/>
          </a:ln>
        </p:spPr>
      </p:pic>
      <p:pic>
        <p:nvPicPr>
          <p:cNvPr id="679" name="Google Shape;679;p28"/>
          <p:cNvPicPr preferRelativeResize="0"/>
          <p:nvPr/>
        </p:nvPicPr>
        <p:blipFill>
          <a:blip r:embed="rId4">
            <a:alphaModFix/>
          </a:blip>
          <a:stretch>
            <a:fillRect/>
          </a:stretch>
        </p:blipFill>
        <p:spPr>
          <a:xfrm>
            <a:off x="4508400" y="1113375"/>
            <a:ext cx="4642925" cy="376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2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Neural Network Model</a:t>
            </a:r>
            <a:endParaRPr/>
          </a:p>
        </p:txBody>
      </p:sp>
      <p:pic>
        <p:nvPicPr>
          <p:cNvPr id="685" name="Google Shape;685;p29"/>
          <p:cNvPicPr preferRelativeResize="0"/>
          <p:nvPr/>
        </p:nvPicPr>
        <p:blipFill>
          <a:blip r:embed="rId3">
            <a:alphaModFix/>
          </a:blip>
          <a:stretch>
            <a:fillRect/>
          </a:stretch>
        </p:blipFill>
        <p:spPr>
          <a:xfrm>
            <a:off x="152400" y="935275"/>
            <a:ext cx="4248250" cy="1995525"/>
          </a:xfrm>
          <a:prstGeom prst="rect">
            <a:avLst/>
          </a:prstGeom>
          <a:noFill/>
          <a:ln>
            <a:noFill/>
          </a:ln>
        </p:spPr>
      </p:pic>
      <p:sp>
        <p:nvSpPr>
          <p:cNvPr id="686" name="Google Shape;686;p29"/>
          <p:cNvSpPr txBox="1"/>
          <p:nvPr/>
        </p:nvSpPr>
        <p:spPr>
          <a:xfrm>
            <a:off x="4794325" y="944825"/>
            <a:ext cx="4176300" cy="199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 neural network model was slowly tuned and optimized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final model two 2+ hours to run locally with Pandas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Many iterations of the model during optimization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final model r2 = 75%</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 was still improving (below)</a:t>
            </a:r>
            <a:endParaRPr>
              <a:solidFill>
                <a:schemeClr val="dk1"/>
              </a:solidFill>
              <a:latin typeface="Roboto"/>
              <a:ea typeface="Roboto"/>
              <a:cs typeface="Roboto"/>
              <a:sym typeface="Roboto"/>
            </a:endParaRPr>
          </a:p>
        </p:txBody>
      </p:sp>
      <p:pic>
        <p:nvPicPr>
          <p:cNvPr id="687" name="Google Shape;687;p29"/>
          <p:cNvPicPr preferRelativeResize="0"/>
          <p:nvPr/>
        </p:nvPicPr>
        <p:blipFill>
          <a:blip r:embed="rId4">
            <a:alphaModFix/>
          </a:blip>
          <a:stretch>
            <a:fillRect/>
          </a:stretch>
        </p:blipFill>
        <p:spPr>
          <a:xfrm>
            <a:off x="152400" y="3083200"/>
            <a:ext cx="4248251" cy="1907900"/>
          </a:xfrm>
          <a:prstGeom prst="rect">
            <a:avLst/>
          </a:prstGeom>
          <a:noFill/>
          <a:ln>
            <a:noFill/>
          </a:ln>
        </p:spPr>
      </p:pic>
      <p:pic>
        <p:nvPicPr>
          <p:cNvPr id="688" name="Google Shape;688;p29"/>
          <p:cNvPicPr preferRelativeResize="0"/>
          <p:nvPr/>
        </p:nvPicPr>
        <p:blipFill>
          <a:blip r:embed="rId5">
            <a:alphaModFix/>
          </a:blip>
          <a:stretch>
            <a:fillRect/>
          </a:stretch>
        </p:blipFill>
        <p:spPr>
          <a:xfrm>
            <a:off x="4618975" y="3305175"/>
            <a:ext cx="4425150" cy="1463950"/>
          </a:xfrm>
          <a:prstGeom prst="rect">
            <a:avLst/>
          </a:prstGeom>
          <a:noFill/>
          <a:ln>
            <a:noFill/>
          </a:ln>
        </p:spPr>
      </p:pic>
      <p:pic>
        <p:nvPicPr>
          <p:cNvPr id="689" name="Google Shape;689;p29"/>
          <p:cNvPicPr preferRelativeResize="0"/>
          <p:nvPr/>
        </p:nvPicPr>
        <p:blipFill>
          <a:blip r:embed="rId6">
            <a:alphaModFix/>
          </a:blip>
          <a:stretch>
            <a:fillRect/>
          </a:stretch>
        </p:blipFill>
        <p:spPr>
          <a:xfrm>
            <a:off x="1247125" y="-271200"/>
            <a:ext cx="1582325" cy="158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Bumpy Optimization Road</a:t>
            </a:r>
            <a:endParaRPr/>
          </a:p>
        </p:txBody>
      </p:sp>
      <p:pic>
        <p:nvPicPr>
          <p:cNvPr id="695" name="Google Shape;695;p30"/>
          <p:cNvPicPr preferRelativeResize="0"/>
          <p:nvPr/>
        </p:nvPicPr>
        <p:blipFill>
          <a:blip r:embed="rId3">
            <a:alphaModFix/>
          </a:blip>
          <a:stretch>
            <a:fillRect/>
          </a:stretch>
        </p:blipFill>
        <p:spPr>
          <a:xfrm>
            <a:off x="195200" y="969500"/>
            <a:ext cx="8772024" cy="1301850"/>
          </a:xfrm>
          <a:prstGeom prst="rect">
            <a:avLst/>
          </a:prstGeom>
          <a:noFill/>
          <a:ln>
            <a:noFill/>
          </a:ln>
        </p:spPr>
      </p:pic>
      <p:pic>
        <p:nvPicPr>
          <p:cNvPr id="696" name="Google Shape;696;p30"/>
          <p:cNvPicPr preferRelativeResize="0"/>
          <p:nvPr/>
        </p:nvPicPr>
        <p:blipFill>
          <a:blip r:embed="rId4">
            <a:alphaModFix/>
          </a:blip>
          <a:stretch>
            <a:fillRect/>
          </a:stretch>
        </p:blipFill>
        <p:spPr>
          <a:xfrm>
            <a:off x="152400" y="2423750"/>
            <a:ext cx="4949751" cy="2569125"/>
          </a:xfrm>
          <a:prstGeom prst="rect">
            <a:avLst/>
          </a:prstGeom>
          <a:noFill/>
          <a:ln>
            <a:noFill/>
          </a:ln>
        </p:spPr>
      </p:pic>
      <p:pic>
        <p:nvPicPr>
          <p:cNvPr id="697" name="Google Shape;697;p30"/>
          <p:cNvPicPr preferRelativeResize="0"/>
          <p:nvPr/>
        </p:nvPicPr>
        <p:blipFill>
          <a:blip r:embed="rId5">
            <a:alphaModFix/>
          </a:blip>
          <a:stretch>
            <a:fillRect/>
          </a:stretch>
        </p:blipFill>
        <p:spPr>
          <a:xfrm>
            <a:off x="5159175" y="2971450"/>
            <a:ext cx="4195900" cy="1944375"/>
          </a:xfrm>
          <a:prstGeom prst="rect">
            <a:avLst/>
          </a:prstGeom>
          <a:noFill/>
          <a:ln>
            <a:noFill/>
          </a:ln>
        </p:spPr>
      </p:pic>
      <p:pic>
        <p:nvPicPr>
          <p:cNvPr id="698" name="Google Shape;698;p30"/>
          <p:cNvPicPr preferRelativeResize="0"/>
          <p:nvPr/>
        </p:nvPicPr>
        <p:blipFill>
          <a:blip r:embed="rId6">
            <a:alphaModFix/>
          </a:blip>
          <a:stretch>
            <a:fillRect/>
          </a:stretch>
        </p:blipFill>
        <p:spPr>
          <a:xfrm>
            <a:off x="4211350" y="2423750"/>
            <a:ext cx="4755874" cy="548325"/>
          </a:xfrm>
          <a:prstGeom prst="rect">
            <a:avLst/>
          </a:prstGeom>
          <a:noFill/>
          <a:ln>
            <a:noFill/>
          </a:ln>
        </p:spPr>
      </p:pic>
      <p:sp>
        <p:nvSpPr>
          <p:cNvPr id="699" name="Google Shape;699;p30"/>
          <p:cNvSpPr/>
          <p:nvPr/>
        </p:nvSpPr>
        <p:spPr>
          <a:xfrm>
            <a:off x="1482275" y="251600"/>
            <a:ext cx="821700" cy="61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Pure Spark model</a:t>
            </a:r>
            <a:endParaRPr>
              <a:latin typeface="Roboto"/>
              <a:ea typeface="Roboto"/>
              <a:cs typeface="Roboto"/>
              <a:sym typeface="Roboto"/>
            </a:endParaRPr>
          </a:p>
        </p:txBody>
      </p:sp>
      <p:sp>
        <p:nvSpPr>
          <p:cNvPr id="700" name="Google Shape;700;p30"/>
          <p:cNvSpPr/>
          <p:nvPr/>
        </p:nvSpPr>
        <p:spPr>
          <a:xfrm>
            <a:off x="8145525" y="3349700"/>
            <a:ext cx="821700" cy="547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Spark/ Pandas model</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Optimized Model</a:t>
            </a:r>
            <a:endParaRPr/>
          </a:p>
        </p:txBody>
      </p:sp>
      <p:pic>
        <p:nvPicPr>
          <p:cNvPr id="706" name="Google Shape;706;p31"/>
          <p:cNvPicPr preferRelativeResize="0"/>
          <p:nvPr/>
        </p:nvPicPr>
        <p:blipFill>
          <a:blip r:embed="rId3">
            <a:alphaModFix/>
          </a:blip>
          <a:stretch>
            <a:fillRect/>
          </a:stretch>
        </p:blipFill>
        <p:spPr>
          <a:xfrm>
            <a:off x="152400" y="1346075"/>
            <a:ext cx="8839201" cy="29439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grpSp>
        <p:nvGrpSpPr>
          <p:cNvPr id="176" name="Google Shape;176;p14"/>
          <p:cNvGrpSpPr/>
          <p:nvPr/>
        </p:nvGrpSpPr>
        <p:grpSpPr>
          <a:xfrm>
            <a:off x="2366584" y="1055293"/>
            <a:ext cx="4410911" cy="1748063"/>
            <a:chOff x="457200" y="2806675"/>
            <a:chExt cx="4858367" cy="1925391"/>
          </a:xfrm>
        </p:grpSpPr>
        <p:sp>
          <p:nvSpPr>
            <p:cNvPr id="177" name="Google Shape;177;p14"/>
            <p:cNvSpPr/>
            <p:nvPr/>
          </p:nvSpPr>
          <p:spPr>
            <a:xfrm>
              <a:off x="1000346" y="3919208"/>
              <a:ext cx="876538" cy="569379"/>
            </a:xfrm>
            <a:custGeom>
              <a:rect b="b" l="l" r="r" t="t"/>
              <a:pathLst>
                <a:path extrusionOk="0" h="30686" w="47240">
                  <a:moveTo>
                    <a:pt x="23822" y="0"/>
                  </a:moveTo>
                  <a:lnTo>
                    <a:pt x="21601" y="202"/>
                  </a:lnTo>
                  <a:lnTo>
                    <a:pt x="19381" y="606"/>
                  </a:lnTo>
                  <a:lnTo>
                    <a:pt x="17362" y="1010"/>
                  </a:lnTo>
                  <a:lnTo>
                    <a:pt x="15545" y="1615"/>
                  </a:lnTo>
                  <a:lnTo>
                    <a:pt x="13930" y="2221"/>
                  </a:lnTo>
                  <a:lnTo>
                    <a:pt x="12315" y="3029"/>
                  </a:lnTo>
                  <a:lnTo>
                    <a:pt x="10902" y="4038"/>
                  </a:lnTo>
                  <a:lnTo>
                    <a:pt x="9489" y="5047"/>
                  </a:lnTo>
                  <a:lnTo>
                    <a:pt x="8277" y="6057"/>
                  </a:lnTo>
                  <a:lnTo>
                    <a:pt x="7066" y="7066"/>
                  </a:lnTo>
                  <a:lnTo>
                    <a:pt x="5249" y="9489"/>
                  </a:lnTo>
                  <a:lnTo>
                    <a:pt x="3634" y="11911"/>
                  </a:lnTo>
                  <a:lnTo>
                    <a:pt x="2423" y="14536"/>
                  </a:lnTo>
                  <a:lnTo>
                    <a:pt x="1615" y="16958"/>
                  </a:lnTo>
                  <a:lnTo>
                    <a:pt x="1010" y="19381"/>
                  </a:lnTo>
                  <a:lnTo>
                    <a:pt x="404" y="21601"/>
                  </a:lnTo>
                  <a:lnTo>
                    <a:pt x="202" y="23620"/>
                  </a:lnTo>
                  <a:lnTo>
                    <a:pt x="0" y="26648"/>
                  </a:lnTo>
                  <a:lnTo>
                    <a:pt x="0" y="27860"/>
                  </a:lnTo>
                  <a:lnTo>
                    <a:pt x="46634" y="30686"/>
                  </a:lnTo>
                  <a:lnTo>
                    <a:pt x="47038" y="28061"/>
                  </a:lnTo>
                  <a:lnTo>
                    <a:pt x="47240" y="25639"/>
                  </a:lnTo>
                  <a:lnTo>
                    <a:pt x="47240" y="23418"/>
                  </a:lnTo>
                  <a:lnTo>
                    <a:pt x="47038" y="21198"/>
                  </a:lnTo>
                  <a:lnTo>
                    <a:pt x="46836" y="19179"/>
                  </a:lnTo>
                  <a:lnTo>
                    <a:pt x="46432" y="17160"/>
                  </a:lnTo>
                  <a:lnTo>
                    <a:pt x="45827" y="15545"/>
                  </a:lnTo>
                  <a:lnTo>
                    <a:pt x="45221" y="13728"/>
                  </a:lnTo>
                  <a:lnTo>
                    <a:pt x="44414" y="12315"/>
                  </a:lnTo>
                  <a:lnTo>
                    <a:pt x="43606" y="10902"/>
                  </a:lnTo>
                  <a:lnTo>
                    <a:pt x="42597" y="9489"/>
                  </a:lnTo>
                  <a:lnTo>
                    <a:pt x="41587" y="8277"/>
                  </a:lnTo>
                  <a:lnTo>
                    <a:pt x="39367" y="6259"/>
                  </a:lnTo>
                  <a:lnTo>
                    <a:pt x="37146" y="4644"/>
                  </a:lnTo>
                  <a:lnTo>
                    <a:pt x="34723" y="3230"/>
                  </a:lnTo>
                  <a:lnTo>
                    <a:pt x="32301" y="2221"/>
                  </a:lnTo>
                  <a:lnTo>
                    <a:pt x="30080" y="1413"/>
                  </a:lnTo>
                  <a:lnTo>
                    <a:pt x="28061" y="808"/>
                  </a:lnTo>
                  <a:lnTo>
                    <a:pt x="25033" y="202"/>
                  </a:lnTo>
                  <a:lnTo>
                    <a:pt x="2382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113172" y="3892990"/>
              <a:ext cx="895260" cy="591867"/>
            </a:xfrm>
            <a:custGeom>
              <a:rect b="b" l="l" r="r" t="t"/>
              <a:pathLst>
                <a:path extrusionOk="0" h="31898" w="48249">
                  <a:moveTo>
                    <a:pt x="24024" y="0"/>
                  </a:moveTo>
                  <a:lnTo>
                    <a:pt x="21399" y="404"/>
                  </a:lnTo>
                  <a:lnTo>
                    <a:pt x="18775" y="808"/>
                  </a:lnTo>
                  <a:lnTo>
                    <a:pt x="16554" y="1413"/>
                  </a:lnTo>
                  <a:lnTo>
                    <a:pt x="14535" y="2019"/>
                  </a:lnTo>
                  <a:lnTo>
                    <a:pt x="12517" y="2826"/>
                  </a:lnTo>
                  <a:lnTo>
                    <a:pt x="10700" y="3836"/>
                  </a:lnTo>
                  <a:lnTo>
                    <a:pt x="9287" y="4845"/>
                  </a:lnTo>
                  <a:lnTo>
                    <a:pt x="7671" y="5855"/>
                  </a:lnTo>
                  <a:lnTo>
                    <a:pt x="6460" y="7066"/>
                  </a:lnTo>
                  <a:lnTo>
                    <a:pt x="5451" y="8277"/>
                  </a:lnTo>
                  <a:lnTo>
                    <a:pt x="4441" y="9690"/>
                  </a:lnTo>
                  <a:lnTo>
                    <a:pt x="3432" y="11104"/>
                  </a:lnTo>
                  <a:lnTo>
                    <a:pt x="2019" y="13930"/>
                  </a:lnTo>
                  <a:lnTo>
                    <a:pt x="1010" y="16756"/>
                  </a:lnTo>
                  <a:lnTo>
                    <a:pt x="404" y="19582"/>
                  </a:lnTo>
                  <a:lnTo>
                    <a:pt x="0" y="22409"/>
                  </a:lnTo>
                  <a:lnTo>
                    <a:pt x="0" y="24831"/>
                  </a:lnTo>
                  <a:lnTo>
                    <a:pt x="0" y="27254"/>
                  </a:lnTo>
                  <a:lnTo>
                    <a:pt x="202" y="30484"/>
                  </a:lnTo>
                  <a:lnTo>
                    <a:pt x="404" y="31897"/>
                  </a:lnTo>
                  <a:lnTo>
                    <a:pt x="47643" y="31897"/>
                  </a:lnTo>
                  <a:lnTo>
                    <a:pt x="47845" y="29071"/>
                  </a:lnTo>
                  <a:lnTo>
                    <a:pt x="48047" y="26648"/>
                  </a:lnTo>
                  <a:lnTo>
                    <a:pt x="48249" y="24226"/>
                  </a:lnTo>
                  <a:lnTo>
                    <a:pt x="48047" y="22005"/>
                  </a:lnTo>
                  <a:lnTo>
                    <a:pt x="47643" y="19784"/>
                  </a:lnTo>
                  <a:lnTo>
                    <a:pt x="47240" y="17967"/>
                  </a:lnTo>
                  <a:lnTo>
                    <a:pt x="46634" y="16150"/>
                  </a:lnTo>
                  <a:lnTo>
                    <a:pt x="46028" y="14334"/>
                  </a:lnTo>
                  <a:lnTo>
                    <a:pt x="45221" y="12719"/>
                  </a:lnTo>
                  <a:lnTo>
                    <a:pt x="44413" y="11305"/>
                  </a:lnTo>
                  <a:lnTo>
                    <a:pt x="43404" y="9892"/>
                  </a:lnTo>
                  <a:lnTo>
                    <a:pt x="42395" y="8681"/>
                  </a:lnTo>
                  <a:lnTo>
                    <a:pt x="40174" y="6662"/>
                  </a:lnTo>
                  <a:lnTo>
                    <a:pt x="37751" y="4845"/>
                  </a:lnTo>
                  <a:lnTo>
                    <a:pt x="35127" y="3432"/>
                  </a:lnTo>
                  <a:lnTo>
                    <a:pt x="32704" y="2221"/>
                  </a:lnTo>
                  <a:lnTo>
                    <a:pt x="30484" y="1413"/>
                  </a:lnTo>
                  <a:lnTo>
                    <a:pt x="28465" y="808"/>
                  </a:lnTo>
                  <a:lnTo>
                    <a:pt x="25235" y="202"/>
                  </a:lnTo>
                  <a:lnTo>
                    <a:pt x="240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158113" y="3956671"/>
              <a:ext cx="775413" cy="775395"/>
            </a:xfrm>
            <a:custGeom>
              <a:rect b="b" l="l" r="r" t="t"/>
              <a:pathLst>
                <a:path extrusionOk="0" h="41789" w="41790">
                  <a:moveTo>
                    <a:pt x="18775" y="0"/>
                  </a:moveTo>
                  <a:lnTo>
                    <a:pt x="16757" y="404"/>
                  </a:lnTo>
                  <a:lnTo>
                    <a:pt x="14738" y="1010"/>
                  </a:lnTo>
                  <a:lnTo>
                    <a:pt x="12921" y="1615"/>
                  </a:lnTo>
                  <a:lnTo>
                    <a:pt x="11104" y="2423"/>
                  </a:lnTo>
                  <a:lnTo>
                    <a:pt x="9287" y="3634"/>
                  </a:lnTo>
                  <a:lnTo>
                    <a:pt x="7672" y="4845"/>
                  </a:lnTo>
                  <a:lnTo>
                    <a:pt x="6259" y="6056"/>
                  </a:lnTo>
                  <a:lnTo>
                    <a:pt x="4846" y="7672"/>
                  </a:lnTo>
                  <a:lnTo>
                    <a:pt x="3634" y="9287"/>
                  </a:lnTo>
                  <a:lnTo>
                    <a:pt x="2625" y="10902"/>
                  </a:lnTo>
                  <a:lnTo>
                    <a:pt x="1818" y="12718"/>
                  </a:lnTo>
                  <a:lnTo>
                    <a:pt x="1010" y="14737"/>
                  </a:lnTo>
                  <a:lnTo>
                    <a:pt x="606" y="16756"/>
                  </a:lnTo>
                  <a:lnTo>
                    <a:pt x="203" y="18775"/>
                  </a:lnTo>
                  <a:lnTo>
                    <a:pt x="1" y="20794"/>
                  </a:lnTo>
                  <a:lnTo>
                    <a:pt x="203" y="23014"/>
                  </a:lnTo>
                  <a:lnTo>
                    <a:pt x="606" y="25033"/>
                  </a:lnTo>
                  <a:lnTo>
                    <a:pt x="1010" y="27052"/>
                  </a:lnTo>
                  <a:lnTo>
                    <a:pt x="1818" y="29071"/>
                  </a:lnTo>
                  <a:lnTo>
                    <a:pt x="2625" y="30888"/>
                  </a:lnTo>
                  <a:lnTo>
                    <a:pt x="3634" y="32503"/>
                  </a:lnTo>
                  <a:lnTo>
                    <a:pt x="4846" y="34118"/>
                  </a:lnTo>
                  <a:lnTo>
                    <a:pt x="6259" y="35733"/>
                  </a:lnTo>
                  <a:lnTo>
                    <a:pt x="7672" y="36944"/>
                  </a:lnTo>
                  <a:lnTo>
                    <a:pt x="9287" y="38155"/>
                  </a:lnTo>
                  <a:lnTo>
                    <a:pt x="11104" y="39165"/>
                  </a:lnTo>
                  <a:lnTo>
                    <a:pt x="12921" y="40174"/>
                  </a:lnTo>
                  <a:lnTo>
                    <a:pt x="14738" y="40780"/>
                  </a:lnTo>
                  <a:lnTo>
                    <a:pt x="16757" y="41385"/>
                  </a:lnTo>
                  <a:lnTo>
                    <a:pt x="18775" y="41587"/>
                  </a:lnTo>
                  <a:lnTo>
                    <a:pt x="20996" y="41789"/>
                  </a:lnTo>
                  <a:lnTo>
                    <a:pt x="23217" y="41587"/>
                  </a:lnTo>
                  <a:lnTo>
                    <a:pt x="25235" y="41385"/>
                  </a:lnTo>
                  <a:lnTo>
                    <a:pt x="27254" y="40780"/>
                  </a:lnTo>
                  <a:lnTo>
                    <a:pt x="29071" y="40174"/>
                  </a:lnTo>
                  <a:lnTo>
                    <a:pt x="30888" y="39165"/>
                  </a:lnTo>
                  <a:lnTo>
                    <a:pt x="32705" y="38155"/>
                  </a:lnTo>
                  <a:lnTo>
                    <a:pt x="34320" y="36944"/>
                  </a:lnTo>
                  <a:lnTo>
                    <a:pt x="35733" y="35733"/>
                  </a:lnTo>
                  <a:lnTo>
                    <a:pt x="37146" y="34118"/>
                  </a:lnTo>
                  <a:lnTo>
                    <a:pt x="38358" y="32503"/>
                  </a:lnTo>
                  <a:lnTo>
                    <a:pt x="39367" y="30888"/>
                  </a:lnTo>
                  <a:lnTo>
                    <a:pt x="40174" y="29071"/>
                  </a:lnTo>
                  <a:lnTo>
                    <a:pt x="40982" y="27052"/>
                  </a:lnTo>
                  <a:lnTo>
                    <a:pt x="41386" y="25033"/>
                  </a:lnTo>
                  <a:lnTo>
                    <a:pt x="41789" y="23014"/>
                  </a:lnTo>
                  <a:lnTo>
                    <a:pt x="41789" y="20794"/>
                  </a:lnTo>
                  <a:lnTo>
                    <a:pt x="41789" y="18775"/>
                  </a:lnTo>
                  <a:lnTo>
                    <a:pt x="41386" y="16756"/>
                  </a:lnTo>
                  <a:lnTo>
                    <a:pt x="40982" y="14737"/>
                  </a:lnTo>
                  <a:lnTo>
                    <a:pt x="40174" y="12718"/>
                  </a:lnTo>
                  <a:lnTo>
                    <a:pt x="39367" y="10902"/>
                  </a:lnTo>
                  <a:lnTo>
                    <a:pt x="38358" y="9287"/>
                  </a:lnTo>
                  <a:lnTo>
                    <a:pt x="37146" y="7672"/>
                  </a:lnTo>
                  <a:lnTo>
                    <a:pt x="35733" y="6056"/>
                  </a:lnTo>
                  <a:lnTo>
                    <a:pt x="34320" y="4845"/>
                  </a:lnTo>
                  <a:lnTo>
                    <a:pt x="32705" y="3634"/>
                  </a:lnTo>
                  <a:lnTo>
                    <a:pt x="30888" y="2423"/>
                  </a:lnTo>
                  <a:lnTo>
                    <a:pt x="29071" y="1615"/>
                  </a:lnTo>
                  <a:lnTo>
                    <a:pt x="27254" y="1010"/>
                  </a:lnTo>
                  <a:lnTo>
                    <a:pt x="25235" y="404"/>
                  </a:lnTo>
                  <a:lnTo>
                    <a:pt x="232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4315442" y="4110253"/>
              <a:ext cx="464506" cy="468235"/>
            </a:xfrm>
            <a:custGeom>
              <a:rect b="b" l="l" r="r" t="t"/>
              <a:pathLst>
                <a:path extrusionOk="0" h="25235" w="25034">
                  <a:moveTo>
                    <a:pt x="12517" y="0"/>
                  </a:moveTo>
                  <a:lnTo>
                    <a:pt x="11306" y="202"/>
                  </a:lnTo>
                  <a:lnTo>
                    <a:pt x="9893" y="404"/>
                  </a:lnTo>
                  <a:lnTo>
                    <a:pt x="8681" y="606"/>
                  </a:lnTo>
                  <a:lnTo>
                    <a:pt x="7672" y="1010"/>
                  </a:lnTo>
                  <a:lnTo>
                    <a:pt x="5451" y="2221"/>
                  </a:lnTo>
                  <a:lnTo>
                    <a:pt x="3634" y="3634"/>
                  </a:lnTo>
                  <a:lnTo>
                    <a:pt x="2019" y="5653"/>
                  </a:lnTo>
                  <a:lnTo>
                    <a:pt x="1010" y="7672"/>
                  </a:lnTo>
                  <a:lnTo>
                    <a:pt x="606" y="8883"/>
                  </a:lnTo>
                  <a:lnTo>
                    <a:pt x="202" y="10094"/>
                  </a:lnTo>
                  <a:lnTo>
                    <a:pt x="1" y="11305"/>
                  </a:lnTo>
                  <a:lnTo>
                    <a:pt x="1" y="12517"/>
                  </a:lnTo>
                  <a:lnTo>
                    <a:pt x="1" y="13930"/>
                  </a:lnTo>
                  <a:lnTo>
                    <a:pt x="202" y="15141"/>
                  </a:lnTo>
                  <a:lnTo>
                    <a:pt x="606" y="16352"/>
                  </a:lnTo>
                  <a:lnTo>
                    <a:pt x="1010" y="17564"/>
                  </a:lnTo>
                  <a:lnTo>
                    <a:pt x="2019" y="19582"/>
                  </a:lnTo>
                  <a:lnTo>
                    <a:pt x="3634" y="21399"/>
                  </a:lnTo>
                  <a:lnTo>
                    <a:pt x="5451" y="23014"/>
                  </a:lnTo>
                  <a:lnTo>
                    <a:pt x="7672" y="24226"/>
                  </a:lnTo>
                  <a:lnTo>
                    <a:pt x="8681" y="24629"/>
                  </a:lnTo>
                  <a:lnTo>
                    <a:pt x="9893" y="24831"/>
                  </a:lnTo>
                  <a:lnTo>
                    <a:pt x="11306" y="25033"/>
                  </a:lnTo>
                  <a:lnTo>
                    <a:pt x="12517" y="25235"/>
                  </a:lnTo>
                  <a:lnTo>
                    <a:pt x="13728" y="25033"/>
                  </a:lnTo>
                  <a:lnTo>
                    <a:pt x="14940" y="24831"/>
                  </a:lnTo>
                  <a:lnTo>
                    <a:pt x="16151" y="24629"/>
                  </a:lnTo>
                  <a:lnTo>
                    <a:pt x="17362" y="24226"/>
                  </a:lnTo>
                  <a:lnTo>
                    <a:pt x="19583" y="23014"/>
                  </a:lnTo>
                  <a:lnTo>
                    <a:pt x="21400" y="21399"/>
                  </a:lnTo>
                  <a:lnTo>
                    <a:pt x="22813" y="19582"/>
                  </a:lnTo>
                  <a:lnTo>
                    <a:pt x="24024" y="17564"/>
                  </a:lnTo>
                  <a:lnTo>
                    <a:pt x="24428" y="16352"/>
                  </a:lnTo>
                  <a:lnTo>
                    <a:pt x="24832" y="15141"/>
                  </a:lnTo>
                  <a:lnTo>
                    <a:pt x="25033" y="13930"/>
                  </a:lnTo>
                  <a:lnTo>
                    <a:pt x="25033" y="12517"/>
                  </a:lnTo>
                  <a:lnTo>
                    <a:pt x="25033" y="11305"/>
                  </a:lnTo>
                  <a:lnTo>
                    <a:pt x="24832" y="10094"/>
                  </a:lnTo>
                  <a:lnTo>
                    <a:pt x="24428" y="8883"/>
                  </a:lnTo>
                  <a:lnTo>
                    <a:pt x="24024" y="7672"/>
                  </a:lnTo>
                  <a:lnTo>
                    <a:pt x="22813" y="5653"/>
                  </a:lnTo>
                  <a:lnTo>
                    <a:pt x="21400" y="3634"/>
                  </a:lnTo>
                  <a:lnTo>
                    <a:pt x="19583" y="2221"/>
                  </a:lnTo>
                  <a:lnTo>
                    <a:pt x="17362" y="1010"/>
                  </a:lnTo>
                  <a:lnTo>
                    <a:pt x="16151" y="606"/>
                  </a:lnTo>
                  <a:lnTo>
                    <a:pt x="14940" y="404"/>
                  </a:lnTo>
                  <a:lnTo>
                    <a:pt x="13728" y="202"/>
                  </a:lnTo>
                  <a:lnTo>
                    <a:pt x="12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4517711" y="4312523"/>
              <a:ext cx="59951" cy="63699"/>
            </a:xfrm>
            <a:custGeom>
              <a:rect b="b" l="l" r="r" t="t"/>
              <a:pathLst>
                <a:path extrusionOk="0" h="3433" w="3231">
                  <a:moveTo>
                    <a:pt x="1616" y="1"/>
                  </a:moveTo>
                  <a:lnTo>
                    <a:pt x="1010" y="202"/>
                  </a:lnTo>
                  <a:lnTo>
                    <a:pt x="405" y="606"/>
                  </a:lnTo>
                  <a:lnTo>
                    <a:pt x="1" y="1010"/>
                  </a:lnTo>
                  <a:lnTo>
                    <a:pt x="1" y="1616"/>
                  </a:lnTo>
                  <a:lnTo>
                    <a:pt x="1" y="2423"/>
                  </a:lnTo>
                  <a:lnTo>
                    <a:pt x="405" y="2827"/>
                  </a:lnTo>
                  <a:lnTo>
                    <a:pt x="1010" y="3231"/>
                  </a:lnTo>
                  <a:lnTo>
                    <a:pt x="1616" y="3433"/>
                  </a:lnTo>
                  <a:lnTo>
                    <a:pt x="2222" y="3231"/>
                  </a:lnTo>
                  <a:lnTo>
                    <a:pt x="2827" y="2827"/>
                  </a:lnTo>
                  <a:lnTo>
                    <a:pt x="3231" y="2423"/>
                  </a:lnTo>
                  <a:lnTo>
                    <a:pt x="3231" y="1616"/>
                  </a:lnTo>
                  <a:lnTo>
                    <a:pt x="3231" y="1010"/>
                  </a:lnTo>
                  <a:lnTo>
                    <a:pt x="2827" y="606"/>
                  </a:lnTo>
                  <a:lnTo>
                    <a:pt x="2222" y="202"/>
                  </a:lnTo>
                  <a:lnTo>
                    <a:pt x="16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4424082" y="4409919"/>
              <a:ext cx="119884" cy="123632"/>
            </a:xfrm>
            <a:custGeom>
              <a:rect b="b" l="l" r="r" t="t"/>
              <a:pathLst>
                <a:path extrusionOk="0" h="6663" w="6461">
                  <a:moveTo>
                    <a:pt x="5047" y="0"/>
                  </a:moveTo>
                  <a:lnTo>
                    <a:pt x="0" y="4644"/>
                  </a:lnTo>
                  <a:lnTo>
                    <a:pt x="1009" y="5451"/>
                  </a:lnTo>
                  <a:lnTo>
                    <a:pt x="2019" y="6057"/>
                  </a:lnTo>
                  <a:lnTo>
                    <a:pt x="3230" y="6461"/>
                  </a:lnTo>
                  <a:lnTo>
                    <a:pt x="4239" y="6662"/>
                  </a:lnTo>
                  <a:lnTo>
                    <a:pt x="5854" y="6662"/>
                  </a:lnTo>
                  <a:lnTo>
                    <a:pt x="6460" y="6461"/>
                  </a:lnTo>
                  <a:lnTo>
                    <a:pt x="50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4349156" y="4316271"/>
              <a:ext cx="123632" cy="123632"/>
            </a:xfrm>
            <a:custGeom>
              <a:rect b="b" l="l" r="r" t="t"/>
              <a:pathLst>
                <a:path extrusionOk="0" h="6663" w="6663">
                  <a:moveTo>
                    <a:pt x="202" y="0"/>
                  </a:moveTo>
                  <a:lnTo>
                    <a:pt x="0" y="1414"/>
                  </a:lnTo>
                  <a:lnTo>
                    <a:pt x="0" y="2625"/>
                  </a:lnTo>
                  <a:lnTo>
                    <a:pt x="202" y="3634"/>
                  </a:lnTo>
                  <a:lnTo>
                    <a:pt x="606" y="4644"/>
                  </a:lnTo>
                  <a:lnTo>
                    <a:pt x="1414" y="6057"/>
                  </a:lnTo>
                  <a:lnTo>
                    <a:pt x="2019" y="6662"/>
                  </a:lnTo>
                  <a:lnTo>
                    <a:pt x="6662" y="1817"/>
                  </a:ln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382871" y="4162690"/>
              <a:ext cx="119884" cy="123632"/>
            </a:xfrm>
            <a:custGeom>
              <a:rect b="b" l="l" r="r" t="t"/>
              <a:pathLst>
                <a:path extrusionOk="0" h="6663" w="6461">
                  <a:moveTo>
                    <a:pt x="4644" y="0"/>
                  </a:moveTo>
                  <a:lnTo>
                    <a:pt x="3432" y="606"/>
                  </a:lnTo>
                  <a:lnTo>
                    <a:pt x="2423" y="1212"/>
                  </a:lnTo>
                  <a:lnTo>
                    <a:pt x="1615" y="2019"/>
                  </a:lnTo>
                  <a:lnTo>
                    <a:pt x="1010" y="2827"/>
                  </a:lnTo>
                  <a:lnTo>
                    <a:pt x="202" y="4240"/>
                  </a:lnTo>
                  <a:lnTo>
                    <a:pt x="0" y="4846"/>
                  </a:lnTo>
                  <a:lnTo>
                    <a:pt x="6460" y="6662"/>
                  </a:lnTo>
                  <a:lnTo>
                    <a:pt x="4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540200" y="4151445"/>
              <a:ext cx="123632" cy="123632"/>
            </a:xfrm>
            <a:custGeom>
              <a:rect b="b" l="l" r="r" t="t"/>
              <a:pathLst>
                <a:path extrusionOk="0" h="6663" w="6663">
                  <a:moveTo>
                    <a:pt x="2423" y="1"/>
                  </a:moveTo>
                  <a:lnTo>
                    <a:pt x="606" y="203"/>
                  </a:lnTo>
                  <a:lnTo>
                    <a:pt x="0" y="203"/>
                  </a:lnTo>
                  <a:lnTo>
                    <a:pt x="1817" y="6663"/>
                  </a:lnTo>
                  <a:lnTo>
                    <a:pt x="6662" y="1818"/>
                  </a:lnTo>
                  <a:lnTo>
                    <a:pt x="5451" y="1010"/>
                  </a:lnTo>
                  <a:lnTo>
                    <a:pt x="4442" y="405"/>
                  </a:lnTo>
                  <a:lnTo>
                    <a:pt x="3432" y="203"/>
                  </a:lnTo>
                  <a:lnTo>
                    <a:pt x="24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4618855" y="4241345"/>
              <a:ext cx="127380" cy="119902"/>
            </a:xfrm>
            <a:custGeom>
              <a:rect b="b" l="l" r="r" t="t"/>
              <a:pathLst>
                <a:path extrusionOk="0" h="6462" w="6865">
                  <a:moveTo>
                    <a:pt x="4644" y="1"/>
                  </a:moveTo>
                  <a:lnTo>
                    <a:pt x="1" y="4846"/>
                  </a:lnTo>
                  <a:lnTo>
                    <a:pt x="6663" y="6461"/>
                  </a:lnTo>
                  <a:lnTo>
                    <a:pt x="6865" y="5048"/>
                  </a:lnTo>
                  <a:lnTo>
                    <a:pt x="6865" y="3837"/>
                  </a:lnTo>
                  <a:lnTo>
                    <a:pt x="6461" y="2827"/>
                  </a:lnTo>
                  <a:lnTo>
                    <a:pt x="6057" y="1818"/>
                  </a:lnTo>
                  <a:lnTo>
                    <a:pt x="5048" y="405"/>
                  </a:lnTo>
                  <a:lnTo>
                    <a:pt x="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4596385" y="4398675"/>
              <a:ext cx="119884" cy="119884"/>
            </a:xfrm>
            <a:custGeom>
              <a:rect b="b" l="l" r="r" t="t"/>
              <a:pathLst>
                <a:path extrusionOk="0" h="6461" w="6461">
                  <a:moveTo>
                    <a:pt x="0" y="1"/>
                  </a:moveTo>
                  <a:lnTo>
                    <a:pt x="2019" y="6461"/>
                  </a:lnTo>
                  <a:lnTo>
                    <a:pt x="3230" y="6057"/>
                  </a:lnTo>
                  <a:lnTo>
                    <a:pt x="4240" y="5250"/>
                  </a:lnTo>
                  <a:lnTo>
                    <a:pt x="5047" y="4442"/>
                  </a:lnTo>
                  <a:lnTo>
                    <a:pt x="5653" y="3635"/>
                  </a:lnTo>
                  <a:lnTo>
                    <a:pt x="6259" y="2020"/>
                  </a:lnTo>
                  <a:lnTo>
                    <a:pt x="6460" y="141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1056531" y="3956671"/>
              <a:ext cx="775413" cy="775395"/>
            </a:xfrm>
            <a:custGeom>
              <a:rect b="b" l="l" r="r" t="t"/>
              <a:pathLst>
                <a:path extrusionOk="0" h="41789" w="41790">
                  <a:moveTo>
                    <a:pt x="18775" y="0"/>
                  </a:moveTo>
                  <a:lnTo>
                    <a:pt x="16756" y="404"/>
                  </a:lnTo>
                  <a:lnTo>
                    <a:pt x="14738" y="1010"/>
                  </a:lnTo>
                  <a:lnTo>
                    <a:pt x="12719" y="1615"/>
                  </a:lnTo>
                  <a:lnTo>
                    <a:pt x="10902" y="2423"/>
                  </a:lnTo>
                  <a:lnTo>
                    <a:pt x="9287" y="3634"/>
                  </a:lnTo>
                  <a:lnTo>
                    <a:pt x="7672" y="4845"/>
                  </a:lnTo>
                  <a:lnTo>
                    <a:pt x="6259" y="6056"/>
                  </a:lnTo>
                  <a:lnTo>
                    <a:pt x="4846" y="7672"/>
                  </a:lnTo>
                  <a:lnTo>
                    <a:pt x="3634" y="9287"/>
                  </a:lnTo>
                  <a:lnTo>
                    <a:pt x="2625" y="10902"/>
                  </a:lnTo>
                  <a:lnTo>
                    <a:pt x="1616" y="12718"/>
                  </a:lnTo>
                  <a:lnTo>
                    <a:pt x="1010" y="14737"/>
                  </a:lnTo>
                  <a:lnTo>
                    <a:pt x="404" y="16756"/>
                  </a:lnTo>
                  <a:lnTo>
                    <a:pt x="202" y="18775"/>
                  </a:lnTo>
                  <a:lnTo>
                    <a:pt x="1" y="20794"/>
                  </a:lnTo>
                  <a:lnTo>
                    <a:pt x="202" y="23014"/>
                  </a:lnTo>
                  <a:lnTo>
                    <a:pt x="404" y="25033"/>
                  </a:lnTo>
                  <a:lnTo>
                    <a:pt x="1010" y="27052"/>
                  </a:lnTo>
                  <a:lnTo>
                    <a:pt x="1616" y="29071"/>
                  </a:lnTo>
                  <a:lnTo>
                    <a:pt x="2625" y="30888"/>
                  </a:lnTo>
                  <a:lnTo>
                    <a:pt x="3634" y="32503"/>
                  </a:lnTo>
                  <a:lnTo>
                    <a:pt x="4846" y="34118"/>
                  </a:lnTo>
                  <a:lnTo>
                    <a:pt x="6259" y="35733"/>
                  </a:lnTo>
                  <a:lnTo>
                    <a:pt x="7672" y="36944"/>
                  </a:lnTo>
                  <a:lnTo>
                    <a:pt x="9287" y="38155"/>
                  </a:lnTo>
                  <a:lnTo>
                    <a:pt x="10902" y="39165"/>
                  </a:lnTo>
                  <a:lnTo>
                    <a:pt x="12719" y="40174"/>
                  </a:lnTo>
                  <a:lnTo>
                    <a:pt x="14738" y="40780"/>
                  </a:lnTo>
                  <a:lnTo>
                    <a:pt x="16756" y="41385"/>
                  </a:lnTo>
                  <a:lnTo>
                    <a:pt x="18775" y="41587"/>
                  </a:lnTo>
                  <a:lnTo>
                    <a:pt x="20996" y="41789"/>
                  </a:lnTo>
                  <a:lnTo>
                    <a:pt x="23015" y="41587"/>
                  </a:lnTo>
                  <a:lnTo>
                    <a:pt x="25235" y="41385"/>
                  </a:lnTo>
                  <a:lnTo>
                    <a:pt x="27254" y="40780"/>
                  </a:lnTo>
                  <a:lnTo>
                    <a:pt x="29071" y="40174"/>
                  </a:lnTo>
                  <a:lnTo>
                    <a:pt x="30888" y="39165"/>
                  </a:lnTo>
                  <a:lnTo>
                    <a:pt x="32705" y="38155"/>
                  </a:lnTo>
                  <a:lnTo>
                    <a:pt x="34320" y="36944"/>
                  </a:lnTo>
                  <a:lnTo>
                    <a:pt x="35733" y="35733"/>
                  </a:lnTo>
                  <a:lnTo>
                    <a:pt x="37146" y="34118"/>
                  </a:lnTo>
                  <a:lnTo>
                    <a:pt x="38357" y="32503"/>
                  </a:lnTo>
                  <a:lnTo>
                    <a:pt x="39367" y="30888"/>
                  </a:lnTo>
                  <a:lnTo>
                    <a:pt x="40174" y="29071"/>
                  </a:lnTo>
                  <a:lnTo>
                    <a:pt x="40982" y="27052"/>
                  </a:lnTo>
                  <a:lnTo>
                    <a:pt x="41386" y="25033"/>
                  </a:lnTo>
                  <a:lnTo>
                    <a:pt x="41789" y="23014"/>
                  </a:lnTo>
                  <a:lnTo>
                    <a:pt x="41789" y="20794"/>
                  </a:lnTo>
                  <a:lnTo>
                    <a:pt x="41789" y="18775"/>
                  </a:lnTo>
                  <a:lnTo>
                    <a:pt x="41386" y="16756"/>
                  </a:lnTo>
                  <a:lnTo>
                    <a:pt x="40982" y="14737"/>
                  </a:lnTo>
                  <a:lnTo>
                    <a:pt x="40174" y="12718"/>
                  </a:lnTo>
                  <a:lnTo>
                    <a:pt x="39367" y="10902"/>
                  </a:lnTo>
                  <a:lnTo>
                    <a:pt x="38357" y="9287"/>
                  </a:lnTo>
                  <a:lnTo>
                    <a:pt x="37146" y="7672"/>
                  </a:lnTo>
                  <a:lnTo>
                    <a:pt x="35733" y="6056"/>
                  </a:lnTo>
                  <a:lnTo>
                    <a:pt x="34320" y="4845"/>
                  </a:lnTo>
                  <a:lnTo>
                    <a:pt x="32705" y="3634"/>
                  </a:lnTo>
                  <a:lnTo>
                    <a:pt x="30888" y="2423"/>
                  </a:lnTo>
                  <a:lnTo>
                    <a:pt x="29071" y="1615"/>
                  </a:lnTo>
                  <a:lnTo>
                    <a:pt x="27254" y="1010"/>
                  </a:lnTo>
                  <a:lnTo>
                    <a:pt x="25235" y="404"/>
                  </a:lnTo>
                  <a:lnTo>
                    <a:pt x="230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1213859" y="4110253"/>
              <a:ext cx="464506" cy="468235"/>
            </a:xfrm>
            <a:custGeom>
              <a:rect b="b" l="l" r="r" t="t"/>
              <a:pathLst>
                <a:path extrusionOk="0" h="25235" w="25034">
                  <a:moveTo>
                    <a:pt x="12517" y="0"/>
                  </a:moveTo>
                  <a:lnTo>
                    <a:pt x="11104" y="202"/>
                  </a:lnTo>
                  <a:lnTo>
                    <a:pt x="9892" y="404"/>
                  </a:lnTo>
                  <a:lnTo>
                    <a:pt x="8681" y="606"/>
                  </a:lnTo>
                  <a:lnTo>
                    <a:pt x="7672" y="1010"/>
                  </a:lnTo>
                  <a:lnTo>
                    <a:pt x="5451" y="2221"/>
                  </a:lnTo>
                  <a:lnTo>
                    <a:pt x="3634" y="3634"/>
                  </a:lnTo>
                  <a:lnTo>
                    <a:pt x="2019" y="5653"/>
                  </a:lnTo>
                  <a:lnTo>
                    <a:pt x="1010" y="7672"/>
                  </a:lnTo>
                  <a:lnTo>
                    <a:pt x="404" y="8883"/>
                  </a:lnTo>
                  <a:lnTo>
                    <a:pt x="202" y="10094"/>
                  </a:lnTo>
                  <a:lnTo>
                    <a:pt x="0" y="11305"/>
                  </a:lnTo>
                  <a:lnTo>
                    <a:pt x="0" y="12517"/>
                  </a:lnTo>
                  <a:lnTo>
                    <a:pt x="0" y="13930"/>
                  </a:lnTo>
                  <a:lnTo>
                    <a:pt x="202" y="15141"/>
                  </a:lnTo>
                  <a:lnTo>
                    <a:pt x="404" y="16352"/>
                  </a:lnTo>
                  <a:lnTo>
                    <a:pt x="1010" y="17564"/>
                  </a:lnTo>
                  <a:lnTo>
                    <a:pt x="2019" y="19582"/>
                  </a:lnTo>
                  <a:lnTo>
                    <a:pt x="3634" y="21399"/>
                  </a:lnTo>
                  <a:lnTo>
                    <a:pt x="5451" y="23014"/>
                  </a:lnTo>
                  <a:lnTo>
                    <a:pt x="7672" y="24226"/>
                  </a:lnTo>
                  <a:lnTo>
                    <a:pt x="8681" y="24629"/>
                  </a:lnTo>
                  <a:lnTo>
                    <a:pt x="9892" y="24831"/>
                  </a:lnTo>
                  <a:lnTo>
                    <a:pt x="11104" y="25033"/>
                  </a:lnTo>
                  <a:lnTo>
                    <a:pt x="12517" y="25235"/>
                  </a:lnTo>
                  <a:lnTo>
                    <a:pt x="13728" y="25033"/>
                  </a:lnTo>
                  <a:lnTo>
                    <a:pt x="14939" y="24831"/>
                  </a:lnTo>
                  <a:lnTo>
                    <a:pt x="16151" y="24629"/>
                  </a:lnTo>
                  <a:lnTo>
                    <a:pt x="17362" y="24226"/>
                  </a:lnTo>
                  <a:lnTo>
                    <a:pt x="19381" y="23014"/>
                  </a:lnTo>
                  <a:lnTo>
                    <a:pt x="21399" y="21399"/>
                  </a:lnTo>
                  <a:lnTo>
                    <a:pt x="22813" y="19582"/>
                  </a:lnTo>
                  <a:lnTo>
                    <a:pt x="24024" y="17564"/>
                  </a:lnTo>
                  <a:lnTo>
                    <a:pt x="24428" y="16352"/>
                  </a:lnTo>
                  <a:lnTo>
                    <a:pt x="24831" y="15141"/>
                  </a:lnTo>
                  <a:lnTo>
                    <a:pt x="25033" y="13930"/>
                  </a:lnTo>
                  <a:lnTo>
                    <a:pt x="25033" y="12517"/>
                  </a:lnTo>
                  <a:lnTo>
                    <a:pt x="25033" y="11305"/>
                  </a:lnTo>
                  <a:lnTo>
                    <a:pt x="24831" y="10094"/>
                  </a:lnTo>
                  <a:lnTo>
                    <a:pt x="24428" y="8883"/>
                  </a:lnTo>
                  <a:lnTo>
                    <a:pt x="24024" y="7672"/>
                  </a:lnTo>
                  <a:lnTo>
                    <a:pt x="22813" y="5653"/>
                  </a:lnTo>
                  <a:lnTo>
                    <a:pt x="21399" y="3634"/>
                  </a:lnTo>
                  <a:lnTo>
                    <a:pt x="19381" y="2221"/>
                  </a:lnTo>
                  <a:lnTo>
                    <a:pt x="17362" y="1010"/>
                  </a:lnTo>
                  <a:lnTo>
                    <a:pt x="16151" y="606"/>
                  </a:lnTo>
                  <a:lnTo>
                    <a:pt x="14939" y="404"/>
                  </a:lnTo>
                  <a:lnTo>
                    <a:pt x="13728" y="202"/>
                  </a:lnTo>
                  <a:lnTo>
                    <a:pt x="125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1412381" y="4312523"/>
              <a:ext cx="63699" cy="63699"/>
            </a:xfrm>
            <a:custGeom>
              <a:rect b="b" l="l" r="r" t="t"/>
              <a:pathLst>
                <a:path extrusionOk="0" h="3433" w="3433">
                  <a:moveTo>
                    <a:pt x="1818" y="1"/>
                  </a:moveTo>
                  <a:lnTo>
                    <a:pt x="1212" y="202"/>
                  </a:lnTo>
                  <a:lnTo>
                    <a:pt x="607" y="606"/>
                  </a:lnTo>
                  <a:lnTo>
                    <a:pt x="203" y="1010"/>
                  </a:lnTo>
                  <a:lnTo>
                    <a:pt x="1" y="1616"/>
                  </a:lnTo>
                  <a:lnTo>
                    <a:pt x="203" y="2423"/>
                  </a:lnTo>
                  <a:lnTo>
                    <a:pt x="607" y="2827"/>
                  </a:lnTo>
                  <a:lnTo>
                    <a:pt x="1212" y="3231"/>
                  </a:lnTo>
                  <a:lnTo>
                    <a:pt x="1818" y="3433"/>
                  </a:lnTo>
                  <a:lnTo>
                    <a:pt x="2423" y="3231"/>
                  </a:lnTo>
                  <a:lnTo>
                    <a:pt x="3029" y="2827"/>
                  </a:lnTo>
                  <a:lnTo>
                    <a:pt x="3231" y="2423"/>
                  </a:lnTo>
                  <a:lnTo>
                    <a:pt x="3433" y="1616"/>
                  </a:lnTo>
                  <a:lnTo>
                    <a:pt x="3231" y="1010"/>
                  </a:lnTo>
                  <a:lnTo>
                    <a:pt x="3029" y="606"/>
                  </a:lnTo>
                  <a:lnTo>
                    <a:pt x="2423" y="202"/>
                  </a:lnTo>
                  <a:lnTo>
                    <a:pt x="18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1322481" y="4409919"/>
              <a:ext cx="119884" cy="123632"/>
            </a:xfrm>
            <a:custGeom>
              <a:rect b="b" l="l" r="r" t="t"/>
              <a:pathLst>
                <a:path extrusionOk="0" h="6663" w="6461">
                  <a:moveTo>
                    <a:pt x="4846" y="0"/>
                  </a:moveTo>
                  <a:lnTo>
                    <a:pt x="1" y="4644"/>
                  </a:lnTo>
                  <a:lnTo>
                    <a:pt x="1010" y="5451"/>
                  </a:lnTo>
                  <a:lnTo>
                    <a:pt x="2020" y="6057"/>
                  </a:lnTo>
                  <a:lnTo>
                    <a:pt x="3029" y="6461"/>
                  </a:lnTo>
                  <a:lnTo>
                    <a:pt x="4038" y="6662"/>
                  </a:lnTo>
                  <a:lnTo>
                    <a:pt x="5855" y="6662"/>
                  </a:lnTo>
                  <a:lnTo>
                    <a:pt x="6461" y="6461"/>
                  </a:lnTo>
                  <a:lnTo>
                    <a:pt x="48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1247574" y="4316271"/>
              <a:ext cx="123632" cy="123632"/>
            </a:xfrm>
            <a:custGeom>
              <a:rect b="b" l="l" r="r" t="t"/>
              <a:pathLst>
                <a:path extrusionOk="0" h="6663" w="6663">
                  <a:moveTo>
                    <a:pt x="202" y="0"/>
                  </a:moveTo>
                  <a:lnTo>
                    <a:pt x="0" y="1414"/>
                  </a:lnTo>
                  <a:lnTo>
                    <a:pt x="0" y="2625"/>
                  </a:lnTo>
                  <a:lnTo>
                    <a:pt x="202" y="3634"/>
                  </a:lnTo>
                  <a:lnTo>
                    <a:pt x="606" y="4644"/>
                  </a:lnTo>
                  <a:lnTo>
                    <a:pt x="1413" y="6057"/>
                  </a:lnTo>
                  <a:lnTo>
                    <a:pt x="1817" y="6662"/>
                  </a:lnTo>
                  <a:lnTo>
                    <a:pt x="6662" y="1817"/>
                  </a:lnTo>
                  <a:lnTo>
                    <a:pt x="2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1281289" y="4162690"/>
              <a:ext cx="119884" cy="123632"/>
            </a:xfrm>
            <a:custGeom>
              <a:rect b="b" l="l" r="r" t="t"/>
              <a:pathLst>
                <a:path extrusionOk="0" h="6663" w="6461">
                  <a:moveTo>
                    <a:pt x="4643" y="0"/>
                  </a:moveTo>
                  <a:lnTo>
                    <a:pt x="3432" y="606"/>
                  </a:lnTo>
                  <a:lnTo>
                    <a:pt x="2423" y="1212"/>
                  </a:lnTo>
                  <a:lnTo>
                    <a:pt x="1615" y="2019"/>
                  </a:lnTo>
                  <a:lnTo>
                    <a:pt x="1010" y="2827"/>
                  </a:lnTo>
                  <a:lnTo>
                    <a:pt x="202" y="4240"/>
                  </a:lnTo>
                  <a:lnTo>
                    <a:pt x="0" y="4846"/>
                  </a:lnTo>
                  <a:lnTo>
                    <a:pt x="6460" y="6662"/>
                  </a:lnTo>
                  <a:lnTo>
                    <a:pt x="46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1438618" y="4151445"/>
              <a:ext cx="119884" cy="123632"/>
            </a:xfrm>
            <a:custGeom>
              <a:rect b="b" l="l" r="r" t="t"/>
              <a:pathLst>
                <a:path extrusionOk="0" h="6663" w="6461">
                  <a:moveTo>
                    <a:pt x="2221" y="1"/>
                  </a:moveTo>
                  <a:lnTo>
                    <a:pt x="606" y="203"/>
                  </a:lnTo>
                  <a:lnTo>
                    <a:pt x="0" y="203"/>
                  </a:lnTo>
                  <a:lnTo>
                    <a:pt x="1817" y="6663"/>
                  </a:lnTo>
                  <a:lnTo>
                    <a:pt x="6460" y="1818"/>
                  </a:lnTo>
                  <a:lnTo>
                    <a:pt x="5451" y="1010"/>
                  </a:lnTo>
                  <a:lnTo>
                    <a:pt x="4441" y="405"/>
                  </a:lnTo>
                  <a:lnTo>
                    <a:pt x="3432" y="203"/>
                  </a:lnTo>
                  <a:lnTo>
                    <a:pt x="22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1517273" y="4241345"/>
              <a:ext cx="127380" cy="119902"/>
            </a:xfrm>
            <a:custGeom>
              <a:rect b="b" l="l" r="r" t="t"/>
              <a:pathLst>
                <a:path extrusionOk="0" h="6462" w="6865">
                  <a:moveTo>
                    <a:pt x="4644" y="1"/>
                  </a:moveTo>
                  <a:lnTo>
                    <a:pt x="1" y="4846"/>
                  </a:lnTo>
                  <a:lnTo>
                    <a:pt x="6663" y="6461"/>
                  </a:lnTo>
                  <a:lnTo>
                    <a:pt x="6864" y="5048"/>
                  </a:lnTo>
                  <a:lnTo>
                    <a:pt x="6663" y="3837"/>
                  </a:lnTo>
                  <a:lnTo>
                    <a:pt x="6461" y="2827"/>
                  </a:lnTo>
                  <a:lnTo>
                    <a:pt x="6057" y="1818"/>
                  </a:lnTo>
                  <a:lnTo>
                    <a:pt x="5047" y="405"/>
                  </a:lnTo>
                  <a:lnTo>
                    <a:pt x="4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1491055" y="4398675"/>
              <a:ext cx="123632" cy="119884"/>
            </a:xfrm>
            <a:custGeom>
              <a:rect b="b" l="l" r="r" t="t"/>
              <a:pathLst>
                <a:path extrusionOk="0" h="6461" w="6663">
                  <a:moveTo>
                    <a:pt x="0" y="1"/>
                  </a:moveTo>
                  <a:lnTo>
                    <a:pt x="2221" y="6461"/>
                  </a:lnTo>
                  <a:lnTo>
                    <a:pt x="3432" y="6057"/>
                  </a:lnTo>
                  <a:lnTo>
                    <a:pt x="4442" y="5250"/>
                  </a:lnTo>
                  <a:lnTo>
                    <a:pt x="5249" y="4442"/>
                  </a:lnTo>
                  <a:lnTo>
                    <a:pt x="5855" y="3635"/>
                  </a:lnTo>
                  <a:lnTo>
                    <a:pt x="6460" y="2020"/>
                  </a:lnTo>
                  <a:lnTo>
                    <a:pt x="6662" y="141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457200" y="2937786"/>
              <a:ext cx="4858367" cy="1547060"/>
            </a:xfrm>
            <a:custGeom>
              <a:rect b="b" l="l" r="r" t="t"/>
              <a:pathLst>
                <a:path extrusionOk="0" h="83377" w="261836">
                  <a:moveTo>
                    <a:pt x="111841" y="0"/>
                  </a:moveTo>
                  <a:lnTo>
                    <a:pt x="107399" y="202"/>
                  </a:lnTo>
                  <a:lnTo>
                    <a:pt x="103765" y="404"/>
                  </a:lnTo>
                  <a:lnTo>
                    <a:pt x="101141" y="606"/>
                  </a:lnTo>
                  <a:lnTo>
                    <a:pt x="98920" y="1010"/>
                  </a:lnTo>
                  <a:lnTo>
                    <a:pt x="94681" y="1413"/>
                  </a:lnTo>
                  <a:lnTo>
                    <a:pt x="90643" y="2019"/>
                  </a:lnTo>
                  <a:lnTo>
                    <a:pt x="86606" y="2625"/>
                  </a:lnTo>
                  <a:lnTo>
                    <a:pt x="82972" y="3432"/>
                  </a:lnTo>
                  <a:lnTo>
                    <a:pt x="75906" y="5047"/>
                  </a:lnTo>
                  <a:lnTo>
                    <a:pt x="69446" y="7066"/>
                  </a:lnTo>
                  <a:lnTo>
                    <a:pt x="63592" y="9287"/>
                  </a:lnTo>
                  <a:lnTo>
                    <a:pt x="58141" y="11709"/>
                  </a:lnTo>
                  <a:lnTo>
                    <a:pt x="53296" y="14132"/>
                  </a:lnTo>
                  <a:lnTo>
                    <a:pt x="49056" y="16756"/>
                  </a:lnTo>
                  <a:lnTo>
                    <a:pt x="45423" y="19179"/>
                  </a:lnTo>
                  <a:lnTo>
                    <a:pt x="42193" y="21601"/>
                  </a:lnTo>
                  <a:lnTo>
                    <a:pt x="39568" y="23620"/>
                  </a:lnTo>
                  <a:lnTo>
                    <a:pt x="37347" y="25639"/>
                  </a:lnTo>
                  <a:lnTo>
                    <a:pt x="34521" y="28465"/>
                  </a:lnTo>
                  <a:lnTo>
                    <a:pt x="33714" y="29474"/>
                  </a:lnTo>
                  <a:lnTo>
                    <a:pt x="7066" y="29071"/>
                  </a:lnTo>
                  <a:lnTo>
                    <a:pt x="5653" y="29273"/>
                  </a:lnTo>
                  <a:lnTo>
                    <a:pt x="4441" y="29474"/>
                  </a:lnTo>
                  <a:lnTo>
                    <a:pt x="3230" y="30282"/>
                  </a:lnTo>
                  <a:lnTo>
                    <a:pt x="2221" y="31089"/>
                  </a:lnTo>
                  <a:lnTo>
                    <a:pt x="1211" y="32099"/>
                  </a:lnTo>
                  <a:lnTo>
                    <a:pt x="606" y="33310"/>
                  </a:lnTo>
                  <a:lnTo>
                    <a:pt x="202" y="34521"/>
                  </a:lnTo>
                  <a:lnTo>
                    <a:pt x="0" y="35935"/>
                  </a:lnTo>
                  <a:lnTo>
                    <a:pt x="0" y="72878"/>
                  </a:lnTo>
                  <a:lnTo>
                    <a:pt x="202" y="74291"/>
                  </a:lnTo>
                  <a:lnTo>
                    <a:pt x="606" y="75503"/>
                  </a:lnTo>
                  <a:lnTo>
                    <a:pt x="1211" y="76714"/>
                  </a:lnTo>
                  <a:lnTo>
                    <a:pt x="2019" y="77723"/>
                  </a:lnTo>
                  <a:lnTo>
                    <a:pt x="3028" y="78531"/>
                  </a:lnTo>
                  <a:lnTo>
                    <a:pt x="4038" y="79338"/>
                  </a:lnTo>
                  <a:lnTo>
                    <a:pt x="5249" y="79742"/>
                  </a:lnTo>
                  <a:lnTo>
                    <a:pt x="6662" y="79944"/>
                  </a:lnTo>
                  <a:lnTo>
                    <a:pt x="29272" y="80953"/>
                  </a:lnTo>
                  <a:lnTo>
                    <a:pt x="29272" y="78329"/>
                  </a:lnTo>
                  <a:lnTo>
                    <a:pt x="29474" y="75907"/>
                  </a:lnTo>
                  <a:lnTo>
                    <a:pt x="29878" y="73686"/>
                  </a:lnTo>
                  <a:lnTo>
                    <a:pt x="30282" y="71667"/>
                  </a:lnTo>
                  <a:lnTo>
                    <a:pt x="30685" y="69648"/>
                  </a:lnTo>
                  <a:lnTo>
                    <a:pt x="31493" y="68033"/>
                  </a:lnTo>
                  <a:lnTo>
                    <a:pt x="32099" y="66216"/>
                  </a:lnTo>
                  <a:lnTo>
                    <a:pt x="32906" y="64803"/>
                  </a:lnTo>
                  <a:lnTo>
                    <a:pt x="34723" y="61977"/>
                  </a:lnTo>
                  <a:lnTo>
                    <a:pt x="36742" y="59756"/>
                  </a:lnTo>
                  <a:lnTo>
                    <a:pt x="38962" y="57939"/>
                  </a:lnTo>
                  <a:lnTo>
                    <a:pt x="41183" y="56526"/>
                  </a:lnTo>
                  <a:lnTo>
                    <a:pt x="43404" y="55315"/>
                  </a:lnTo>
                  <a:lnTo>
                    <a:pt x="45624" y="54507"/>
                  </a:lnTo>
                  <a:lnTo>
                    <a:pt x="47643" y="53902"/>
                  </a:lnTo>
                  <a:lnTo>
                    <a:pt x="49460" y="53498"/>
                  </a:lnTo>
                  <a:lnTo>
                    <a:pt x="52286" y="53094"/>
                  </a:lnTo>
                  <a:lnTo>
                    <a:pt x="53296" y="52892"/>
                  </a:lnTo>
                  <a:lnTo>
                    <a:pt x="55718" y="53296"/>
                  </a:lnTo>
                  <a:lnTo>
                    <a:pt x="57939" y="53700"/>
                  </a:lnTo>
                  <a:lnTo>
                    <a:pt x="59958" y="54305"/>
                  </a:lnTo>
                  <a:lnTo>
                    <a:pt x="61775" y="55113"/>
                  </a:lnTo>
                  <a:lnTo>
                    <a:pt x="63592" y="55921"/>
                  </a:lnTo>
                  <a:lnTo>
                    <a:pt x="65207" y="56728"/>
                  </a:lnTo>
                  <a:lnTo>
                    <a:pt x="66620" y="57737"/>
                  </a:lnTo>
                  <a:lnTo>
                    <a:pt x="68033" y="58747"/>
                  </a:lnTo>
                  <a:lnTo>
                    <a:pt x="69244" y="59958"/>
                  </a:lnTo>
                  <a:lnTo>
                    <a:pt x="70254" y="61169"/>
                  </a:lnTo>
                  <a:lnTo>
                    <a:pt x="72071" y="63794"/>
                  </a:lnTo>
                  <a:lnTo>
                    <a:pt x="73484" y="66418"/>
                  </a:lnTo>
                  <a:lnTo>
                    <a:pt x="74695" y="69043"/>
                  </a:lnTo>
                  <a:lnTo>
                    <a:pt x="75301" y="71869"/>
                  </a:lnTo>
                  <a:lnTo>
                    <a:pt x="75906" y="74493"/>
                  </a:lnTo>
                  <a:lnTo>
                    <a:pt x="76108" y="76916"/>
                  </a:lnTo>
                  <a:lnTo>
                    <a:pt x="76310" y="78935"/>
                  </a:lnTo>
                  <a:lnTo>
                    <a:pt x="76108" y="82165"/>
                  </a:lnTo>
                  <a:lnTo>
                    <a:pt x="76108" y="83376"/>
                  </a:lnTo>
                  <a:lnTo>
                    <a:pt x="197639" y="83376"/>
                  </a:lnTo>
                  <a:lnTo>
                    <a:pt x="197235" y="80953"/>
                  </a:lnTo>
                  <a:lnTo>
                    <a:pt x="197033" y="78733"/>
                  </a:lnTo>
                  <a:lnTo>
                    <a:pt x="197033" y="76714"/>
                  </a:lnTo>
                  <a:lnTo>
                    <a:pt x="197235" y="74695"/>
                  </a:lnTo>
                  <a:lnTo>
                    <a:pt x="197437" y="72676"/>
                  </a:lnTo>
                  <a:lnTo>
                    <a:pt x="197639" y="71061"/>
                  </a:lnTo>
                  <a:lnTo>
                    <a:pt x="198043" y="69245"/>
                  </a:lnTo>
                  <a:lnTo>
                    <a:pt x="198648" y="67831"/>
                  </a:lnTo>
                  <a:lnTo>
                    <a:pt x="199859" y="65005"/>
                  </a:lnTo>
                  <a:lnTo>
                    <a:pt x="201474" y="62583"/>
                  </a:lnTo>
                  <a:lnTo>
                    <a:pt x="203291" y="60564"/>
                  </a:lnTo>
                  <a:lnTo>
                    <a:pt x="205108" y="58747"/>
                  </a:lnTo>
                  <a:lnTo>
                    <a:pt x="207127" y="57334"/>
                  </a:lnTo>
                  <a:lnTo>
                    <a:pt x="208944" y="56122"/>
                  </a:lnTo>
                  <a:lnTo>
                    <a:pt x="210761" y="55315"/>
                  </a:lnTo>
                  <a:lnTo>
                    <a:pt x="212578" y="54709"/>
                  </a:lnTo>
                  <a:lnTo>
                    <a:pt x="215000" y="53902"/>
                  </a:lnTo>
                  <a:lnTo>
                    <a:pt x="216010" y="53700"/>
                  </a:lnTo>
                  <a:lnTo>
                    <a:pt x="219038" y="53498"/>
                  </a:lnTo>
                  <a:lnTo>
                    <a:pt x="221662" y="53498"/>
                  </a:lnTo>
                  <a:lnTo>
                    <a:pt x="224287" y="53700"/>
                  </a:lnTo>
                  <a:lnTo>
                    <a:pt x="226709" y="54104"/>
                  </a:lnTo>
                  <a:lnTo>
                    <a:pt x="228728" y="54709"/>
                  </a:lnTo>
                  <a:lnTo>
                    <a:pt x="230747" y="55517"/>
                  </a:lnTo>
                  <a:lnTo>
                    <a:pt x="232564" y="56324"/>
                  </a:lnTo>
                  <a:lnTo>
                    <a:pt x="234179" y="57132"/>
                  </a:lnTo>
                  <a:lnTo>
                    <a:pt x="235592" y="58343"/>
                  </a:lnTo>
                  <a:lnTo>
                    <a:pt x="237005" y="59352"/>
                  </a:lnTo>
                  <a:lnTo>
                    <a:pt x="238014" y="60564"/>
                  </a:lnTo>
                  <a:lnTo>
                    <a:pt x="239024" y="61977"/>
                  </a:lnTo>
                  <a:lnTo>
                    <a:pt x="240033" y="63188"/>
                  </a:lnTo>
                  <a:lnTo>
                    <a:pt x="240841" y="64601"/>
                  </a:lnTo>
                  <a:lnTo>
                    <a:pt x="242052" y="67629"/>
                  </a:lnTo>
                  <a:lnTo>
                    <a:pt x="242859" y="70456"/>
                  </a:lnTo>
                  <a:lnTo>
                    <a:pt x="243263" y="73282"/>
                  </a:lnTo>
                  <a:lnTo>
                    <a:pt x="243465" y="75907"/>
                  </a:lnTo>
                  <a:lnTo>
                    <a:pt x="243667" y="78329"/>
                  </a:lnTo>
                  <a:lnTo>
                    <a:pt x="243465" y="81963"/>
                  </a:lnTo>
                  <a:lnTo>
                    <a:pt x="243263" y="83376"/>
                  </a:lnTo>
                  <a:lnTo>
                    <a:pt x="256385" y="83376"/>
                  </a:lnTo>
                  <a:lnTo>
                    <a:pt x="257798" y="83174"/>
                  </a:lnTo>
                  <a:lnTo>
                    <a:pt x="258808" y="82770"/>
                  </a:lnTo>
                  <a:lnTo>
                    <a:pt x="260019" y="82165"/>
                  </a:lnTo>
                  <a:lnTo>
                    <a:pt x="260827" y="81357"/>
                  </a:lnTo>
                  <a:lnTo>
                    <a:pt x="261432" y="80146"/>
                  </a:lnTo>
                  <a:lnTo>
                    <a:pt x="261836" y="79137"/>
                  </a:lnTo>
                  <a:lnTo>
                    <a:pt x="261836" y="77925"/>
                  </a:lnTo>
                  <a:lnTo>
                    <a:pt x="261634" y="76512"/>
                  </a:lnTo>
                  <a:lnTo>
                    <a:pt x="253559" y="45221"/>
                  </a:lnTo>
                  <a:lnTo>
                    <a:pt x="252953" y="44010"/>
                  </a:lnTo>
                  <a:lnTo>
                    <a:pt x="252146" y="43000"/>
                  </a:lnTo>
                  <a:lnTo>
                    <a:pt x="250935" y="42193"/>
                  </a:lnTo>
                  <a:lnTo>
                    <a:pt x="249723" y="41789"/>
                  </a:lnTo>
                  <a:lnTo>
                    <a:pt x="192592" y="32704"/>
                  </a:lnTo>
                  <a:lnTo>
                    <a:pt x="188554" y="28869"/>
                  </a:lnTo>
                  <a:lnTo>
                    <a:pt x="184517" y="25437"/>
                  </a:lnTo>
                  <a:lnTo>
                    <a:pt x="180277" y="22207"/>
                  </a:lnTo>
                  <a:lnTo>
                    <a:pt x="176240" y="19380"/>
                  </a:lnTo>
                  <a:lnTo>
                    <a:pt x="172000" y="16756"/>
                  </a:lnTo>
                  <a:lnTo>
                    <a:pt x="167963" y="14334"/>
                  </a:lnTo>
                  <a:lnTo>
                    <a:pt x="163925" y="12113"/>
                  </a:lnTo>
                  <a:lnTo>
                    <a:pt x="159686" y="10094"/>
                  </a:lnTo>
                  <a:lnTo>
                    <a:pt x="155648" y="8479"/>
                  </a:lnTo>
                  <a:lnTo>
                    <a:pt x="151812" y="6864"/>
                  </a:lnTo>
                  <a:lnTo>
                    <a:pt x="147775" y="5451"/>
                  </a:lnTo>
                  <a:lnTo>
                    <a:pt x="143939" y="4240"/>
                  </a:lnTo>
                  <a:lnTo>
                    <a:pt x="140305" y="3432"/>
                  </a:lnTo>
                  <a:lnTo>
                    <a:pt x="136470" y="2423"/>
                  </a:lnTo>
                  <a:lnTo>
                    <a:pt x="129606" y="1211"/>
                  </a:lnTo>
                  <a:lnTo>
                    <a:pt x="123146" y="404"/>
                  </a:lnTo>
                  <a:lnTo>
                    <a:pt x="1170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2727197" y="3825560"/>
              <a:ext cx="221009" cy="19"/>
            </a:xfrm>
            <a:custGeom>
              <a:rect b="b" l="l" r="r" t="t"/>
              <a:pathLst>
                <a:path extrusionOk="0" fill="none" h="1" w="11911">
                  <a:moveTo>
                    <a:pt x="11911" y="0"/>
                  </a:moveTo>
                  <a:lnTo>
                    <a:pt x="0" y="0"/>
                  </a:lnTo>
                </a:path>
              </a:pathLst>
            </a:custGeom>
            <a:solidFill>
              <a:schemeClr val="dk2"/>
            </a:solidFill>
            <a:ln cap="rnd" cmpd="sng" w="706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1622165" y="3825560"/>
              <a:ext cx="221009" cy="19"/>
            </a:xfrm>
            <a:custGeom>
              <a:rect b="b" l="l" r="r" t="t"/>
              <a:pathLst>
                <a:path extrusionOk="0" fill="none" h="1" w="11911">
                  <a:moveTo>
                    <a:pt x="11911" y="0"/>
                  </a:moveTo>
                  <a:lnTo>
                    <a:pt x="0" y="0"/>
                  </a:lnTo>
                </a:path>
              </a:pathLst>
            </a:custGeom>
            <a:solidFill>
              <a:schemeClr val="dk2"/>
            </a:solidFill>
            <a:ln cap="rnd" cmpd="sng" w="706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083345" y="4215127"/>
              <a:ext cx="224775" cy="112406"/>
            </a:xfrm>
            <a:custGeom>
              <a:rect b="b" l="l" r="r" t="t"/>
              <a:pathLst>
                <a:path extrusionOk="0" h="6058" w="12114">
                  <a:moveTo>
                    <a:pt x="6259" y="1"/>
                  </a:moveTo>
                  <a:lnTo>
                    <a:pt x="3029" y="405"/>
                  </a:lnTo>
                  <a:lnTo>
                    <a:pt x="1212" y="808"/>
                  </a:lnTo>
                  <a:lnTo>
                    <a:pt x="404" y="1414"/>
                  </a:lnTo>
                  <a:lnTo>
                    <a:pt x="1" y="2221"/>
                  </a:lnTo>
                  <a:lnTo>
                    <a:pt x="1" y="3231"/>
                  </a:lnTo>
                  <a:lnTo>
                    <a:pt x="404" y="4240"/>
                  </a:lnTo>
                  <a:lnTo>
                    <a:pt x="1010" y="4846"/>
                  </a:lnTo>
                  <a:lnTo>
                    <a:pt x="1817" y="5451"/>
                  </a:lnTo>
                  <a:lnTo>
                    <a:pt x="2827" y="5653"/>
                  </a:lnTo>
                  <a:lnTo>
                    <a:pt x="3836" y="6057"/>
                  </a:lnTo>
                  <a:lnTo>
                    <a:pt x="7672" y="6057"/>
                  </a:lnTo>
                  <a:lnTo>
                    <a:pt x="9893" y="5855"/>
                  </a:lnTo>
                  <a:lnTo>
                    <a:pt x="12113" y="5451"/>
                  </a:lnTo>
                  <a:lnTo>
                    <a:pt x="10700" y="405"/>
                  </a:lnTo>
                  <a:lnTo>
                    <a:pt x="102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57200" y="3593305"/>
              <a:ext cx="378336" cy="232271"/>
            </a:xfrm>
            <a:custGeom>
              <a:rect b="b" l="l" r="r" t="t"/>
              <a:pathLst>
                <a:path extrusionOk="0" h="12518" w="20390">
                  <a:moveTo>
                    <a:pt x="0" y="1"/>
                  </a:moveTo>
                  <a:lnTo>
                    <a:pt x="0" y="12517"/>
                  </a:lnTo>
                  <a:lnTo>
                    <a:pt x="16150" y="12517"/>
                  </a:lnTo>
                  <a:lnTo>
                    <a:pt x="17160" y="12114"/>
                  </a:lnTo>
                  <a:lnTo>
                    <a:pt x="17967" y="11710"/>
                  </a:lnTo>
                  <a:lnTo>
                    <a:pt x="18775" y="11104"/>
                  </a:lnTo>
                  <a:lnTo>
                    <a:pt x="19380" y="10297"/>
                  </a:lnTo>
                  <a:lnTo>
                    <a:pt x="19986" y="9489"/>
                  </a:lnTo>
                  <a:lnTo>
                    <a:pt x="20188" y="8480"/>
                  </a:lnTo>
                  <a:lnTo>
                    <a:pt x="20390" y="7470"/>
                  </a:lnTo>
                  <a:lnTo>
                    <a:pt x="20390" y="5048"/>
                  </a:lnTo>
                  <a:lnTo>
                    <a:pt x="20188" y="4038"/>
                  </a:lnTo>
                  <a:lnTo>
                    <a:pt x="19986" y="3029"/>
                  </a:lnTo>
                  <a:lnTo>
                    <a:pt x="19380" y="2222"/>
                  </a:lnTo>
                  <a:lnTo>
                    <a:pt x="18775" y="1414"/>
                  </a:lnTo>
                  <a:lnTo>
                    <a:pt x="17967" y="808"/>
                  </a:lnTo>
                  <a:lnTo>
                    <a:pt x="17160" y="405"/>
                  </a:lnTo>
                  <a:lnTo>
                    <a:pt x="161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457200" y="3701945"/>
              <a:ext cx="314656" cy="14992"/>
            </a:xfrm>
            <a:custGeom>
              <a:rect b="b" l="l" r="r" t="t"/>
              <a:pathLst>
                <a:path extrusionOk="0" h="808" w="16958">
                  <a:moveTo>
                    <a:pt x="0" y="0"/>
                  </a:moveTo>
                  <a:lnTo>
                    <a:pt x="0" y="808"/>
                  </a:lnTo>
                  <a:lnTo>
                    <a:pt x="16958" y="404"/>
                  </a:lnTo>
                  <a:lnTo>
                    <a:pt x="16554" y="202"/>
                  </a:lnTo>
                  <a:lnTo>
                    <a:pt x="15747" y="202"/>
                  </a:lnTo>
                  <a:lnTo>
                    <a:pt x="127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457200" y="3701945"/>
              <a:ext cx="314656" cy="14992"/>
            </a:xfrm>
            <a:custGeom>
              <a:rect b="b" l="l" r="r" t="t"/>
              <a:pathLst>
                <a:path extrusionOk="0" fill="none" h="808" w="16958">
                  <a:moveTo>
                    <a:pt x="0" y="808"/>
                  </a:moveTo>
                  <a:lnTo>
                    <a:pt x="0" y="0"/>
                  </a:lnTo>
                  <a:lnTo>
                    <a:pt x="4239" y="0"/>
                  </a:lnTo>
                  <a:lnTo>
                    <a:pt x="12718" y="0"/>
                  </a:lnTo>
                  <a:lnTo>
                    <a:pt x="12718" y="0"/>
                  </a:lnTo>
                  <a:lnTo>
                    <a:pt x="15747" y="202"/>
                  </a:lnTo>
                  <a:lnTo>
                    <a:pt x="16554" y="202"/>
                  </a:lnTo>
                  <a:lnTo>
                    <a:pt x="16958" y="404"/>
                  </a:lnTo>
                  <a:lnTo>
                    <a:pt x="16958" y="40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873580" y="3810568"/>
              <a:ext cx="337144" cy="168591"/>
            </a:xfrm>
            <a:custGeom>
              <a:rect b="b" l="l" r="r" t="t"/>
              <a:pathLst>
                <a:path extrusionOk="0" h="9086" w="18170">
                  <a:moveTo>
                    <a:pt x="9287" y="1"/>
                  </a:moveTo>
                  <a:lnTo>
                    <a:pt x="4442" y="607"/>
                  </a:lnTo>
                  <a:lnTo>
                    <a:pt x="2625" y="808"/>
                  </a:lnTo>
                  <a:lnTo>
                    <a:pt x="1615" y="1010"/>
                  </a:lnTo>
                  <a:lnTo>
                    <a:pt x="1010" y="1616"/>
                  </a:lnTo>
                  <a:lnTo>
                    <a:pt x="606" y="2020"/>
                  </a:lnTo>
                  <a:lnTo>
                    <a:pt x="202" y="2625"/>
                  </a:lnTo>
                  <a:lnTo>
                    <a:pt x="0" y="3433"/>
                  </a:lnTo>
                  <a:lnTo>
                    <a:pt x="0" y="4038"/>
                  </a:lnTo>
                  <a:lnTo>
                    <a:pt x="0" y="4846"/>
                  </a:lnTo>
                  <a:lnTo>
                    <a:pt x="202" y="5452"/>
                  </a:lnTo>
                  <a:lnTo>
                    <a:pt x="606" y="6259"/>
                  </a:lnTo>
                  <a:lnTo>
                    <a:pt x="1414" y="7268"/>
                  </a:lnTo>
                  <a:lnTo>
                    <a:pt x="2625" y="8076"/>
                  </a:lnTo>
                  <a:lnTo>
                    <a:pt x="4038" y="8480"/>
                  </a:lnTo>
                  <a:lnTo>
                    <a:pt x="5451" y="8884"/>
                  </a:lnTo>
                  <a:lnTo>
                    <a:pt x="7066" y="9085"/>
                  </a:lnTo>
                  <a:lnTo>
                    <a:pt x="11507" y="9085"/>
                  </a:lnTo>
                  <a:lnTo>
                    <a:pt x="14939" y="8682"/>
                  </a:lnTo>
                  <a:lnTo>
                    <a:pt x="18169" y="8076"/>
                  </a:lnTo>
                  <a:lnTo>
                    <a:pt x="16151" y="405"/>
                  </a:lnTo>
                  <a:lnTo>
                    <a:pt x="15949" y="203"/>
                  </a:lnTo>
                  <a:lnTo>
                    <a:pt x="155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090543" y="3008945"/>
              <a:ext cx="973933" cy="546927"/>
            </a:xfrm>
            <a:custGeom>
              <a:rect b="b" l="l" r="r" t="t"/>
              <a:pathLst>
                <a:path extrusionOk="0" h="29476" w="52489">
                  <a:moveTo>
                    <a:pt x="0" y="1"/>
                  </a:moveTo>
                  <a:lnTo>
                    <a:pt x="43606" y="29475"/>
                  </a:lnTo>
                  <a:lnTo>
                    <a:pt x="52489" y="29475"/>
                  </a:lnTo>
                  <a:lnTo>
                    <a:pt x="47845" y="25034"/>
                  </a:lnTo>
                  <a:lnTo>
                    <a:pt x="43000" y="20996"/>
                  </a:lnTo>
                  <a:lnTo>
                    <a:pt x="38357" y="17362"/>
                  </a:lnTo>
                  <a:lnTo>
                    <a:pt x="33714" y="14132"/>
                  </a:lnTo>
                  <a:lnTo>
                    <a:pt x="29071" y="11508"/>
                  </a:lnTo>
                  <a:lnTo>
                    <a:pt x="24831" y="9085"/>
                  </a:lnTo>
                  <a:lnTo>
                    <a:pt x="20592" y="7067"/>
                  </a:lnTo>
                  <a:lnTo>
                    <a:pt x="16756" y="5250"/>
                  </a:lnTo>
                  <a:lnTo>
                    <a:pt x="13122" y="3837"/>
                  </a:lnTo>
                  <a:lnTo>
                    <a:pt x="9892" y="2625"/>
                  </a:lnTo>
                  <a:lnTo>
                    <a:pt x="4644" y="1010"/>
                  </a:lnTo>
                  <a:lnTo>
                    <a:pt x="1212" y="203"/>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082749" y="3038912"/>
              <a:ext cx="764169" cy="472002"/>
            </a:xfrm>
            <a:custGeom>
              <a:rect b="b" l="l" r="r" t="t"/>
              <a:pathLst>
                <a:path extrusionOk="0" h="25438" w="41184">
                  <a:moveTo>
                    <a:pt x="41184" y="1"/>
                  </a:moveTo>
                  <a:lnTo>
                    <a:pt x="36742" y="1212"/>
                  </a:lnTo>
                  <a:lnTo>
                    <a:pt x="32099" y="2827"/>
                  </a:lnTo>
                  <a:lnTo>
                    <a:pt x="26245" y="5452"/>
                  </a:lnTo>
                  <a:lnTo>
                    <a:pt x="23015" y="6865"/>
                  </a:lnTo>
                  <a:lnTo>
                    <a:pt x="19583" y="8682"/>
                  </a:lnTo>
                  <a:lnTo>
                    <a:pt x="16151" y="10700"/>
                  </a:lnTo>
                  <a:lnTo>
                    <a:pt x="12719" y="12921"/>
                  </a:lnTo>
                  <a:lnTo>
                    <a:pt x="9287" y="15344"/>
                  </a:lnTo>
                  <a:lnTo>
                    <a:pt x="6057" y="17968"/>
                  </a:lnTo>
                  <a:lnTo>
                    <a:pt x="2827" y="20996"/>
                  </a:lnTo>
                  <a:lnTo>
                    <a:pt x="1" y="24024"/>
                  </a:lnTo>
                  <a:lnTo>
                    <a:pt x="5048" y="25438"/>
                  </a:lnTo>
                  <a:lnTo>
                    <a:pt x="411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2554876" y="3128812"/>
              <a:ext cx="1284841" cy="599364"/>
            </a:xfrm>
            <a:custGeom>
              <a:rect b="b" l="l" r="r" t="t"/>
              <a:pathLst>
                <a:path extrusionOk="0" h="32302" w="69245">
                  <a:moveTo>
                    <a:pt x="1" y="1"/>
                  </a:moveTo>
                  <a:lnTo>
                    <a:pt x="3231" y="30283"/>
                  </a:lnTo>
                  <a:lnTo>
                    <a:pt x="69245" y="32302"/>
                  </a:lnTo>
                  <a:lnTo>
                    <a:pt x="68437" y="31090"/>
                  </a:lnTo>
                  <a:lnTo>
                    <a:pt x="67428" y="29475"/>
                  </a:lnTo>
                  <a:lnTo>
                    <a:pt x="66015" y="27658"/>
                  </a:lnTo>
                  <a:lnTo>
                    <a:pt x="64198" y="25236"/>
                  </a:lnTo>
                  <a:lnTo>
                    <a:pt x="61574" y="22611"/>
                  </a:lnTo>
                  <a:lnTo>
                    <a:pt x="58545" y="19987"/>
                  </a:lnTo>
                  <a:lnTo>
                    <a:pt x="54912" y="16959"/>
                  </a:lnTo>
                  <a:lnTo>
                    <a:pt x="50672" y="14132"/>
                  </a:lnTo>
                  <a:lnTo>
                    <a:pt x="45827" y="11306"/>
                  </a:lnTo>
                  <a:lnTo>
                    <a:pt x="43001" y="9893"/>
                  </a:lnTo>
                  <a:lnTo>
                    <a:pt x="40175" y="8480"/>
                  </a:lnTo>
                  <a:lnTo>
                    <a:pt x="37146" y="7269"/>
                  </a:lnTo>
                  <a:lnTo>
                    <a:pt x="33714" y="6057"/>
                  </a:lnTo>
                  <a:lnTo>
                    <a:pt x="30283" y="4846"/>
                  </a:lnTo>
                  <a:lnTo>
                    <a:pt x="26649" y="3837"/>
                  </a:lnTo>
                  <a:lnTo>
                    <a:pt x="22611" y="2827"/>
                  </a:lnTo>
                  <a:lnTo>
                    <a:pt x="18574" y="2020"/>
                  </a:lnTo>
                  <a:lnTo>
                    <a:pt x="14132" y="1212"/>
                  </a:lnTo>
                  <a:lnTo>
                    <a:pt x="9691" y="607"/>
                  </a:lnTo>
                  <a:lnTo>
                    <a:pt x="4846" y="20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2637297" y="3188764"/>
              <a:ext cx="1015144" cy="475732"/>
            </a:xfrm>
            <a:custGeom>
              <a:rect b="b" l="l" r="r" t="t"/>
              <a:pathLst>
                <a:path extrusionOk="0" h="25639" w="54710">
                  <a:moveTo>
                    <a:pt x="0" y="0"/>
                  </a:moveTo>
                  <a:lnTo>
                    <a:pt x="2625" y="24024"/>
                  </a:lnTo>
                  <a:lnTo>
                    <a:pt x="54709" y="25639"/>
                  </a:lnTo>
                  <a:lnTo>
                    <a:pt x="54103" y="24629"/>
                  </a:lnTo>
                  <a:lnTo>
                    <a:pt x="52287" y="22005"/>
                  </a:lnTo>
                  <a:lnTo>
                    <a:pt x="50672" y="20188"/>
                  </a:lnTo>
                  <a:lnTo>
                    <a:pt x="48653" y="18169"/>
                  </a:lnTo>
                  <a:lnTo>
                    <a:pt x="46432" y="15948"/>
                  </a:lnTo>
                  <a:lnTo>
                    <a:pt x="43404" y="13526"/>
                  </a:lnTo>
                  <a:lnTo>
                    <a:pt x="40174" y="11305"/>
                  </a:lnTo>
                  <a:lnTo>
                    <a:pt x="36136" y="9085"/>
                  </a:lnTo>
                  <a:lnTo>
                    <a:pt x="31695" y="6864"/>
                  </a:lnTo>
                  <a:lnTo>
                    <a:pt x="26648" y="4845"/>
                  </a:lnTo>
                  <a:lnTo>
                    <a:pt x="20995" y="3230"/>
                  </a:lnTo>
                  <a:lnTo>
                    <a:pt x="17967" y="2423"/>
                  </a:lnTo>
                  <a:lnTo>
                    <a:pt x="14737" y="1817"/>
                  </a:lnTo>
                  <a:lnTo>
                    <a:pt x="11305" y="1211"/>
                  </a:lnTo>
                  <a:lnTo>
                    <a:pt x="7671" y="606"/>
                  </a:lnTo>
                  <a:lnTo>
                    <a:pt x="3836" y="404"/>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1329977" y="3128812"/>
              <a:ext cx="1262371" cy="565649"/>
            </a:xfrm>
            <a:custGeom>
              <a:rect b="b" l="l" r="r" t="t"/>
              <a:pathLst>
                <a:path extrusionOk="0" h="30485" w="68034">
                  <a:moveTo>
                    <a:pt x="64804" y="1"/>
                  </a:moveTo>
                  <a:lnTo>
                    <a:pt x="57738" y="203"/>
                  </a:lnTo>
                  <a:lnTo>
                    <a:pt x="51278" y="607"/>
                  </a:lnTo>
                  <a:lnTo>
                    <a:pt x="45221" y="1212"/>
                  </a:lnTo>
                  <a:lnTo>
                    <a:pt x="39771" y="1818"/>
                  </a:lnTo>
                  <a:lnTo>
                    <a:pt x="34724" y="2625"/>
                  </a:lnTo>
                  <a:lnTo>
                    <a:pt x="30080" y="3433"/>
                  </a:lnTo>
                  <a:lnTo>
                    <a:pt x="25841" y="4442"/>
                  </a:lnTo>
                  <a:lnTo>
                    <a:pt x="22005" y="5452"/>
                  </a:lnTo>
                  <a:lnTo>
                    <a:pt x="18775" y="6663"/>
                  </a:lnTo>
                  <a:lnTo>
                    <a:pt x="15545" y="7672"/>
                  </a:lnTo>
                  <a:lnTo>
                    <a:pt x="12921" y="8884"/>
                  </a:lnTo>
                  <a:lnTo>
                    <a:pt x="10498" y="10297"/>
                  </a:lnTo>
                  <a:lnTo>
                    <a:pt x="8480" y="11508"/>
                  </a:lnTo>
                  <a:lnTo>
                    <a:pt x="6663" y="12921"/>
                  </a:lnTo>
                  <a:lnTo>
                    <a:pt x="5048" y="14132"/>
                  </a:lnTo>
                  <a:lnTo>
                    <a:pt x="3836" y="15546"/>
                  </a:lnTo>
                  <a:lnTo>
                    <a:pt x="2625" y="16959"/>
                  </a:lnTo>
                  <a:lnTo>
                    <a:pt x="1818" y="18170"/>
                  </a:lnTo>
                  <a:lnTo>
                    <a:pt x="1212" y="19583"/>
                  </a:lnTo>
                  <a:lnTo>
                    <a:pt x="606" y="20794"/>
                  </a:lnTo>
                  <a:lnTo>
                    <a:pt x="202" y="22006"/>
                  </a:lnTo>
                  <a:lnTo>
                    <a:pt x="1" y="23217"/>
                  </a:lnTo>
                  <a:lnTo>
                    <a:pt x="1" y="25236"/>
                  </a:lnTo>
                  <a:lnTo>
                    <a:pt x="1" y="27053"/>
                  </a:lnTo>
                  <a:lnTo>
                    <a:pt x="404" y="28466"/>
                  </a:lnTo>
                  <a:lnTo>
                    <a:pt x="808" y="29677"/>
                  </a:lnTo>
                  <a:lnTo>
                    <a:pt x="68034" y="30485"/>
                  </a:lnTo>
                  <a:lnTo>
                    <a:pt x="64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491055" y="3192493"/>
              <a:ext cx="1007648" cy="449532"/>
            </a:xfrm>
            <a:custGeom>
              <a:rect b="b" l="l" r="r" t="t"/>
              <a:pathLst>
                <a:path extrusionOk="0" h="24227" w="54306">
                  <a:moveTo>
                    <a:pt x="51681" y="1"/>
                  </a:moveTo>
                  <a:lnTo>
                    <a:pt x="46029" y="203"/>
                  </a:lnTo>
                  <a:lnTo>
                    <a:pt x="40982" y="405"/>
                  </a:lnTo>
                  <a:lnTo>
                    <a:pt x="36137" y="808"/>
                  </a:lnTo>
                  <a:lnTo>
                    <a:pt x="31695" y="1414"/>
                  </a:lnTo>
                  <a:lnTo>
                    <a:pt x="27658" y="2020"/>
                  </a:lnTo>
                  <a:lnTo>
                    <a:pt x="24024" y="2625"/>
                  </a:lnTo>
                  <a:lnTo>
                    <a:pt x="20794" y="3433"/>
                  </a:lnTo>
                  <a:lnTo>
                    <a:pt x="17766" y="4240"/>
                  </a:lnTo>
                  <a:lnTo>
                    <a:pt x="14939" y="5048"/>
                  </a:lnTo>
                  <a:lnTo>
                    <a:pt x="12517" y="6057"/>
                  </a:lnTo>
                  <a:lnTo>
                    <a:pt x="10296" y="7067"/>
                  </a:lnTo>
                  <a:lnTo>
                    <a:pt x="8479" y="8076"/>
                  </a:lnTo>
                  <a:lnTo>
                    <a:pt x="6864" y="9085"/>
                  </a:lnTo>
                  <a:lnTo>
                    <a:pt x="5249" y="10095"/>
                  </a:lnTo>
                  <a:lnTo>
                    <a:pt x="4038" y="11306"/>
                  </a:lnTo>
                  <a:lnTo>
                    <a:pt x="3029" y="12315"/>
                  </a:lnTo>
                  <a:lnTo>
                    <a:pt x="2221" y="13325"/>
                  </a:lnTo>
                  <a:lnTo>
                    <a:pt x="1615" y="14536"/>
                  </a:lnTo>
                  <a:lnTo>
                    <a:pt x="606" y="16555"/>
                  </a:lnTo>
                  <a:lnTo>
                    <a:pt x="202" y="18372"/>
                  </a:lnTo>
                  <a:lnTo>
                    <a:pt x="0" y="19987"/>
                  </a:lnTo>
                  <a:lnTo>
                    <a:pt x="202" y="21602"/>
                  </a:lnTo>
                  <a:lnTo>
                    <a:pt x="404" y="22611"/>
                  </a:lnTo>
                  <a:lnTo>
                    <a:pt x="808" y="23621"/>
                  </a:lnTo>
                  <a:lnTo>
                    <a:pt x="54306" y="24226"/>
                  </a:lnTo>
                  <a:lnTo>
                    <a:pt x="516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3401453" y="3495927"/>
              <a:ext cx="269715" cy="187294"/>
            </a:xfrm>
            <a:custGeom>
              <a:rect b="b" l="l" r="r" t="t"/>
              <a:pathLst>
                <a:path extrusionOk="0" h="10094" w="14536">
                  <a:moveTo>
                    <a:pt x="5653" y="0"/>
                  </a:moveTo>
                  <a:lnTo>
                    <a:pt x="4442" y="202"/>
                  </a:lnTo>
                  <a:lnTo>
                    <a:pt x="3028" y="606"/>
                  </a:lnTo>
                  <a:lnTo>
                    <a:pt x="2019" y="1211"/>
                  </a:lnTo>
                  <a:lnTo>
                    <a:pt x="1010" y="2423"/>
                  </a:lnTo>
                  <a:lnTo>
                    <a:pt x="202" y="3836"/>
                  </a:lnTo>
                  <a:lnTo>
                    <a:pt x="0" y="5249"/>
                  </a:lnTo>
                  <a:lnTo>
                    <a:pt x="0" y="6864"/>
                  </a:lnTo>
                  <a:lnTo>
                    <a:pt x="202" y="8075"/>
                  </a:lnTo>
                  <a:lnTo>
                    <a:pt x="404" y="8681"/>
                  </a:lnTo>
                  <a:lnTo>
                    <a:pt x="1010" y="9286"/>
                  </a:lnTo>
                  <a:lnTo>
                    <a:pt x="1817" y="9690"/>
                  </a:lnTo>
                  <a:lnTo>
                    <a:pt x="2827" y="9690"/>
                  </a:lnTo>
                  <a:lnTo>
                    <a:pt x="7066" y="10094"/>
                  </a:lnTo>
                  <a:lnTo>
                    <a:pt x="11104" y="10094"/>
                  </a:lnTo>
                  <a:lnTo>
                    <a:pt x="12113" y="9892"/>
                  </a:lnTo>
                  <a:lnTo>
                    <a:pt x="13122" y="9690"/>
                  </a:lnTo>
                  <a:lnTo>
                    <a:pt x="13728" y="9085"/>
                  </a:lnTo>
                  <a:lnTo>
                    <a:pt x="14132" y="8479"/>
                  </a:lnTo>
                  <a:lnTo>
                    <a:pt x="14334" y="7671"/>
                  </a:lnTo>
                  <a:lnTo>
                    <a:pt x="14535" y="6864"/>
                  </a:lnTo>
                  <a:lnTo>
                    <a:pt x="14334" y="5855"/>
                  </a:lnTo>
                  <a:lnTo>
                    <a:pt x="13930" y="4643"/>
                  </a:lnTo>
                  <a:lnTo>
                    <a:pt x="13122" y="3634"/>
                  </a:lnTo>
                  <a:lnTo>
                    <a:pt x="12315" y="2826"/>
                  </a:lnTo>
                  <a:lnTo>
                    <a:pt x="11507" y="2019"/>
                  </a:lnTo>
                  <a:lnTo>
                    <a:pt x="10498" y="1211"/>
                  </a:lnTo>
                  <a:lnTo>
                    <a:pt x="9287" y="808"/>
                  </a:lnTo>
                  <a:lnTo>
                    <a:pt x="8075" y="404"/>
                  </a:lnTo>
                  <a:lnTo>
                    <a:pt x="7066" y="0"/>
                  </a:lnTo>
                  <a:close/>
                </a:path>
              </a:pathLst>
            </a:custGeom>
            <a:solidFill>
              <a:srgbClr val="FFC7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622305" y="2806675"/>
              <a:ext cx="269715" cy="161095"/>
            </a:xfrm>
            <a:custGeom>
              <a:rect b="b" l="l" r="r" t="t"/>
              <a:pathLst>
                <a:path extrusionOk="0" h="8682" w="14536">
                  <a:moveTo>
                    <a:pt x="2423" y="0"/>
                  </a:moveTo>
                  <a:lnTo>
                    <a:pt x="1" y="8681"/>
                  </a:lnTo>
                  <a:lnTo>
                    <a:pt x="14536" y="8681"/>
                  </a:lnTo>
                  <a:lnTo>
                    <a:pt x="121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386321" y="3979142"/>
              <a:ext cx="78673" cy="78673"/>
            </a:xfrm>
            <a:custGeom>
              <a:rect b="b" l="l" r="r" t="t"/>
              <a:pathLst>
                <a:path extrusionOk="0" h="4240" w="4240">
                  <a:moveTo>
                    <a:pt x="0" y="0"/>
                  </a:moveTo>
                  <a:lnTo>
                    <a:pt x="0" y="4240"/>
                  </a:lnTo>
                  <a:lnTo>
                    <a:pt x="4240" y="4240"/>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386321" y="4132723"/>
              <a:ext cx="78673" cy="74925"/>
            </a:xfrm>
            <a:custGeom>
              <a:rect b="b" l="l" r="r" t="t"/>
              <a:pathLst>
                <a:path extrusionOk="0" h="4038" w="4240">
                  <a:moveTo>
                    <a:pt x="0" y="0"/>
                  </a:moveTo>
                  <a:lnTo>
                    <a:pt x="0" y="4038"/>
                  </a:lnTo>
                  <a:lnTo>
                    <a:pt x="4240" y="4038"/>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232740" y="3979142"/>
              <a:ext cx="78673" cy="78673"/>
            </a:xfrm>
            <a:custGeom>
              <a:rect b="b" l="l" r="r" t="t"/>
              <a:pathLst>
                <a:path extrusionOk="0" h="4240" w="4240">
                  <a:moveTo>
                    <a:pt x="0" y="0"/>
                  </a:moveTo>
                  <a:lnTo>
                    <a:pt x="0" y="4240"/>
                  </a:lnTo>
                  <a:lnTo>
                    <a:pt x="4240" y="4240"/>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2311395" y="4057797"/>
              <a:ext cx="74944" cy="74944"/>
            </a:xfrm>
            <a:custGeom>
              <a:rect b="b" l="l" r="r" t="t"/>
              <a:pathLst>
                <a:path extrusionOk="0" h="4039" w="4039">
                  <a:moveTo>
                    <a:pt x="1" y="1"/>
                  </a:moveTo>
                  <a:lnTo>
                    <a:pt x="1" y="4038"/>
                  </a:lnTo>
                  <a:lnTo>
                    <a:pt x="4038" y="4038"/>
                  </a:lnTo>
                  <a:lnTo>
                    <a:pt x="4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232740" y="4132723"/>
              <a:ext cx="78673" cy="74925"/>
            </a:xfrm>
            <a:custGeom>
              <a:rect b="b" l="l" r="r" t="t"/>
              <a:pathLst>
                <a:path extrusionOk="0" h="4038" w="4240">
                  <a:moveTo>
                    <a:pt x="0" y="0"/>
                  </a:moveTo>
                  <a:lnTo>
                    <a:pt x="0" y="4038"/>
                  </a:lnTo>
                  <a:lnTo>
                    <a:pt x="4240" y="4038"/>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539902"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2464976" y="4057797"/>
              <a:ext cx="74944" cy="74944"/>
            </a:xfrm>
            <a:custGeom>
              <a:rect b="b" l="l" r="r" t="t"/>
              <a:pathLst>
                <a:path extrusionOk="0" h="4039" w="4039">
                  <a:moveTo>
                    <a:pt x="1" y="1"/>
                  </a:moveTo>
                  <a:lnTo>
                    <a:pt x="1" y="4038"/>
                  </a:lnTo>
                  <a:lnTo>
                    <a:pt x="4038" y="4038"/>
                  </a:lnTo>
                  <a:lnTo>
                    <a:pt x="4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2539902"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2693482"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2614809" y="4057797"/>
              <a:ext cx="78692" cy="74944"/>
            </a:xfrm>
            <a:custGeom>
              <a:rect b="b" l="l" r="r" t="t"/>
              <a:pathLst>
                <a:path extrusionOk="0" h="4039" w="4241">
                  <a:moveTo>
                    <a:pt x="1" y="1"/>
                  </a:moveTo>
                  <a:lnTo>
                    <a:pt x="1" y="4038"/>
                  </a:lnTo>
                  <a:lnTo>
                    <a:pt x="4240" y="4038"/>
                  </a:lnTo>
                  <a:lnTo>
                    <a:pt x="42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693482"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2847063"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2768389" y="4057797"/>
              <a:ext cx="78692" cy="74944"/>
            </a:xfrm>
            <a:custGeom>
              <a:rect b="b" l="l" r="r" t="t"/>
              <a:pathLst>
                <a:path extrusionOk="0" h="4039" w="4241">
                  <a:moveTo>
                    <a:pt x="1" y="1"/>
                  </a:moveTo>
                  <a:lnTo>
                    <a:pt x="1" y="4038"/>
                  </a:lnTo>
                  <a:lnTo>
                    <a:pt x="4240" y="4038"/>
                  </a:lnTo>
                  <a:lnTo>
                    <a:pt x="42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2847063"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2996896" y="3979142"/>
              <a:ext cx="78673" cy="78673"/>
            </a:xfrm>
            <a:custGeom>
              <a:rect b="b" l="l" r="r" t="t"/>
              <a:pathLst>
                <a:path extrusionOk="0" h="4240" w="4240">
                  <a:moveTo>
                    <a:pt x="0" y="0"/>
                  </a:moveTo>
                  <a:lnTo>
                    <a:pt x="0" y="4240"/>
                  </a:lnTo>
                  <a:lnTo>
                    <a:pt x="4240" y="4240"/>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2921970" y="4057797"/>
              <a:ext cx="74944" cy="74944"/>
            </a:xfrm>
            <a:custGeom>
              <a:rect b="b" l="l" r="r" t="t"/>
              <a:pathLst>
                <a:path extrusionOk="0" h="4039" w="4039">
                  <a:moveTo>
                    <a:pt x="1" y="1"/>
                  </a:moveTo>
                  <a:lnTo>
                    <a:pt x="1" y="4038"/>
                  </a:lnTo>
                  <a:lnTo>
                    <a:pt x="4038" y="4038"/>
                  </a:lnTo>
                  <a:lnTo>
                    <a:pt x="4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2996896" y="4132723"/>
              <a:ext cx="78673" cy="74925"/>
            </a:xfrm>
            <a:custGeom>
              <a:rect b="b" l="l" r="r" t="t"/>
              <a:pathLst>
                <a:path extrusionOk="0" h="4038" w="4240">
                  <a:moveTo>
                    <a:pt x="0" y="0"/>
                  </a:moveTo>
                  <a:lnTo>
                    <a:pt x="0" y="4038"/>
                  </a:lnTo>
                  <a:lnTo>
                    <a:pt x="4240" y="4038"/>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150477" y="3979142"/>
              <a:ext cx="78673" cy="78673"/>
            </a:xfrm>
            <a:custGeom>
              <a:rect b="b" l="l" r="r" t="t"/>
              <a:pathLst>
                <a:path extrusionOk="0" h="4240" w="4240">
                  <a:moveTo>
                    <a:pt x="0" y="0"/>
                  </a:moveTo>
                  <a:lnTo>
                    <a:pt x="0" y="4240"/>
                  </a:lnTo>
                  <a:lnTo>
                    <a:pt x="4240" y="4240"/>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075551" y="4057797"/>
              <a:ext cx="74944" cy="74944"/>
            </a:xfrm>
            <a:custGeom>
              <a:rect b="b" l="l" r="r" t="t"/>
              <a:pathLst>
                <a:path extrusionOk="0" h="4039" w="4039">
                  <a:moveTo>
                    <a:pt x="1" y="1"/>
                  </a:moveTo>
                  <a:lnTo>
                    <a:pt x="1" y="4038"/>
                  </a:lnTo>
                  <a:lnTo>
                    <a:pt x="4038" y="4038"/>
                  </a:lnTo>
                  <a:lnTo>
                    <a:pt x="4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3150477" y="4132723"/>
              <a:ext cx="78673" cy="74925"/>
            </a:xfrm>
            <a:custGeom>
              <a:rect b="b" l="l" r="r" t="t"/>
              <a:pathLst>
                <a:path extrusionOk="0" h="4038" w="4240">
                  <a:moveTo>
                    <a:pt x="0" y="0"/>
                  </a:moveTo>
                  <a:lnTo>
                    <a:pt x="0" y="4038"/>
                  </a:lnTo>
                  <a:lnTo>
                    <a:pt x="4240" y="4038"/>
                  </a:lnTo>
                  <a:lnTo>
                    <a:pt x="4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304057"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229132" y="4057797"/>
              <a:ext cx="74944" cy="74944"/>
            </a:xfrm>
            <a:custGeom>
              <a:rect b="b" l="l" r="r" t="t"/>
              <a:pathLst>
                <a:path extrusionOk="0" h="4039" w="4039">
                  <a:moveTo>
                    <a:pt x="1" y="1"/>
                  </a:moveTo>
                  <a:lnTo>
                    <a:pt x="1" y="4038"/>
                  </a:lnTo>
                  <a:lnTo>
                    <a:pt x="4038" y="4038"/>
                  </a:lnTo>
                  <a:lnTo>
                    <a:pt x="4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3304057"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457638"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3378964" y="4057797"/>
              <a:ext cx="78692" cy="74944"/>
            </a:xfrm>
            <a:custGeom>
              <a:rect b="b" l="l" r="r" t="t"/>
              <a:pathLst>
                <a:path extrusionOk="0" h="4039" w="4241">
                  <a:moveTo>
                    <a:pt x="1" y="1"/>
                  </a:moveTo>
                  <a:lnTo>
                    <a:pt x="1" y="4038"/>
                  </a:lnTo>
                  <a:lnTo>
                    <a:pt x="4240" y="4038"/>
                  </a:lnTo>
                  <a:lnTo>
                    <a:pt x="42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457638"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611219" y="3979142"/>
              <a:ext cx="74925" cy="78673"/>
            </a:xfrm>
            <a:custGeom>
              <a:rect b="b" l="l" r="r" t="t"/>
              <a:pathLst>
                <a:path extrusionOk="0" h="4240" w="4038">
                  <a:moveTo>
                    <a:pt x="0" y="0"/>
                  </a:moveTo>
                  <a:lnTo>
                    <a:pt x="0" y="4240"/>
                  </a:lnTo>
                  <a:lnTo>
                    <a:pt x="4038" y="4240"/>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532545" y="4057797"/>
              <a:ext cx="78692" cy="74944"/>
            </a:xfrm>
            <a:custGeom>
              <a:rect b="b" l="l" r="r" t="t"/>
              <a:pathLst>
                <a:path extrusionOk="0" h="4039" w="4241">
                  <a:moveTo>
                    <a:pt x="1" y="1"/>
                  </a:moveTo>
                  <a:lnTo>
                    <a:pt x="1" y="4038"/>
                  </a:lnTo>
                  <a:lnTo>
                    <a:pt x="4240" y="4038"/>
                  </a:lnTo>
                  <a:lnTo>
                    <a:pt x="42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611219" y="4132723"/>
              <a:ext cx="74925" cy="74925"/>
            </a:xfrm>
            <a:custGeom>
              <a:rect b="b" l="l" r="r" t="t"/>
              <a:pathLst>
                <a:path extrusionOk="0" h="4038" w="4038">
                  <a:moveTo>
                    <a:pt x="0" y="0"/>
                  </a:moveTo>
                  <a:lnTo>
                    <a:pt x="0" y="4038"/>
                  </a:lnTo>
                  <a:lnTo>
                    <a:pt x="4038" y="4038"/>
                  </a:lnTo>
                  <a:lnTo>
                    <a:pt x="40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876871" y="3001468"/>
              <a:ext cx="1161246" cy="93666"/>
            </a:xfrm>
            <a:custGeom>
              <a:rect b="b" l="l" r="r" t="t"/>
              <a:pathLst>
                <a:path extrusionOk="0" fill="none" h="5048" w="62584">
                  <a:moveTo>
                    <a:pt x="62583" y="3230"/>
                  </a:moveTo>
                  <a:lnTo>
                    <a:pt x="62583" y="3230"/>
                  </a:lnTo>
                  <a:lnTo>
                    <a:pt x="61372" y="2826"/>
                  </a:lnTo>
                  <a:lnTo>
                    <a:pt x="57738" y="2019"/>
                  </a:lnTo>
                  <a:lnTo>
                    <a:pt x="52085" y="1009"/>
                  </a:lnTo>
                  <a:lnTo>
                    <a:pt x="48452" y="606"/>
                  </a:lnTo>
                  <a:lnTo>
                    <a:pt x="44616" y="202"/>
                  </a:lnTo>
                  <a:lnTo>
                    <a:pt x="40175" y="0"/>
                  </a:lnTo>
                  <a:lnTo>
                    <a:pt x="35330" y="0"/>
                  </a:lnTo>
                  <a:lnTo>
                    <a:pt x="30283" y="0"/>
                  </a:lnTo>
                  <a:lnTo>
                    <a:pt x="24630" y="404"/>
                  </a:lnTo>
                  <a:lnTo>
                    <a:pt x="18977" y="1009"/>
                  </a:lnTo>
                  <a:lnTo>
                    <a:pt x="12921" y="2019"/>
                  </a:lnTo>
                  <a:lnTo>
                    <a:pt x="6663" y="3230"/>
                  </a:lnTo>
                  <a:lnTo>
                    <a:pt x="1" y="5047"/>
                  </a:lnTo>
                </a:path>
              </a:pathLst>
            </a:custGeom>
            <a:noFill/>
            <a:ln cap="rnd" cmpd="sng" w="20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4098180" y="3597053"/>
              <a:ext cx="899027" cy="138624"/>
            </a:xfrm>
            <a:custGeom>
              <a:rect b="b" l="l" r="r" t="t"/>
              <a:pathLst>
                <a:path extrusionOk="0" fill="none" h="7471" w="48452">
                  <a:moveTo>
                    <a:pt x="1" y="1"/>
                  </a:moveTo>
                  <a:lnTo>
                    <a:pt x="48451" y="7470"/>
                  </a:lnTo>
                </a:path>
              </a:pathLst>
            </a:custGeom>
            <a:noFill/>
            <a:ln cap="rnd" cmpd="sng" w="20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558325" y="3525894"/>
              <a:ext cx="483228" cy="19"/>
            </a:xfrm>
            <a:custGeom>
              <a:rect b="b" l="l" r="r" t="t"/>
              <a:pathLst>
                <a:path extrusionOk="0" fill="none" h="1" w="26043">
                  <a:moveTo>
                    <a:pt x="1" y="0"/>
                  </a:moveTo>
                  <a:lnTo>
                    <a:pt x="26043" y="0"/>
                  </a:lnTo>
                </a:path>
              </a:pathLst>
            </a:custGeom>
            <a:noFill/>
            <a:ln cap="rnd" cmpd="sng" w="20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817097" y="2806675"/>
              <a:ext cx="74925" cy="161095"/>
            </a:xfrm>
            <a:custGeom>
              <a:rect b="b" l="l" r="r" t="t"/>
              <a:pathLst>
                <a:path extrusionOk="0" h="8682" w="4038">
                  <a:moveTo>
                    <a:pt x="1615" y="0"/>
                  </a:moveTo>
                  <a:lnTo>
                    <a:pt x="1212" y="404"/>
                  </a:lnTo>
                  <a:lnTo>
                    <a:pt x="808" y="1212"/>
                  </a:lnTo>
                  <a:lnTo>
                    <a:pt x="202" y="2423"/>
                  </a:lnTo>
                  <a:lnTo>
                    <a:pt x="0" y="3432"/>
                  </a:lnTo>
                  <a:lnTo>
                    <a:pt x="0" y="4442"/>
                  </a:lnTo>
                  <a:lnTo>
                    <a:pt x="202" y="5451"/>
                  </a:lnTo>
                  <a:lnTo>
                    <a:pt x="606" y="6259"/>
                  </a:lnTo>
                  <a:lnTo>
                    <a:pt x="1413" y="7066"/>
                  </a:lnTo>
                  <a:lnTo>
                    <a:pt x="2019" y="7672"/>
                  </a:lnTo>
                  <a:lnTo>
                    <a:pt x="3432" y="8479"/>
                  </a:lnTo>
                  <a:lnTo>
                    <a:pt x="4038" y="8681"/>
                  </a:lnTo>
                  <a:lnTo>
                    <a:pt x="16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1936804" y="3289890"/>
              <a:ext cx="378355" cy="277212"/>
            </a:xfrm>
            <a:custGeom>
              <a:rect b="b" l="l" r="r" t="t"/>
              <a:pathLst>
                <a:path extrusionOk="0" fill="none" h="14940" w="20391">
                  <a:moveTo>
                    <a:pt x="1" y="1"/>
                  </a:moveTo>
                  <a:lnTo>
                    <a:pt x="20391" y="14940"/>
                  </a:lnTo>
                </a:path>
              </a:pathLst>
            </a:custGeom>
            <a:noFill/>
            <a:ln cap="rnd" cmpd="sng" w="20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1921830" y="3387286"/>
              <a:ext cx="247245" cy="179817"/>
            </a:xfrm>
            <a:custGeom>
              <a:rect b="b" l="l" r="r" t="t"/>
              <a:pathLst>
                <a:path extrusionOk="0" fill="none" h="9691" w="13325">
                  <a:moveTo>
                    <a:pt x="0" y="1"/>
                  </a:moveTo>
                  <a:lnTo>
                    <a:pt x="13324" y="9691"/>
                  </a:lnTo>
                </a:path>
              </a:pathLst>
            </a:custGeom>
            <a:noFill/>
            <a:ln cap="rnd" cmpd="sng" w="20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832071" y="3289890"/>
              <a:ext cx="378355" cy="277212"/>
            </a:xfrm>
            <a:custGeom>
              <a:rect b="b" l="l" r="r" t="t"/>
              <a:pathLst>
                <a:path extrusionOk="0" fill="none" h="14940" w="20391">
                  <a:moveTo>
                    <a:pt x="1" y="1"/>
                  </a:moveTo>
                  <a:lnTo>
                    <a:pt x="20390" y="14940"/>
                  </a:lnTo>
                </a:path>
              </a:pathLst>
            </a:custGeom>
            <a:noFill/>
            <a:ln cap="rnd" cmpd="sng" w="20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817097" y="3387286"/>
              <a:ext cx="247245" cy="179817"/>
            </a:xfrm>
            <a:custGeom>
              <a:rect b="b" l="l" r="r" t="t"/>
              <a:pathLst>
                <a:path extrusionOk="0" fill="none" h="9691" w="13325">
                  <a:moveTo>
                    <a:pt x="0" y="1"/>
                  </a:moveTo>
                  <a:lnTo>
                    <a:pt x="13324" y="9691"/>
                  </a:lnTo>
                </a:path>
              </a:pathLst>
            </a:custGeom>
            <a:noFill/>
            <a:ln cap="rnd" cmpd="sng" w="20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4"/>
          <p:cNvGrpSpPr/>
          <p:nvPr/>
        </p:nvGrpSpPr>
        <p:grpSpPr>
          <a:xfrm>
            <a:off x="457200" y="3075725"/>
            <a:ext cx="1493700" cy="1656450"/>
            <a:chOff x="457200" y="3075725"/>
            <a:chExt cx="1493700" cy="1656450"/>
          </a:xfrm>
        </p:grpSpPr>
        <p:grpSp>
          <p:nvGrpSpPr>
            <p:cNvPr id="251" name="Google Shape;251;p14"/>
            <p:cNvGrpSpPr/>
            <p:nvPr/>
          </p:nvGrpSpPr>
          <p:grpSpPr>
            <a:xfrm>
              <a:off x="457200" y="3750875"/>
              <a:ext cx="1493700" cy="981300"/>
              <a:chOff x="457200" y="3750875"/>
              <a:chExt cx="1493700" cy="981300"/>
            </a:xfrm>
          </p:grpSpPr>
          <p:sp>
            <p:nvSpPr>
              <p:cNvPr id="252" name="Google Shape;252;p14"/>
              <p:cNvSpPr txBox="1"/>
              <p:nvPr/>
            </p:nvSpPr>
            <p:spPr>
              <a:xfrm>
                <a:off x="457200" y="4086275"/>
                <a:ext cx="1493700" cy="64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Talk Data to me</a:t>
                </a:r>
                <a:endParaRPr>
                  <a:solidFill>
                    <a:schemeClr val="dk1"/>
                  </a:solidFill>
                  <a:latin typeface="Roboto"/>
                  <a:ea typeface="Roboto"/>
                  <a:cs typeface="Roboto"/>
                  <a:sym typeface="Roboto"/>
                </a:endParaRPr>
              </a:p>
            </p:txBody>
          </p:sp>
          <p:sp>
            <p:nvSpPr>
              <p:cNvPr id="253" name="Google Shape;253;p14"/>
              <p:cNvSpPr txBox="1"/>
              <p:nvPr/>
            </p:nvSpPr>
            <p:spPr>
              <a:xfrm>
                <a:off x="457200" y="3750875"/>
                <a:ext cx="14937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ETL</a:t>
                </a:r>
                <a:endParaRPr b="1" sz="2000">
                  <a:solidFill>
                    <a:schemeClr val="dk1"/>
                  </a:solidFill>
                  <a:latin typeface="Fira Sans Extra Condensed"/>
                  <a:ea typeface="Fira Sans Extra Condensed"/>
                  <a:cs typeface="Fira Sans Extra Condensed"/>
                  <a:sym typeface="Fira Sans Extra Condensed"/>
                </a:endParaRPr>
              </a:p>
            </p:txBody>
          </p:sp>
        </p:grpSp>
        <p:sp>
          <p:nvSpPr>
            <p:cNvPr id="254" name="Google Shape;254;p14"/>
            <p:cNvSpPr/>
            <p:nvPr/>
          </p:nvSpPr>
          <p:spPr>
            <a:xfrm>
              <a:off x="901649" y="3075725"/>
              <a:ext cx="604800" cy="60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1</a:t>
              </a:r>
              <a:endParaRPr b="1" sz="2000">
                <a:solidFill>
                  <a:schemeClr val="lt1"/>
                </a:solidFill>
                <a:latin typeface="Fira Sans Extra Condensed"/>
                <a:ea typeface="Fira Sans Extra Condensed"/>
                <a:cs typeface="Fira Sans Extra Condensed"/>
                <a:sym typeface="Fira Sans Extra Condensed"/>
              </a:endParaRPr>
            </a:p>
          </p:txBody>
        </p:sp>
      </p:grpSp>
      <p:grpSp>
        <p:nvGrpSpPr>
          <p:cNvPr id="255" name="Google Shape;255;p14"/>
          <p:cNvGrpSpPr/>
          <p:nvPr/>
        </p:nvGrpSpPr>
        <p:grpSpPr>
          <a:xfrm>
            <a:off x="2061775" y="3075725"/>
            <a:ext cx="2139900" cy="1656450"/>
            <a:chOff x="2366575" y="3075725"/>
            <a:chExt cx="2139900" cy="1656450"/>
          </a:xfrm>
        </p:grpSpPr>
        <p:grpSp>
          <p:nvGrpSpPr>
            <p:cNvPr id="256" name="Google Shape;256;p14"/>
            <p:cNvGrpSpPr/>
            <p:nvPr/>
          </p:nvGrpSpPr>
          <p:grpSpPr>
            <a:xfrm>
              <a:off x="2366575" y="3750875"/>
              <a:ext cx="2139900" cy="981300"/>
              <a:chOff x="2366575" y="3750875"/>
              <a:chExt cx="2139900" cy="981300"/>
            </a:xfrm>
          </p:grpSpPr>
          <p:sp>
            <p:nvSpPr>
              <p:cNvPr id="257" name="Google Shape;257;p14"/>
              <p:cNvSpPr txBox="1"/>
              <p:nvPr/>
            </p:nvSpPr>
            <p:spPr>
              <a:xfrm>
                <a:off x="2366575" y="4086275"/>
                <a:ext cx="2139900" cy="64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Data Interpretation</a:t>
                </a:r>
                <a:endParaRPr>
                  <a:solidFill>
                    <a:schemeClr val="dk1"/>
                  </a:solidFill>
                  <a:latin typeface="Roboto"/>
                  <a:ea typeface="Roboto"/>
                  <a:cs typeface="Roboto"/>
                  <a:sym typeface="Roboto"/>
                </a:endParaRPr>
              </a:p>
            </p:txBody>
          </p:sp>
          <p:sp>
            <p:nvSpPr>
              <p:cNvPr id="258" name="Google Shape;258;p14"/>
              <p:cNvSpPr txBox="1"/>
              <p:nvPr/>
            </p:nvSpPr>
            <p:spPr>
              <a:xfrm>
                <a:off x="2702500" y="3750875"/>
                <a:ext cx="14937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PCA Analysis</a:t>
                </a:r>
                <a:endParaRPr b="1" sz="2000">
                  <a:solidFill>
                    <a:schemeClr val="dk1"/>
                  </a:solidFill>
                  <a:latin typeface="Fira Sans Extra Condensed"/>
                  <a:ea typeface="Fira Sans Extra Condensed"/>
                  <a:cs typeface="Fira Sans Extra Condensed"/>
                  <a:sym typeface="Fira Sans Extra Condensed"/>
                </a:endParaRPr>
              </a:p>
            </p:txBody>
          </p:sp>
        </p:grpSp>
        <p:sp>
          <p:nvSpPr>
            <p:cNvPr id="259" name="Google Shape;259;p14"/>
            <p:cNvSpPr/>
            <p:nvPr/>
          </p:nvSpPr>
          <p:spPr>
            <a:xfrm>
              <a:off x="3146949" y="3075725"/>
              <a:ext cx="604800" cy="604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2</a:t>
              </a:r>
              <a:endParaRPr b="1" sz="2000">
                <a:solidFill>
                  <a:schemeClr val="lt1"/>
                </a:solidFill>
                <a:latin typeface="Fira Sans Extra Condensed"/>
                <a:ea typeface="Fira Sans Extra Condensed"/>
                <a:cs typeface="Fira Sans Extra Condensed"/>
                <a:sym typeface="Fira Sans Extra Condensed"/>
              </a:endParaRPr>
            </a:p>
          </p:txBody>
        </p:sp>
      </p:grpSp>
      <p:grpSp>
        <p:nvGrpSpPr>
          <p:cNvPr id="260" name="Google Shape;260;p14"/>
          <p:cNvGrpSpPr/>
          <p:nvPr/>
        </p:nvGrpSpPr>
        <p:grpSpPr>
          <a:xfrm>
            <a:off x="4255400" y="3075725"/>
            <a:ext cx="2407775" cy="1656450"/>
            <a:chOff x="4484000" y="3075725"/>
            <a:chExt cx="2407775" cy="1656450"/>
          </a:xfrm>
        </p:grpSpPr>
        <p:grpSp>
          <p:nvGrpSpPr>
            <p:cNvPr id="261" name="Google Shape;261;p14"/>
            <p:cNvGrpSpPr/>
            <p:nvPr/>
          </p:nvGrpSpPr>
          <p:grpSpPr>
            <a:xfrm>
              <a:off x="4484000" y="3750875"/>
              <a:ext cx="2407775" cy="981300"/>
              <a:chOff x="4484000" y="3750875"/>
              <a:chExt cx="2407775" cy="981300"/>
            </a:xfrm>
          </p:grpSpPr>
          <p:sp>
            <p:nvSpPr>
              <p:cNvPr id="262" name="Google Shape;262;p14"/>
              <p:cNvSpPr txBox="1"/>
              <p:nvPr/>
            </p:nvSpPr>
            <p:spPr>
              <a:xfrm>
                <a:off x="4506475" y="4086275"/>
                <a:ext cx="2385300" cy="64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Random Forest Regressor</a:t>
                </a:r>
                <a:endParaRPr>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Linear Regression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63" name="Google Shape;263;p14"/>
              <p:cNvSpPr txBox="1"/>
              <p:nvPr/>
            </p:nvSpPr>
            <p:spPr>
              <a:xfrm>
                <a:off x="4484000" y="3750875"/>
                <a:ext cx="23853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Trip Duration Analysis</a:t>
                </a:r>
                <a:endParaRPr b="1" sz="2000">
                  <a:solidFill>
                    <a:schemeClr val="dk1"/>
                  </a:solidFill>
                  <a:latin typeface="Fira Sans Extra Condensed"/>
                  <a:ea typeface="Fira Sans Extra Condensed"/>
                  <a:cs typeface="Fira Sans Extra Condensed"/>
                  <a:sym typeface="Fira Sans Extra Condensed"/>
                </a:endParaRPr>
              </a:p>
            </p:txBody>
          </p:sp>
        </p:grpSp>
        <p:sp>
          <p:nvSpPr>
            <p:cNvPr id="264" name="Google Shape;264;p14"/>
            <p:cNvSpPr/>
            <p:nvPr/>
          </p:nvSpPr>
          <p:spPr>
            <a:xfrm>
              <a:off x="5392249" y="3075725"/>
              <a:ext cx="604800" cy="604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3</a:t>
              </a:r>
              <a:endParaRPr b="1" sz="2000">
                <a:solidFill>
                  <a:schemeClr val="lt1"/>
                </a:solidFill>
                <a:latin typeface="Fira Sans Extra Condensed"/>
                <a:ea typeface="Fira Sans Extra Condensed"/>
                <a:cs typeface="Fira Sans Extra Condensed"/>
                <a:sym typeface="Fira Sans Extra Condensed"/>
              </a:endParaRPr>
            </a:p>
          </p:txBody>
        </p:sp>
      </p:grpSp>
      <p:grpSp>
        <p:nvGrpSpPr>
          <p:cNvPr id="265" name="Google Shape;265;p14"/>
          <p:cNvGrpSpPr/>
          <p:nvPr/>
        </p:nvGrpSpPr>
        <p:grpSpPr>
          <a:xfrm>
            <a:off x="6700075" y="3075725"/>
            <a:ext cx="2451600" cy="1656450"/>
            <a:chOff x="6700075" y="3075725"/>
            <a:chExt cx="2451600" cy="1656450"/>
          </a:xfrm>
        </p:grpSpPr>
        <p:grpSp>
          <p:nvGrpSpPr>
            <p:cNvPr id="266" name="Google Shape;266;p14"/>
            <p:cNvGrpSpPr/>
            <p:nvPr/>
          </p:nvGrpSpPr>
          <p:grpSpPr>
            <a:xfrm>
              <a:off x="6700075" y="3750875"/>
              <a:ext cx="2451600" cy="981300"/>
              <a:chOff x="6700075" y="3750875"/>
              <a:chExt cx="2451600" cy="981300"/>
            </a:xfrm>
          </p:grpSpPr>
          <p:sp>
            <p:nvSpPr>
              <p:cNvPr id="267" name="Google Shape;267;p14"/>
              <p:cNvSpPr txBox="1"/>
              <p:nvPr/>
            </p:nvSpPr>
            <p:spPr>
              <a:xfrm>
                <a:off x="6700075" y="4086275"/>
                <a:ext cx="2451600" cy="64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Model Optimization</a:t>
                </a:r>
                <a:endParaRPr>
                  <a:solidFill>
                    <a:schemeClr val="dk1"/>
                  </a:solidFill>
                  <a:latin typeface="Roboto"/>
                  <a:ea typeface="Roboto"/>
                  <a:cs typeface="Roboto"/>
                  <a:sym typeface="Roboto"/>
                </a:endParaRPr>
              </a:p>
            </p:txBody>
          </p:sp>
          <p:sp>
            <p:nvSpPr>
              <p:cNvPr id="268" name="Google Shape;268;p14"/>
              <p:cNvSpPr txBox="1"/>
              <p:nvPr/>
            </p:nvSpPr>
            <p:spPr>
              <a:xfrm>
                <a:off x="6776275" y="3750875"/>
                <a:ext cx="23754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Machine Learning</a:t>
                </a:r>
                <a:endParaRPr b="1" sz="2000">
                  <a:solidFill>
                    <a:schemeClr val="dk1"/>
                  </a:solidFill>
                  <a:latin typeface="Fira Sans Extra Condensed"/>
                  <a:ea typeface="Fira Sans Extra Condensed"/>
                  <a:cs typeface="Fira Sans Extra Condensed"/>
                  <a:sym typeface="Fira Sans Extra Condensed"/>
                </a:endParaRPr>
              </a:p>
            </p:txBody>
          </p:sp>
        </p:grpSp>
        <p:sp>
          <p:nvSpPr>
            <p:cNvPr id="269" name="Google Shape;269;p14"/>
            <p:cNvSpPr/>
            <p:nvPr/>
          </p:nvSpPr>
          <p:spPr>
            <a:xfrm>
              <a:off x="7637550" y="3075725"/>
              <a:ext cx="604800" cy="60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Fira Sans Extra Condensed"/>
                  <a:ea typeface="Fira Sans Extra Condensed"/>
                  <a:cs typeface="Fira Sans Extra Condensed"/>
                  <a:sym typeface="Fira Sans Extra Condensed"/>
                </a:rPr>
                <a:t>4</a:t>
              </a:r>
              <a:endParaRPr b="1" sz="2000">
                <a:solidFill>
                  <a:schemeClr val="lt1"/>
                </a:solidFill>
                <a:latin typeface="Fira Sans Extra Condensed"/>
                <a:ea typeface="Fira Sans Extra Condensed"/>
                <a:cs typeface="Fira Sans Extra Condensed"/>
                <a:sym typeface="Fira Sans Extra Condensed"/>
              </a:endParaRPr>
            </a:p>
          </p:txBody>
        </p:sp>
      </p:grpSp>
      <p:cxnSp>
        <p:nvCxnSpPr>
          <p:cNvPr id="270" name="Google Shape;270;p14"/>
          <p:cNvCxnSpPr>
            <a:stCxn id="254" idx="0"/>
          </p:cNvCxnSpPr>
          <p:nvPr/>
        </p:nvCxnSpPr>
        <p:spPr>
          <a:xfrm rot="-5400000">
            <a:off x="1376999" y="1967375"/>
            <a:ext cx="935400" cy="1281300"/>
          </a:xfrm>
          <a:prstGeom prst="bentConnector2">
            <a:avLst/>
          </a:prstGeom>
          <a:noFill/>
          <a:ln cap="flat" cmpd="sng" w="19050">
            <a:solidFill>
              <a:schemeClr val="dk2"/>
            </a:solidFill>
            <a:prstDash val="solid"/>
            <a:round/>
            <a:headEnd len="med" w="med" type="none"/>
            <a:tailEnd len="med" w="med" type="oval"/>
          </a:ln>
        </p:spPr>
      </p:cxnSp>
      <p:cxnSp>
        <p:nvCxnSpPr>
          <p:cNvPr id="271" name="Google Shape;271;p14"/>
          <p:cNvCxnSpPr>
            <a:stCxn id="259" idx="0"/>
          </p:cNvCxnSpPr>
          <p:nvPr/>
        </p:nvCxnSpPr>
        <p:spPr>
          <a:xfrm rot="-5400000">
            <a:off x="2724099" y="2019875"/>
            <a:ext cx="1476300" cy="635400"/>
          </a:xfrm>
          <a:prstGeom prst="bentConnector3">
            <a:avLst>
              <a:gd fmla="val 14262" name="adj1"/>
            </a:avLst>
          </a:prstGeom>
          <a:noFill/>
          <a:ln cap="flat" cmpd="sng" w="19050">
            <a:solidFill>
              <a:schemeClr val="dk2"/>
            </a:solidFill>
            <a:prstDash val="solid"/>
            <a:round/>
            <a:headEnd len="med" w="med" type="none"/>
            <a:tailEnd len="med" w="med" type="oval"/>
          </a:ln>
        </p:spPr>
      </p:cxnSp>
      <p:cxnSp>
        <p:nvCxnSpPr>
          <p:cNvPr id="272" name="Google Shape;272;p14"/>
          <p:cNvCxnSpPr>
            <a:stCxn id="264" idx="0"/>
          </p:cNvCxnSpPr>
          <p:nvPr/>
        </p:nvCxnSpPr>
        <p:spPr>
          <a:xfrm flipH="1" rot="5400000">
            <a:off x="4722649" y="2332325"/>
            <a:ext cx="849300" cy="637500"/>
          </a:xfrm>
          <a:prstGeom prst="bentConnector3">
            <a:avLst>
              <a:gd fmla="val 32921" name="adj1"/>
            </a:avLst>
          </a:prstGeom>
          <a:noFill/>
          <a:ln cap="flat" cmpd="sng" w="19050">
            <a:solidFill>
              <a:schemeClr val="dk2"/>
            </a:solidFill>
            <a:prstDash val="solid"/>
            <a:round/>
            <a:headEnd len="med" w="med" type="none"/>
            <a:tailEnd len="med" w="med" type="oval"/>
          </a:ln>
        </p:spPr>
      </p:cxnSp>
      <p:cxnSp>
        <p:nvCxnSpPr>
          <p:cNvPr id="273" name="Google Shape;273;p14"/>
          <p:cNvCxnSpPr>
            <a:stCxn id="269" idx="0"/>
          </p:cNvCxnSpPr>
          <p:nvPr/>
        </p:nvCxnSpPr>
        <p:spPr>
          <a:xfrm flipH="1" rot="5400000">
            <a:off x="6721350" y="1857125"/>
            <a:ext cx="1033200" cy="1404000"/>
          </a:xfrm>
          <a:prstGeom prst="bentConnector2">
            <a:avLst/>
          </a:prstGeom>
          <a:noFill/>
          <a:ln cap="flat" cmpd="sng" w="19050">
            <a:solidFill>
              <a:schemeClr val="dk2"/>
            </a:solidFill>
            <a:prstDash val="solid"/>
            <a:round/>
            <a:headEnd len="med" w="med" type="none"/>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2"/>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Optimized Model Continued</a:t>
            </a:r>
            <a:endParaRPr/>
          </a:p>
        </p:txBody>
      </p:sp>
      <p:pic>
        <p:nvPicPr>
          <p:cNvPr id="712" name="Google Shape;712;p32"/>
          <p:cNvPicPr preferRelativeResize="0"/>
          <p:nvPr/>
        </p:nvPicPr>
        <p:blipFill>
          <a:blip r:embed="rId3">
            <a:alphaModFix/>
          </a:blip>
          <a:stretch>
            <a:fillRect/>
          </a:stretch>
        </p:blipFill>
        <p:spPr>
          <a:xfrm>
            <a:off x="152400" y="935275"/>
            <a:ext cx="4060889" cy="4055825"/>
          </a:xfrm>
          <a:prstGeom prst="rect">
            <a:avLst/>
          </a:prstGeom>
          <a:noFill/>
          <a:ln>
            <a:noFill/>
          </a:ln>
        </p:spPr>
      </p:pic>
      <p:sp>
        <p:nvSpPr>
          <p:cNvPr id="713" name="Google Shape;713;p32"/>
          <p:cNvSpPr txBox="1"/>
          <p:nvPr/>
        </p:nvSpPr>
        <p:spPr>
          <a:xfrm>
            <a:off x="4486225" y="996175"/>
            <a:ext cx="4467300" cy="204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model had a r2 </a:t>
            </a:r>
            <a:r>
              <a:rPr lang="en">
                <a:solidFill>
                  <a:schemeClr val="dk1"/>
                </a:solidFill>
                <a:latin typeface="Roboto"/>
                <a:ea typeface="Roboto"/>
                <a:cs typeface="Roboto"/>
                <a:sym typeface="Roboto"/>
              </a:rPr>
              <a:t>score</a:t>
            </a:r>
            <a:r>
              <a:rPr lang="en">
                <a:solidFill>
                  <a:schemeClr val="dk1"/>
                </a:solidFill>
                <a:latin typeface="Roboto"/>
                <a:ea typeface="Roboto"/>
                <a:cs typeface="Roboto"/>
                <a:sym typeface="Roboto"/>
              </a:rPr>
              <a:t> of 75%</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translates to predicting the trip duration with a MAE of about 2-3 minutes.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sweet spot for the model seems to be around 500 seconds (8.3 minutes)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visual also shows the amount of noise in the model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dataset had over 1.4 million points</a:t>
            </a:r>
            <a:endParaRPr>
              <a:solidFill>
                <a:schemeClr val="dk1"/>
              </a:solidFill>
              <a:latin typeface="Roboto"/>
              <a:ea typeface="Roboto"/>
              <a:cs typeface="Roboto"/>
              <a:sym typeface="Roboto"/>
            </a:endParaRPr>
          </a:p>
        </p:txBody>
      </p:sp>
      <p:pic>
        <p:nvPicPr>
          <p:cNvPr id="714" name="Google Shape;714;p32"/>
          <p:cNvPicPr preferRelativeResize="0"/>
          <p:nvPr/>
        </p:nvPicPr>
        <p:blipFill>
          <a:blip r:embed="rId4">
            <a:alphaModFix/>
          </a:blip>
          <a:stretch>
            <a:fillRect/>
          </a:stretch>
        </p:blipFill>
        <p:spPr>
          <a:xfrm>
            <a:off x="5101714" y="3142625"/>
            <a:ext cx="2762250" cy="1657350"/>
          </a:xfrm>
          <a:prstGeom prst="rect">
            <a:avLst/>
          </a:prstGeom>
          <a:noFill/>
          <a:ln>
            <a:noFill/>
          </a:ln>
        </p:spPr>
      </p:pic>
      <p:pic>
        <p:nvPicPr>
          <p:cNvPr id="715" name="Google Shape;715;p32"/>
          <p:cNvPicPr preferRelativeResize="0"/>
          <p:nvPr/>
        </p:nvPicPr>
        <p:blipFill>
          <a:blip r:embed="rId5">
            <a:alphaModFix/>
          </a:blip>
          <a:stretch>
            <a:fillRect/>
          </a:stretch>
        </p:blipFill>
        <p:spPr>
          <a:xfrm>
            <a:off x="283050" y="67875"/>
            <a:ext cx="2413755" cy="81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pic>
        <p:nvPicPr>
          <p:cNvPr id="721" name="Google Shape;721;p33"/>
          <p:cNvPicPr preferRelativeResize="0"/>
          <p:nvPr/>
        </p:nvPicPr>
        <p:blipFill>
          <a:blip r:embed="rId3">
            <a:alphaModFix/>
          </a:blip>
          <a:stretch>
            <a:fillRect/>
          </a:stretch>
        </p:blipFill>
        <p:spPr>
          <a:xfrm>
            <a:off x="152400" y="105100"/>
            <a:ext cx="8839202" cy="2668327"/>
          </a:xfrm>
          <a:prstGeom prst="rect">
            <a:avLst/>
          </a:prstGeom>
          <a:noFill/>
          <a:ln>
            <a:noFill/>
          </a:ln>
        </p:spPr>
      </p:pic>
      <p:pic>
        <p:nvPicPr>
          <p:cNvPr id="722" name="Google Shape;722;p33"/>
          <p:cNvPicPr preferRelativeResize="0"/>
          <p:nvPr/>
        </p:nvPicPr>
        <p:blipFill>
          <a:blip r:embed="rId4">
            <a:alphaModFix/>
          </a:blip>
          <a:stretch>
            <a:fillRect/>
          </a:stretch>
        </p:blipFill>
        <p:spPr>
          <a:xfrm>
            <a:off x="152400" y="2399694"/>
            <a:ext cx="9144002" cy="27438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grpSp>
        <p:nvGrpSpPr>
          <p:cNvPr id="727" name="Google Shape;727;p34"/>
          <p:cNvGrpSpPr/>
          <p:nvPr/>
        </p:nvGrpSpPr>
        <p:grpSpPr>
          <a:xfrm>
            <a:off x="457200" y="1177250"/>
            <a:ext cx="8229500" cy="5502275"/>
            <a:chOff x="457200" y="1177250"/>
            <a:chExt cx="8229500" cy="5502275"/>
          </a:xfrm>
        </p:grpSpPr>
        <p:sp>
          <p:nvSpPr>
            <p:cNvPr id="728" name="Google Shape;728;p34"/>
            <p:cNvSpPr/>
            <p:nvPr/>
          </p:nvSpPr>
          <p:spPr>
            <a:xfrm>
              <a:off x="7205000" y="3636575"/>
              <a:ext cx="1481700" cy="109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7205000" y="1177250"/>
              <a:ext cx="1481700" cy="109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3831100" y="1177250"/>
              <a:ext cx="1481700" cy="109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457200" y="1177250"/>
              <a:ext cx="1481700" cy="109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457200" y="3636575"/>
              <a:ext cx="1481700" cy="109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2420875" y="2784625"/>
              <a:ext cx="4302300" cy="3894900"/>
            </a:xfrm>
            <a:prstGeom prst="arc">
              <a:avLst>
                <a:gd fmla="val 10804293"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2235138" y="3891875"/>
              <a:ext cx="585000" cy="585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34"/>
            <p:cNvCxnSpPr>
              <a:stCxn id="732" idx="3"/>
              <a:endCxn id="734" idx="2"/>
            </p:cNvCxnSpPr>
            <p:nvPr/>
          </p:nvCxnSpPr>
          <p:spPr>
            <a:xfrm>
              <a:off x="1938900" y="4184375"/>
              <a:ext cx="296100" cy="0"/>
            </a:xfrm>
            <a:prstGeom prst="straightConnector1">
              <a:avLst/>
            </a:prstGeom>
            <a:noFill/>
            <a:ln cap="flat" cmpd="sng" w="19050">
              <a:solidFill>
                <a:schemeClr val="dk2"/>
              </a:solidFill>
              <a:prstDash val="solid"/>
              <a:round/>
              <a:headEnd len="med" w="med" type="none"/>
              <a:tailEnd len="med" w="med" type="none"/>
            </a:ln>
          </p:spPr>
        </p:cxnSp>
        <p:sp>
          <p:nvSpPr>
            <p:cNvPr id="736" name="Google Shape;736;p34"/>
            <p:cNvSpPr/>
            <p:nvPr/>
          </p:nvSpPr>
          <p:spPr>
            <a:xfrm>
              <a:off x="2969619" y="2892563"/>
              <a:ext cx="585000" cy="585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4279450" y="2514600"/>
              <a:ext cx="585000" cy="58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8" name="Google Shape;738;p34"/>
            <p:cNvCxnSpPr>
              <a:stCxn id="731" idx="3"/>
              <a:endCxn id="736" idx="0"/>
            </p:cNvCxnSpPr>
            <p:nvPr/>
          </p:nvCxnSpPr>
          <p:spPr>
            <a:xfrm>
              <a:off x="1938900" y="1725050"/>
              <a:ext cx="1323300" cy="1167600"/>
            </a:xfrm>
            <a:prstGeom prst="bentConnector2">
              <a:avLst/>
            </a:prstGeom>
            <a:noFill/>
            <a:ln cap="flat" cmpd="sng" w="19050">
              <a:solidFill>
                <a:schemeClr val="dk2"/>
              </a:solidFill>
              <a:prstDash val="solid"/>
              <a:round/>
              <a:headEnd len="med" w="med" type="none"/>
              <a:tailEnd len="med" w="med" type="none"/>
            </a:ln>
          </p:spPr>
        </p:cxnSp>
        <p:cxnSp>
          <p:nvCxnSpPr>
            <p:cNvPr id="739" name="Google Shape;739;p34"/>
            <p:cNvCxnSpPr>
              <a:endCxn id="737" idx="0"/>
            </p:cNvCxnSpPr>
            <p:nvPr/>
          </p:nvCxnSpPr>
          <p:spPr>
            <a:xfrm>
              <a:off x="4571950" y="2272800"/>
              <a:ext cx="0" cy="241800"/>
            </a:xfrm>
            <a:prstGeom prst="straightConnector1">
              <a:avLst/>
            </a:prstGeom>
            <a:noFill/>
            <a:ln cap="flat" cmpd="sng" w="19050">
              <a:solidFill>
                <a:schemeClr val="dk2"/>
              </a:solidFill>
              <a:prstDash val="solid"/>
              <a:round/>
              <a:headEnd len="med" w="med" type="none"/>
              <a:tailEnd len="med" w="med" type="none"/>
            </a:ln>
          </p:spPr>
        </p:cxnSp>
        <p:sp>
          <p:nvSpPr>
            <p:cNvPr id="740" name="Google Shape;740;p34"/>
            <p:cNvSpPr/>
            <p:nvPr/>
          </p:nvSpPr>
          <p:spPr>
            <a:xfrm>
              <a:off x="5589269" y="2892563"/>
              <a:ext cx="585000" cy="58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6323763" y="3891875"/>
              <a:ext cx="585000" cy="585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34"/>
            <p:cNvCxnSpPr>
              <a:endCxn id="740" idx="0"/>
            </p:cNvCxnSpPr>
            <p:nvPr/>
          </p:nvCxnSpPr>
          <p:spPr>
            <a:xfrm flipH="1">
              <a:off x="5881769" y="1724963"/>
              <a:ext cx="1323300" cy="1167600"/>
            </a:xfrm>
            <a:prstGeom prst="bentConnector2">
              <a:avLst/>
            </a:prstGeom>
            <a:noFill/>
            <a:ln cap="flat" cmpd="sng" w="19050">
              <a:solidFill>
                <a:schemeClr val="dk2"/>
              </a:solidFill>
              <a:prstDash val="solid"/>
              <a:round/>
              <a:headEnd len="med" w="med" type="none"/>
              <a:tailEnd len="med" w="med" type="none"/>
            </a:ln>
          </p:spPr>
        </p:cxnSp>
        <p:cxnSp>
          <p:nvCxnSpPr>
            <p:cNvPr id="743" name="Google Shape;743;p34"/>
            <p:cNvCxnSpPr>
              <a:stCxn id="741" idx="6"/>
              <a:endCxn id="728" idx="1"/>
            </p:cNvCxnSpPr>
            <p:nvPr/>
          </p:nvCxnSpPr>
          <p:spPr>
            <a:xfrm>
              <a:off x="6908763" y="4184375"/>
              <a:ext cx="296100" cy="0"/>
            </a:xfrm>
            <a:prstGeom prst="straightConnector1">
              <a:avLst/>
            </a:prstGeom>
            <a:noFill/>
            <a:ln cap="flat" cmpd="sng" w="19050">
              <a:solidFill>
                <a:schemeClr val="dk2"/>
              </a:solidFill>
              <a:prstDash val="solid"/>
              <a:round/>
              <a:headEnd len="med" w="med" type="none"/>
              <a:tailEnd len="med" w="med" type="none"/>
            </a:ln>
          </p:spPr>
        </p:cxnSp>
      </p:grpSp>
      <p:sp>
        <p:nvSpPr>
          <p:cNvPr id="744" name="Google Shape;744;p34"/>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grpSp>
        <p:nvGrpSpPr>
          <p:cNvPr id="745" name="Google Shape;745;p34"/>
          <p:cNvGrpSpPr/>
          <p:nvPr/>
        </p:nvGrpSpPr>
        <p:grpSpPr>
          <a:xfrm>
            <a:off x="2446363" y="4001488"/>
            <a:ext cx="162554" cy="365770"/>
            <a:chOff x="3745162" y="1499245"/>
            <a:chExt cx="204060" cy="464352"/>
          </a:xfrm>
        </p:grpSpPr>
        <p:sp>
          <p:nvSpPr>
            <p:cNvPr id="746" name="Google Shape;746;p34"/>
            <p:cNvSpPr/>
            <p:nvPr/>
          </p:nvSpPr>
          <p:spPr>
            <a:xfrm>
              <a:off x="3777806" y="1499245"/>
              <a:ext cx="138462" cy="89788"/>
            </a:xfrm>
            <a:custGeom>
              <a:rect b="b" l="l" r="r" t="t"/>
              <a:pathLst>
                <a:path extrusionOk="0" h="5820" w="8975">
                  <a:moveTo>
                    <a:pt x="3351" y="0"/>
                  </a:moveTo>
                  <a:lnTo>
                    <a:pt x="3018" y="20"/>
                  </a:lnTo>
                  <a:lnTo>
                    <a:pt x="2685" y="78"/>
                  </a:lnTo>
                  <a:lnTo>
                    <a:pt x="2371" y="157"/>
                  </a:lnTo>
                  <a:lnTo>
                    <a:pt x="2058" y="274"/>
                  </a:lnTo>
                  <a:lnTo>
                    <a:pt x="1764" y="411"/>
                  </a:lnTo>
                  <a:lnTo>
                    <a:pt x="1490" y="568"/>
                  </a:lnTo>
                  <a:lnTo>
                    <a:pt x="1235" y="764"/>
                  </a:lnTo>
                  <a:lnTo>
                    <a:pt x="980" y="980"/>
                  </a:lnTo>
                  <a:lnTo>
                    <a:pt x="765" y="1234"/>
                  </a:lnTo>
                  <a:lnTo>
                    <a:pt x="588" y="1489"/>
                  </a:lnTo>
                  <a:lnTo>
                    <a:pt x="412" y="1764"/>
                  </a:lnTo>
                  <a:lnTo>
                    <a:pt x="275" y="2057"/>
                  </a:lnTo>
                  <a:lnTo>
                    <a:pt x="157" y="2371"/>
                  </a:lnTo>
                  <a:lnTo>
                    <a:pt x="79" y="2685"/>
                  </a:lnTo>
                  <a:lnTo>
                    <a:pt x="20" y="3018"/>
                  </a:lnTo>
                  <a:lnTo>
                    <a:pt x="0" y="3351"/>
                  </a:lnTo>
                  <a:lnTo>
                    <a:pt x="0" y="3370"/>
                  </a:lnTo>
                  <a:lnTo>
                    <a:pt x="20" y="3625"/>
                  </a:lnTo>
                  <a:lnTo>
                    <a:pt x="59" y="3860"/>
                  </a:lnTo>
                  <a:lnTo>
                    <a:pt x="118" y="4095"/>
                  </a:lnTo>
                  <a:lnTo>
                    <a:pt x="196" y="4331"/>
                  </a:lnTo>
                  <a:lnTo>
                    <a:pt x="294" y="4546"/>
                  </a:lnTo>
                  <a:lnTo>
                    <a:pt x="432" y="4742"/>
                  </a:lnTo>
                  <a:lnTo>
                    <a:pt x="569" y="4938"/>
                  </a:lnTo>
                  <a:lnTo>
                    <a:pt x="725" y="5114"/>
                  </a:lnTo>
                  <a:lnTo>
                    <a:pt x="902" y="5271"/>
                  </a:lnTo>
                  <a:lnTo>
                    <a:pt x="1098" y="5408"/>
                  </a:lnTo>
                  <a:lnTo>
                    <a:pt x="1294" y="5526"/>
                  </a:lnTo>
                  <a:lnTo>
                    <a:pt x="1509" y="5624"/>
                  </a:lnTo>
                  <a:lnTo>
                    <a:pt x="1725" y="5722"/>
                  </a:lnTo>
                  <a:lnTo>
                    <a:pt x="1960" y="5781"/>
                  </a:lnTo>
                  <a:lnTo>
                    <a:pt x="2215" y="5820"/>
                  </a:lnTo>
                  <a:lnTo>
                    <a:pt x="6761" y="5820"/>
                  </a:lnTo>
                  <a:lnTo>
                    <a:pt x="7015" y="5781"/>
                  </a:lnTo>
                  <a:lnTo>
                    <a:pt x="7251" y="5722"/>
                  </a:lnTo>
                  <a:lnTo>
                    <a:pt x="7466" y="5624"/>
                  </a:lnTo>
                  <a:lnTo>
                    <a:pt x="7682" y="5526"/>
                  </a:lnTo>
                  <a:lnTo>
                    <a:pt x="7897" y="5408"/>
                  </a:lnTo>
                  <a:lnTo>
                    <a:pt x="8074" y="5271"/>
                  </a:lnTo>
                  <a:lnTo>
                    <a:pt x="8250" y="5114"/>
                  </a:lnTo>
                  <a:lnTo>
                    <a:pt x="8407" y="4938"/>
                  </a:lnTo>
                  <a:lnTo>
                    <a:pt x="8544" y="4742"/>
                  </a:lnTo>
                  <a:lnTo>
                    <a:pt x="8681" y="4546"/>
                  </a:lnTo>
                  <a:lnTo>
                    <a:pt x="8779" y="4331"/>
                  </a:lnTo>
                  <a:lnTo>
                    <a:pt x="8857" y="4095"/>
                  </a:lnTo>
                  <a:lnTo>
                    <a:pt x="8916" y="3860"/>
                  </a:lnTo>
                  <a:lnTo>
                    <a:pt x="8955" y="3625"/>
                  </a:lnTo>
                  <a:lnTo>
                    <a:pt x="8975" y="3370"/>
                  </a:lnTo>
                  <a:lnTo>
                    <a:pt x="8975" y="3351"/>
                  </a:lnTo>
                  <a:lnTo>
                    <a:pt x="8955" y="3018"/>
                  </a:lnTo>
                  <a:lnTo>
                    <a:pt x="8897" y="2685"/>
                  </a:lnTo>
                  <a:lnTo>
                    <a:pt x="8818" y="2371"/>
                  </a:lnTo>
                  <a:lnTo>
                    <a:pt x="8701" y="2057"/>
                  </a:lnTo>
                  <a:lnTo>
                    <a:pt x="8563" y="1764"/>
                  </a:lnTo>
                  <a:lnTo>
                    <a:pt x="8407" y="1489"/>
                  </a:lnTo>
                  <a:lnTo>
                    <a:pt x="8211" y="1234"/>
                  </a:lnTo>
                  <a:lnTo>
                    <a:pt x="7995" y="980"/>
                  </a:lnTo>
                  <a:lnTo>
                    <a:pt x="7740" y="764"/>
                  </a:lnTo>
                  <a:lnTo>
                    <a:pt x="7486" y="568"/>
                  </a:lnTo>
                  <a:lnTo>
                    <a:pt x="7211" y="411"/>
                  </a:lnTo>
                  <a:lnTo>
                    <a:pt x="6917" y="274"/>
                  </a:lnTo>
                  <a:lnTo>
                    <a:pt x="6604" y="157"/>
                  </a:lnTo>
                  <a:lnTo>
                    <a:pt x="6290" y="78"/>
                  </a:lnTo>
                  <a:lnTo>
                    <a:pt x="5957" y="20"/>
                  </a:lnTo>
                  <a:lnTo>
                    <a:pt x="56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745162" y="1724748"/>
              <a:ext cx="204060" cy="90112"/>
            </a:xfrm>
            <a:custGeom>
              <a:rect b="b" l="l" r="r" t="t"/>
              <a:pathLst>
                <a:path extrusionOk="0" h="5841" w="13227">
                  <a:moveTo>
                    <a:pt x="137" y="1"/>
                  </a:moveTo>
                  <a:lnTo>
                    <a:pt x="79" y="256"/>
                  </a:lnTo>
                  <a:lnTo>
                    <a:pt x="20" y="491"/>
                  </a:lnTo>
                  <a:lnTo>
                    <a:pt x="0" y="726"/>
                  </a:lnTo>
                  <a:lnTo>
                    <a:pt x="0" y="981"/>
                  </a:lnTo>
                  <a:lnTo>
                    <a:pt x="0" y="1235"/>
                  </a:lnTo>
                  <a:lnTo>
                    <a:pt x="39" y="1490"/>
                  </a:lnTo>
                  <a:lnTo>
                    <a:pt x="79" y="1745"/>
                  </a:lnTo>
                  <a:lnTo>
                    <a:pt x="157" y="1980"/>
                  </a:lnTo>
                  <a:lnTo>
                    <a:pt x="235" y="2235"/>
                  </a:lnTo>
                  <a:lnTo>
                    <a:pt x="333" y="2450"/>
                  </a:lnTo>
                  <a:lnTo>
                    <a:pt x="470" y="2666"/>
                  </a:lnTo>
                  <a:lnTo>
                    <a:pt x="608" y="2881"/>
                  </a:lnTo>
                  <a:lnTo>
                    <a:pt x="470" y="3097"/>
                  </a:lnTo>
                  <a:lnTo>
                    <a:pt x="333" y="3313"/>
                  </a:lnTo>
                  <a:lnTo>
                    <a:pt x="235" y="3548"/>
                  </a:lnTo>
                  <a:lnTo>
                    <a:pt x="157" y="3783"/>
                  </a:lnTo>
                  <a:lnTo>
                    <a:pt x="79" y="4018"/>
                  </a:lnTo>
                  <a:lnTo>
                    <a:pt x="39" y="4273"/>
                  </a:lnTo>
                  <a:lnTo>
                    <a:pt x="0" y="4527"/>
                  </a:lnTo>
                  <a:lnTo>
                    <a:pt x="0" y="4782"/>
                  </a:lnTo>
                  <a:lnTo>
                    <a:pt x="0" y="5056"/>
                  </a:lnTo>
                  <a:lnTo>
                    <a:pt x="39" y="5331"/>
                  </a:lnTo>
                  <a:lnTo>
                    <a:pt x="98" y="5586"/>
                  </a:lnTo>
                  <a:lnTo>
                    <a:pt x="177" y="5840"/>
                  </a:lnTo>
                  <a:lnTo>
                    <a:pt x="13050" y="5840"/>
                  </a:lnTo>
                  <a:lnTo>
                    <a:pt x="13109" y="5586"/>
                  </a:lnTo>
                  <a:lnTo>
                    <a:pt x="13168" y="5331"/>
                  </a:lnTo>
                  <a:lnTo>
                    <a:pt x="13207" y="5056"/>
                  </a:lnTo>
                  <a:lnTo>
                    <a:pt x="13227" y="4782"/>
                  </a:lnTo>
                  <a:lnTo>
                    <a:pt x="13207" y="4527"/>
                  </a:lnTo>
                  <a:lnTo>
                    <a:pt x="13168" y="4273"/>
                  </a:lnTo>
                  <a:lnTo>
                    <a:pt x="13129" y="4018"/>
                  </a:lnTo>
                  <a:lnTo>
                    <a:pt x="13050" y="3783"/>
                  </a:lnTo>
                  <a:lnTo>
                    <a:pt x="12972" y="3548"/>
                  </a:lnTo>
                  <a:lnTo>
                    <a:pt x="12874" y="3313"/>
                  </a:lnTo>
                  <a:lnTo>
                    <a:pt x="12737" y="3097"/>
                  </a:lnTo>
                  <a:lnTo>
                    <a:pt x="12600" y="2881"/>
                  </a:lnTo>
                  <a:lnTo>
                    <a:pt x="12737" y="2666"/>
                  </a:lnTo>
                  <a:lnTo>
                    <a:pt x="12874" y="2450"/>
                  </a:lnTo>
                  <a:lnTo>
                    <a:pt x="12972" y="2235"/>
                  </a:lnTo>
                  <a:lnTo>
                    <a:pt x="13050" y="1980"/>
                  </a:lnTo>
                  <a:lnTo>
                    <a:pt x="13129" y="1745"/>
                  </a:lnTo>
                  <a:lnTo>
                    <a:pt x="13168" y="1490"/>
                  </a:lnTo>
                  <a:lnTo>
                    <a:pt x="13207" y="1235"/>
                  </a:lnTo>
                  <a:lnTo>
                    <a:pt x="13227" y="981"/>
                  </a:lnTo>
                  <a:lnTo>
                    <a:pt x="13207" y="726"/>
                  </a:lnTo>
                  <a:lnTo>
                    <a:pt x="13188" y="491"/>
                  </a:lnTo>
                  <a:lnTo>
                    <a:pt x="13129" y="256"/>
                  </a:lnTo>
                  <a:lnTo>
                    <a:pt x="13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745162" y="1842044"/>
              <a:ext cx="204060" cy="121553"/>
            </a:xfrm>
            <a:custGeom>
              <a:rect b="b" l="l" r="r" t="t"/>
              <a:pathLst>
                <a:path extrusionOk="0" h="7879" w="13227">
                  <a:moveTo>
                    <a:pt x="137" y="1"/>
                  </a:moveTo>
                  <a:lnTo>
                    <a:pt x="79" y="236"/>
                  </a:lnTo>
                  <a:lnTo>
                    <a:pt x="20" y="471"/>
                  </a:lnTo>
                  <a:lnTo>
                    <a:pt x="0" y="726"/>
                  </a:lnTo>
                  <a:lnTo>
                    <a:pt x="0" y="981"/>
                  </a:lnTo>
                  <a:lnTo>
                    <a:pt x="0" y="3685"/>
                  </a:lnTo>
                  <a:lnTo>
                    <a:pt x="20" y="4116"/>
                  </a:lnTo>
                  <a:lnTo>
                    <a:pt x="79" y="4527"/>
                  </a:lnTo>
                  <a:lnTo>
                    <a:pt x="177" y="4919"/>
                  </a:lnTo>
                  <a:lnTo>
                    <a:pt x="333" y="5311"/>
                  </a:lnTo>
                  <a:lnTo>
                    <a:pt x="510" y="5683"/>
                  </a:lnTo>
                  <a:lnTo>
                    <a:pt x="706" y="6017"/>
                  </a:lnTo>
                  <a:lnTo>
                    <a:pt x="960" y="6350"/>
                  </a:lnTo>
                  <a:lnTo>
                    <a:pt x="1235" y="6644"/>
                  </a:lnTo>
                  <a:lnTo>
                    <a:pt x="1529" y="6918"/>
                  </a:lnTo>
                  <a:lnTo>
                    <a:pt x="1862" y="7153"/>
                  </a:lnTo>
                  <a:lnTo>
                    <a:pt x="2195" y="7369"/>
                  </a:lnTo>
                  <a:lnTo>
                    <a:pt x="2567" y="7545"/>
                  </a:lnTo>
                  <a:lnTo>
                    <a:pt x="2959" y="7682"/>
                  </a:lnTo>
                  <a:lnTo>
                    <a:pt x="3370" y="7800"/>
                  </a:lnTo>
                  <a:lnTo>
                    <a:pt x="3782" y="7858"/>
                  </a:lnTo>
                  <a:lnTo>
                    <a:pt x="4213" y="7878"/>
                  </a:lnTo>
                  <a:lnTo>
                    <a:pt x="8994" y="7878"/>
                  </a:lnTo>
                  <a:lnTo>
                    <a:pt x="9425" y="7858"/>
                  </a:lnTo>
                  <a:lnTo>
                    <a:pt x="9837" y="7800"/>
                  </a:lnTo>
                  <a:lnTo>
                    <a:pt x="10248" y="7682"/>
                  </a:lnTo>
                  <a:lnTo>
                    <a:pt x="10640" y="7545"/>
                  </a:lnTo>
                  <a:lnTo>
                    <a:pt x="11013" y="7369"/>
                  </a:lnTo>
                  <a:lnTo>
                    <a:pt x="11346" y="7153"/>
                  </a:lnTo>
                  <a:lnTo>
                    <a:pt x="11679" y="6918"/>
                  </a:lnTo>
                  <a:lnTo>
                    <a:pt x="11973" y="6644"/>
                  </a:lnTo>
                  <a:lnTo>
                    <a:pt x="12247" y="6350"/>
                  </a:lnTo>
                  <a:lnTo>
                    <a:pt x="12502" y="6017"/>
                  </a:lnTo>
                  <a:lnTo>
                    <a:pt x="12698" y="5683"/>
                  </a:lnTo>
                  <a:lnTo>
                    <a:pt x="12894" y="5311"/>
                  </a:lnTo>
                  <a:lnTo>
                    <a:pt x="13031" y="4919"/>
                  </a:lnTo>
                  <a:lnTo>
                    <a:pt x="13129" y="4527"/>
                  </a:lnTo>
                  <a:lnTo>
                    <a:pt x="13188" y="4116"/>
                  </a:lnTo>
                  <a:lnTo>
                    <a:pt x="13227" y="3685"/>
                  </a:lnTo>
                  <a:lnTo>
                    <a:pt x="13227" y="981"/>
                  </a:lnTo>
                  <a:lnTo>
                    <a:pt x="13207" y="726"/>
                  </a:lnTo>
                  <a:lnTo>
                    <a:pt x="13188" y="471"/>
                  </a:lnTo>
                  <a:lnTo>
                    <a:pt x="13129" y="236"/>
                  </a:lnTo>
                  <a:lnTo>
                    <a:pt x="130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745162" y="1602933"/>
              <a:ext cx="204060" cy="94632"/>
            </a:xfrm>
            <a:custGeom>
              <a:rect b="b" l="l" r="r" t="t"/>
              <a:pathLst>
                <a:path extrusionOk="0" h="6134" w="13227">
                  <a:moveTo>
                    <a:pt x="1607" y="0"/>
                  </a:moveTo>
                  <a:lnTo>
                    <a:pt x="921" y="960"/>
                  </a:lnTo>
                  <a:lnTo>
                    <a:pt x="706" y="1293"/>
                  </a:lnTo>
                  <a:lnTo>
                    <a:pt x="529" y="1627"/>
                  </a:lnTo>
                  <a:lnTo>
                    <a:pt x="353" y="1999"/>
                  </a:lnTo>
                  <a:lnTo>
                    <a:pt x="235" y="2352"/>
                  </a:lnTo>
                  <a:lnTo>
                    <a:pt x="118" y="2743"/>
                  </a:lnTo>
                  <a:lnTo>
                    <a:pt x="59" y="3116"/>
                  </a:lnTo>
                  <a:lnTo>
                    <a:pt x="0" y="3508"/>
                  </a:lnTo>
                  <a:lnTo>
                    <a:pt x="0" y="3900"/>
                  </a:lnTo>
                  <a:lnTo>
                    <a:pt x="0" y="5095"/>
                  </a:lnTo>
                  <a:lnTo>
                    <a:pt x="0" y="5350"/>
                  </a:lnTo>
                  <a:lnTo>
                    <a:pt x="39" y="5624"/>
                  </a:lnTo>
                  <a:lnTo>
                    <a:pt x="98" y="5879"/>
                  </a:lnTo>
                  <a:lnTo>
                    <a:pt x="177" y="6133"/>
                  </a:lnTo>
                  <a:lnTo>
                    <a:pt x="13050" y="6133"/>
                  </a:lnTo>
                  <a:lnTo>
                    <a:pt x="13109" y="5879"/>
                  </a:lnTo>
                  <a:lnTo>
                    <a:pt x="13168" y="5624"/>
                  </a:lnTo>
                  <a:lnTo>
                    <a:pt x="13207" y="5350"/>
                  </a:lnTo>
                  <a:lnTo>
                    <a:pt x="13227" y="5075"/>
                  </a:lnTo>
                  <a:lnTo>
                    <a:pt x="13227" y="3919"/>
                  </a:lnTo>
                  <a:lnTo>
                    <a:pt x="13207" y="3508"/>
                  </a:lnTo>
                  <a:lnTo>
                    <a:pt x="13148" y="3116"/>
                  </a:lnTo>
                  <a:lnTo>
                    <a:pt x="13090" y="2743"/>
                  </a:lnTo>
                  <a:lnTo>
                    <a:pt x="12972" y="2352"/>
                  </a:lnTo>
                  <a:lnTo>
                    <a:pt x="12854" y="1999"/>
                  </a:lnTo>
                  <a:lnTo>
                    <a:pt x="12678" y="1627"/>
                  </a:lnTo>
                  <a:lnTo>
                    <a:pt x="12502" y="1293"/>
                  </a:lnTo>
                  <a:lnTo>
                    <a:pt x="12286" y="960"/>
                  </a:lnTo>
                  <a:lnTo>
                    <a:pt x="11620" y="0"/>
                  </a:lnTo>
                  <a:lnTo>
                    <a:pt x="11385" y="176"/>
                  </a:lnTo>
                  <a:lnTo>
                    <a:pt x="11130" y="333"/>
                  </a:lnTo>
                  <a:lnTo>
                    <a:pt x="10875" y="490"/>
                  </a:lnTo>
                  <a:lnTo>
                    <a:pt x="10601" y="588"/>
                  </a:lnTo>
                  <a:lnTo>
                    <a:pt x="10327" y="686"/>
                  </a:lnTo>
                  <a:lnTo>
                    <a:pt x="10033" y="764"/>
                  </a:lnTo>
                  <a:lnTo>
                    <a:pt x="9719" y="804"/>
                  </a:lnTo>
                  <a:lnTo>
                    <a:pt x="3488" y="804"/>
                  </a:lnTo>
                  <a:lnTo>
                    <a:pt x="3194" y="764"/>
                  </a:lnTo>
                  <a:lnTo>
                    <a:pt x="2900" y="686"/>
                  </a:lnTo>
                  <a:lnTo>
                    <a:pt x="2606" y="588"/>
                  </a:lnTo>
                  <a:lnTo>
                    <a:pt x="2332" y="490"/>
                  </a:lnTo>
                  <a:lnTo>
                    <a:pt x="2077" y="333"/>
                  </a:lnTo>
                  <a:lnTo>
                    <a:pt x="1822" y="176"/>
                  </a:lnTo>
                  <a:lnTo>
                    <a:pt x="16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34"/>
          <p:cNvGrpSpPr/>
          <p:nvPr/>
        </p:nvGrpSpPr>
        <p:grpSpPr>
          <a:xfrm>
            <a:off x="3135889" y="3564635"/>
            <a:ext cx="2871767" cy="1167538"/>
            <a:chOff x="2672187" y="3187306"/>
            <a:chExt cx="3799639" cy="1544771"/>
          </a:xfrm>
        </p:grpSpPr>
        <p:sp>
          <p:nvSpPr>
            <p:cNvPr id="751" name="Google Shape;751;p34"/>
            <p:cNvSpPr/>
            <p:nvPr/>
          </p:nvSpPr>
          <p:spPr>
            <a:xfrm>
              <a:off x="2672187" y="4620521"/>
              <a:ext cx="3799639" cy="111556"/>
            </a:xfrm>
            <a:custGeom>
              <a:rect b="b" l="l" r="r" t="t"/>
              <a:pathLst>
                <a:path extrusionOk="0" h="7231" w="246290">
                  <a:moveTo>
                    <a:pt x="123155" y="0"/>
                  </a:moveTo>
                  <a:lnTo>
                    <a:pt x="110555" y="20"/>
                  </a:lnTo>
                  <a:lnTo>
                    <a:pt x="98328" y="79"/>
                  </a:lnTo>
                  <a:lnTo>
                    <a:pt x="86532" y="157"/>
                  </a:lnTo>
                  <a:lnTo>
                    <a:pt x="75206" y="294"/>
                  </a:lnTo>
                  <a:lnTo>
                    <a:pt x="64448" y="432"/>
                  </a:lnTo>
                  <a:lnTo>
                    <a:pt x="54298" y="627"/>
                  </a:lnTo>
                  <a:lnTo>
                    <a:pt x="44814" y="823"/>
                  </a:lnTo>
                  <a:lnTo>
                    <a:pt x="36074" y="1059"/>
                  </a:lnTo>
                  <a:lnTo>
                    <a:pt x="31999" y="1196"/>
                  </a:lnTo>
                  <a:lnTo>
                    <a:pt x="28119" y="1313"/>
                  </a:lnTo>
                  <a:lnTo>
                    <a:pt x="24455" y="1450"/>
                  </a:lnTo>
                  <a:lnTo>
                    <a:pt x="21025" y="1588"/>
                  </a:lnTo>
                  <a:lnTo>
                    <a:pt x="17831" y="1744"/>
                  </a:lnTo>
                  <a:lnTo>
                    <a:pt x="14853" y="1901"/>
                  </a:lnTo>
                  <a:lnTo>
                    <a:pt x="12149" y="2058"/>
                  </a:lnTo>
                  <a:lnTo>
                    <a:pt x="9680" y="2215"/>
                  </a:lnTo>
                  <a:lnTo>
                    <a:pt x="7466" y="2371"/>
                  </a:lnTo>
                  <a:lnTo>
                    <a:pt x="5526" y="2548"/>
                  </a:lnTo>
                  <a:lnTo>
                    <a:pt x="3880" y="2705"/>
                  </a:lnTo>
                  <a:lnTo>
                    <a:pt x="2508" y="2881"/>
                  </a:lnTo>
                  <a:lnTo>
                    <a:pt x="1920" y="2979"/>
                  </a:lnTo>
                  <a:lnTo>
                    <a:pt x="1411" y="3057"/>
                  </a:lnTo>
                  <a:lnTo>
                    <a:pt x="980" y="3155"/>
                  </a:lnTo>
                  <a:lnTo>
                    <a:pt x="627" y="3253"/>
                  </a:lnTo>
                  <a:lnTo>
                    <a:pt x="353" y="3332"/>
                  </a:lnTo>
                  <a:lnTo>
                    <a:pt x="157" y="3430"/>
                  </a:lnTo>
                  <a:lnTo>
                    <a:pt x="78" y="3469"/>
                  </a:lnTo>
                  <a:lnTo>
                    <a:pt x="39" y="3528"/>
                  </a:lnTo>
                  <a:lnTo>
                    <a:pt x="0" y="3567"/>
                  </a:lnTo>
                  <a:lnTo>
                    <a:pt x="0" y="3606"/>
                  </a:lnTo>
                  <a:lnTo>
                    <a:pt x="0" y="3665"/>
                  </a:lnTo>
                  <a:lnTo>
                    <a:pt x="39" y="3704"/>
                  </a:lnTo>
                  <a:lnTo>
                    <a:pt x="78" y="3763"/>
                  </a:lnTo>
                  <a:lnTo>
                    <a:pt x="157" y="3802"/>
                  </a:lnTo>
                  <a:lnTo>
                    <a:pt x="353" y="3900"/>
                  </a:lnTo>
                  <a:lnTo>
                    <a:pt x="627" y="3978"/>
                  </a:lnTo>
                  <a:lnTo>
                    <a:pt x="980" y="4076"/>
                  </a:lnTo>
                  <a:lnTo>
                    <a:pt x="1411" y="4155"/>
                  </a:lnTo>
                  <a:lnTo>
                    <a:pt x="1920" y="4253"/>
                  </a:lnTo>
                  <a:lnTo>
                    <a:pt x="2508" y="4351"/>
                  </a:lnTo>
                  <a:lnTo>
                    <a:pt x="3880" y="4507"/>
                  </a:lnTo>
                  <a:lnTo>
                    <a:pt x="5526" y="4684"/>
                  </a:lnTo>
                  <a:lnTo>
                    <a:pt x="7466" y="4860"/>
                  </a:lnTo>
                  <a:lnTo>
                    <a:pt x="9680" y="5017"/>
                  </a:lnTo>
                  <a:lnTo>
                    <a:pt x="12149" y="5174"/>
                  </a:lnTo>
                  <a:lnTo>
                    <a:pt x="14853" y="5330"/>
                  </a:lnTo>
                  <a:lnTo>
                    <a:pt x="17831" y="5487"/>
                  </a:lnTo>
                  <a:lnTo>
                    <a:pt x="21025" y="5624"/>
                  </a:lnTo>
                  <a:lnTo>
                    <a:pt x="24455" y="5781"/>
                  </a:lnTo>
                  <a:lnTo>
                    <a:pt x="28119" y="5918"/>
                  </a:lnTo>
                  <a:lnTo>
                    <a:pt x="31999" y="6036"/>
                  </a:lnTo>
                  <a:lnTo>
                    <a:pt x="36074" y="6173"/>
                  </a:lnTo>
                  <a:lnTo>
                    <a:pt x="44814" y="6408"/>
                  </a:lnTo>
                  <a:lnTo>
                    <a:pt x="54298" y="6604"/>
                  </a:lnTo>
                  <a:lnTo>
                    <a:pt x="64448" y="6780"/>
                  </a:lnTo>
                  <a:lnTo>
                    <a:pt x="75206" y="6937"/>
                  </a:lnTo>
                  <a:lnTo>
                    <a:pt x="86532" y="7055"/>
                  </a:lnTo>
                  <a:lnTo>
                    <a:pt x="98328" y="7153"/>
                  </a:lnTo>
                  <a:lnTo>
                    <a:pt x="110555" y="7211"/>
                  </a:lnTo>
                  <a:lnTo>
                    <a:pt x="123155" y="7231"/>
                  </a:lnTo>
                  <a:lnTo>
                    <a:pt x="135735" y="7211"/>
                  </a:lnTo>
                  <a:lnTo>
                    <a:pt x="147962" y="7153"/>
                  </a:lnTo>
                  <a:lnTo>
                    <a:pt x="159778" y="7055"/>
                  </a:lnTo>
                  <a:lnTo>
                    <a:pt x="171084" y="6937"/>
                  </a:lnTo>
                  <a:lnTo>
                    <a:pt x="181842" y="6780"/>
                  </a:lnTo>
                  <a:lnTo>
                    <a:pt x="192012" y="6604"/>
                  </a:lnTo>
                  <a:lnTo>
                    <a:pt x="201476" y="6408"/>
                  </a:lnTo>
                  <a:lnTo>
                    <a:pt x="210235" y="6173"/>
                  </a:lnTo>
                  <a:lnTo>
                    <a:pt x="214311" y="6036"/>
                  </a:lnTo>
                  <a:lnTo>
                    <a:pt x="218171" y="5918"/>
                  </a:lnTo>
                  <a:lnTo>
                    <a:pt x="221835" y="5781"/>
                  </a:lnTo>
                  <a:lnTo>
                    <a:pt x="225265" y="5624"/>
                  </a:lnTo>
                  <a:lnTo>
                    <a:pt x="228478" y="5487"/>
                  </a:lnTo>
                  <a:lnTo>
                    <a:pt x="231437" y="5330"/>
                  </a:lnTo>
                  <a:lnTo>
                    <a:pt x="234161" y="5174"/>
                  </a:lnTo>
                  <a:lnTo>
                    <a:pt x="236630" y="5017"/>
                  </a:lnTo>
                  <a:lnTo>
                    <a:pt x="238824" y="4860"/>
                  </a:lnTo>
                  <a:lnTo>
                    <a:pt x="240764" y="4684"/>
                  </a:lnTo>
                  <a:lnTo>
                    <a:pt x="242430" y="4507"/>
                  </a:lnTo>
                  <a:lnTo>
                    <a:pt x="243801" y="4351"/>
                  </a:lnTo>
                  <a:lnTo>
                    <a:pt x="244370" y="4253"/>
                  </a:lnTo>
                  <a:lnTo>
                    <a:pt x="244879" y="4155"/>
                  </a:lnTo>
                  <a:lnTo>
                    <a:pt x="245310" y="4076"/>
                  </a:lnTo>
                  <a:lnTo>
                    <a:pt x="245663" y="3978"/>
                  </a:lnTo>
                  <a:lnTo>
                    <a:pt x="245937" y="3900"/>
                  </a:lnTo>
                  <a:lnTo>
                    <a:pt x="246133" y="3802"/>
                  </a:lnTo>
                  <a:lnTo>
                    <a:pt x="246212" y="3763"/>
                  </a:lnTo>
                  <a:lnTo>
                    <a:pt x="246251" y="3704"/>
                  </a:lnTo>
                  <a:lnTo>
                    <a:pt x="246290" y="3665"/>
                  </a:lnTo>
                  <a:lnTo>
                    <a:pt x="246290" y="3606"/>
                  </a:lnTo>
                  <a:lnTo>
                    <a:pt x="246290" y="3567"/>
                  </a:lnTo>
                  <a:lnTo>
                    <a:pt x="246251" y="3528"/>
                  </a:lnTo>
                  <a:lnTo>
                    <a:pt x="246212" y="3469"/>
                  </a:lnTo>
                  <a:lnTo>
                    <a:pt x="246133" y="3430"/>
                  </a:lnTo>
                  <a:lnTo>
                    <a:pt x="245937" y="3332"/>
                  </a:lnTo>
                  <a:lnTo>
                    <a:pt x="245663" y="3253"/>
                  </a:lnTo>
                  <a:lnTo>
                    <a:pt x="245310" y="3155"/>
                  </a:lnTo>
                  <a:lnTo>
                    <a:pt x="244879" y="3057"/>
                  </a:lnTo>
                  <a:lnTo>
                    <a:pt x="244370" y="2979"/>
                  </a:lnTo>
                  <a:lnTo>
                    <a:pt x="243801" y="2881"/>
                  </a:lnTo>
                  <a:lnTo>
                    <a:pt x="242430" y="2705"/>
                  </a:lnTo>
                  <a:lnTo>
                    <a:pt x="240764" y="2548"/>
                  </a:lnTo>
                  <a:lnTo>
                    <a:pt x="238824" y="2371"/>
                  </a:lnTo>
                  <a:lnTo>
                    <a:pt x="236630" y="2215"/>
                  </a:lnTo>
                  <a:lnTo>
                    <a:pt x="234161" y="2058"/>
                  </a:lnTo>
                  <a:lnTo>
                    <a:pt x="231437" y="1901"/>
                  </a:lnTo>
                  <a:lnTo>
                    <a:pt x="228478" y="1744"/>
                  </a:lnTo>
                  <a:lnTo>
                    <a:pt x="225265" y="1588"/>
                  </a:lnTo>
                  <a:lnTo>
                    <a:pt x="221835" y="1450"/>
                  </a:lnTo>
                  <a:lnTo>
                    <a:pt x="218171" y="1313"/>
                  </a:lnTo>
                  <a:lnTo>
                    <a:pt x="214311" y="1196"/>
                  </a:lnTo>
                  <a:lnTo>
                    <a:pt x="210235" y="1059"/>
                  </a:lnTo>
                  <a:lnTo>
                    <a:pt x="201476" y="823"/>
                  </a:lnTo>
                  <a:lnTo>
                    <a:pt x="192012" y="627"/>
                  </a:lnTo>
                  <a:lnTo>
                    <a:pt x="181842" y="432"/>
                  </a:lnTo>
                  <a:lnTo>
                    <a:pt x="171084" y="294"/>
                  </a:lnTo>
                  <a:lnTo>
                    <a:pt x="159778" y="157"/>
                  </a:lnTo>
                  <a:lnTo>
                    <a:pt x="147962" y="79"/>
                  </a:lnTo>
                  <a:lnTo>
                    <a:pt x="135735" y="20"/>
                  </a:lnTo>
                  <a:lnTo>
                    <a:pt x="123155" y="0"/>
                  </a:lnTo>
                  <a:close/>
                </a:path>
              </a:pathLst>
            </a:custGeom>
            <a:solidFill>
              <a:srgbClr val="434343">
                <a:alpha val="1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821216" y="3187306"/>
              <a:ext cx="3501580" cy="1277536"/>
            </a:xfrm>
            <a:custGeom>
              <a:rect b="b" l="l" r="r" t="t"/>
              <a:pathLst>
                <a:path extrusionOk="0" h="82809" w="226970">
                  <a:moveTo>
                    <a:pt x="120177" y="0"/>
                  </a:moveTo>
                  <a:lnTo>
                    <a:pt x="118472" y="4664"/>
                  </a:lnTo>
                  <a:lnTo>
                    <a:pt x="116434" y="4468"/>
                  </a:lnTo>
                  <a:lnTo>
                    <a:pt x="114396" y="4331"/>
                  </a:lnTo>
                  <a:lnTo>
                    <a:pt x="112358" y="4213"/>
                  </a:lnTo>
                  <a:lnTo>
                    <a:pt x="110320" y="4154"/>
                  </a:lnTo>
                  <a:lnTo>
                    <a:pt x="108263" y="4115"/>
                  </a:lnTo>
                  <a:lnTo>
                    <a:pt x="106225" y="4135"/>
                  </a:lnTo>
                  <a:lnTo>
                    <a:pt x="104168" y="4174"/>
                  </a:lnTo>
                  <a:lnTo>
                    <a:pt x="102130" y="4252"/>
                  </a:lnTo>
                  <a:lnTo>
                    <a:pt x="100092" y="4389"/>
                  </a:lnTo>
                  <a:lnTo>
                    <a:pt x="98074" y="4527"/>
                  </a:lnTo>
                  <a:lnTo>
                    <a:pt x="96055" y="4722"/>
                  </a:lnTo>
                  <a:lnTo>
                    <a:pt x="94037" y="4938"/>
                  </a:lnTo>
                  <a:lnTo>
                    <a:pt x="92038" y="5173"/>
                  </a:lnTo>
                  <a:lnTo>
                    <a:pt x="90059" y="5447"/>
                  </a:lnTo>
                  <a:lnTo>
                    <a:pt x="88100" y="5761"/>
                  </a:lnTo>
                  <a:lnTo>
                    <a:pt x="86160" y="6075"/>
                  </a:lnTo>
                  <a:lnTo>
                    <a:pt x="84690" y="6368"/>
                  </a:lnTo>
                  <a:lnTo>
                    <a:pt x="83220" y="6682"/>
                  </a:lnTo>
                  <a:lnTo>
                    <a:pt x="81810" y="7035"/>
                  </a:lnTo>
                  <a:lnTo>
                    <a:pt x="80399" y="7427"/>
                  </a:lnTo>
                  <a:lnTo>
                    <a:pt x="79008" y="7838"/>
                  </a:lnTo>
                  <a:lnTo>
                    <a:pt x="77655" y="8308"/>
                  </a:lnTo>
                  <a:lnTo>
                    <a:pt x="76323" y="8798"/>
                  </a:lnTo>
                  <a:lnTo>
                    <a:pt x="75010" y="9327"/>
                  </a:lnTo>
                  <a:lnTo>
                    <a:pt x="73717" y="9876"/>
                  </a:lnTo>
                  <a:lnTo>
                    <a:pt x="72443" y="10464"/>
                  </a:lnTo>
                  <a:lnTo>
                    <a:pt x="71189" y="11091"/>
                  </a:lnTo>
                  <a:lnTo>
                    <a:pt x="69955" y="11738"/>
                  </a:lnTo>
                  <a:lnTo>
                    <a:pt x="68740" y="12423"/>
                  </a:lnTo>
                  <a:lnTo>
                    <a:pt x="67544" y="13129"/>
                  </a:lnTo>
                  <a:lnTo>
                    <a:pt x="66369" y="13873"/>
                  </a:lnTo>
                  <a:lnTo>
                    <a:pt x="65193" y="14638"/>
                  </a:lnTo>
                  <a:lnTo>
                    <a:pt x="64057" y="15421"/>
                  </a:lnTo>
                  <a:lnTo>
                    <a:pt x="62920" y="16244"/>
                  </a:lnTo>
                  <a:lnTo>
                    <a:pt x="61803" y="17087"/>
                  </a:lnTo>
                  <a:lnTo>
                    <a:pt x="60706" y="17949"/>
                  </a:lnTo>
                  <a:lnTo>
                    <a:pt x="59608" y="18851"/>
                  </a:lnTo>
                  <a:lnTo>
                    <a:pt x="58531" y="19752"/>
                  </a:lnTo>
                  <a:lnTo>
                    <a:pt x="57473" y="20692"/>
                  </a:lnTo>
                  <a:lnTo>
                    <a:pt x="56414" y="21653"/>
                  </a:lnTo>
                  <a:lnTo>
                    <a:pt x="55376" y="22632"/>
                  </a:lnTo>
                  <a:lnTo>
                    <a:pt x="54357" y="23632"/>
                  </a:lnTo>
                  <a:lnTo>
                    <a:pt x="53338" y="24670"/>
                  </a:lnTo>
                  <a:lnTo>
                    <a:pt x="52319" y="25709"/>
                  </a:lnTo>
                  <a:lnTo>
                    <a:pt x="51320" y="26767"/>
                  </a:lnTo>
                  <a:lnTo>
                    <a:pt x="50320" y="27845"/>
                  </a:lnTo>
                  <a:lnTo>
                    <a:pt x="49341" y="28942"/>
                  </a:lnTo>
                  <a:lnTo>
                    <a:pt x="48361" y="30039"/>
                  </a:lnTo>
                  <a:lnTo>
                    <a:pt x="47636" y="30882"/>
                  </a:lnTo>
                  <a:lnTo>
                    <a:pt x="46891" y="31783"/>
                  </a:lnTo>
                  <a:lnTo>
                    <a:pt x="45343" y="33625"/>
                  </a:lnTo>
                  <a:lnTo>
                    <a:pt x="44540" y="34566"/>
                  </a:lnTo>
                  <a:lnTo>
                    <a:pt x="43697" y="35487"/>
                  </a:lnTo>
                  <a:lnTo>
                    <a:pt x="42835" y="36408"/>
                  </a:lnTo>
                  <a:lnTo>
                    <a:pt x="41953" y="37290"/>
                  </a:lnTo>
                  <a:lnTo>
                    <a:pt x="41503" y="37721"/>
                  </a:lnTo>
                  <a:lnTo>
                    <a:pt x="41052" y="38132"/>
                  </a:lnTo>
                  <a:lnTo>
                    <a:pt x="40582" y="38544"/>
                  </a:lnTo>
                  <a:lnTo>
                    <a:pt x="40111" y="38936"/>
                  </a:lnTo>
                  <a:lnTo>
                    <a:pt x="39622" y="39308"/>
                  </a:lnTo>
                  <a:lnTo>
                    <a:pt x="39132" y="39661"/>
                  </a:lnTo>
                  <a:lnTo>
                    <a:pt x="38642" y="39994"/>
                  </a:lnTo>
                  <a:lnTo>
                    <a:pt x="38132" y="40327"/>
                  </a:lnTo>
                  <a:lnTo>
                    <a:pt x="37623" y="40621"/>
                  </a:lnTo>
                  <a:lnTo>
                    <a:pt x="37094" y="40895"/>
                  </a:lnTo>
                  <a:lnTo>
                    <a:pt x="36565" y="41150"/>
                  </a:lnTo>
                  <a:lnTo>
                    <a:pt x="36036" y="41365"/>
                  </a:lnTo>
                  <a:lnTo>
                    <a:pt x="35487" y="41561"/>
                  </a:lnTo>
                  <a:lnTo>
                    <a:pt x="34938" y="41738"/>
                  </a:lnTo>
                  <a:lnTo>
                    <a:pt x="34370" y="41875"/>
                  </a:lnTo>
                  <a:lnTo>
                    <a:pt x="33802" y="41992"/>
                  </a:lnTo>
                  <a:lnTo>
                    <a:pt x="33018" y="42090"/>
                  </a:lnTo>
                  <a:lnTo>
                    <a:pt x="32254" y="42169"/>
                  </a:lnTo>
                  <a:lnTo>
                    <a:pt x="31470" y="42208"/>
                  </a:lnTo>
                  <a:lnTo>
                    <a:pt x="30686" y="42227"/>
                  </a:lnTo>
                  <a:lnTo>
                    <a:pt x="29902" y="42208"/>
                  </a:lnTo>
                  <a:lnTo>
                    <a:pt x="29119" y="42188"/>
                  </a:lnTo>
                  <a:lnTo>
                    <a:pt x="28335" y="42149"/>
                  </a:lnTo>
                  <a:lnTo>
                    <a:pt x="27571" y="42090"/>
                  </a:lnTo>
                  <a:lnTo>
                    <a:pt x="26003" y="41934"/>
                  </a:lnTo>
                  <a:lnTo>
                    <a:pt x="24416" y="41777"/>
                  </a:lnTo>
                  <a:lnTo>
                    <a:pt x="22848" y="41640"/>
                  </a:lnTo>
                  <a:lnTo>
                    <a:pt x="22064" y="41600"/>
                  </a:lnTo>
                  <a:lnTo>
                    <a:pt x="21281" y="41542"/>
                  </a:lnTo>
                  <a:lnTo>
                    <a:pt x="20458" y="41522"/>
                  </a:lnTo>
                  <a:lnTo>
                    <a:pt x="19595" y="41542"/>
                  </a:lnTo>
                  <a:lnTo>
                    <a:pt x="18694" y="41581"/>
                  </a:lnTo>
                  <a:lnTo>
                    <a:pt x="17753" y="41679"/>
                  </a:lnTo>
                  <a:lnTo>
                    <a:pt x="16813" y="41796"/>
                  </a:lnTo>
                  <a:lnTo>
                    <a:pt x="16343" y="41875"/>
                  </a:lnTo>
                  <a:lnTo>
                    <a:pt x="15872" y="41973"/>
                  </a:lnTo>
                  <a:lnTo>
                    <a:pt x="15402" y="42071"/>
                  </a:lnTo>
                  <a:lnTo>
                    <a:pt x="14951" y="42188"/>
                  </a:lnTo>
                  <a:lnTo>
                    <a:pt x="14481" y="42325"/>
                  </a:lnTo>
                  <a:lnTo>
                    <a:pt x="14030" y="42463"/>
                  </a:lnTo>
                  <a:lnTo>
                    <a:pt x="13580" y="42619"/>
                  </a:lnTo>
                  <a:lnTo>
                    <a:pt x="13149" y="42796"/>
                  </a:lnTo>
                  <a:lnTo>
                    <a:pt x="12718" y="42972"/>
                  </a:lnTo>
                  <a:lnTo>
                    <a:pt x="12306" y="43188"/>
                  </a:lnTo>
                  <a:lnTo>
                    <a:pt x="11895" y="43403"/>
                  </a:lnTo>
                  <a:lnTo>
                    <a:pt x="11503" y="43638"/>
                  </a:lnTo>
                  <a:lnTo>
                    <a:pt x="11130" y="43873"/>
                  </a:lnTo>
                  <a:lnTo>
                    <a:pt x="10778" y="44148"/>
                  </a:lnTo>
                  <a:lnTo>
                    <a:pt x="10445" y="44442"/>
                  </a:lnTo>
                  <a:lnTo>
                    <a:pt x="10131" y="44736"/>
                  </a:lnTo>
                  <a:lnTo>
                    <a:pt x="9837" y="45069"/>
                  </a:lnTo>
                  <a:lnTo>
                    <a:pt x="9563" y="45402"/>
                  </a:lnTo>
                  <a:lnTo>
                    <a:pt x="9308" y="45755"/>
                  </a:lnTo>
                  <a:lnTo>
                    <a:pt x="9092" y="46147"/>
                  </a:lnTo>
                  <a:lnTo>
                    <a:pt x="8897" y="46538"/>
                  </a:lnTo>
                  <a:lnTo>
                    <a:pt x="8720" y="46970"/>
                  </a:lnTo>
                  <a:lnTo>
                    <a:pt x="8524" y="47538"/>
                  </a:lnTo>
                  <a:lnTo>
                    <a:pt x="8348" y="48126"/>
                  </a:lnTo>
                  <a:lnTo>
                    <a:pt x="8171" y="48713"/>
                  </a:lnTo>
                  <a:lnTo>
                    <a:pt x="8015" y="49321"/>
                  </a:lnTo>
                  <a:lnTo>
                    <a:pt x="7878" y="49928"/>
                  </a:lnTo>
                  <a:lnTo>
                    <a:pt x="7740" y="50536"/>
                  </a:lnTo>
                  <a:lnTo>
                    <a:pt x="7623" y="51163"/>
                  </a:lnTo>
                  <a:lnTo>
                    <a:pt x="7505" y="51790"/>
                  </a:lnTo>
                  <a:lnTo>
                    <a:pt x="7309" y="53044"/>
                  </a:lnTo>
                  <a:lnTo>
                    <a:pt x="7172" y="54337"/>
                  </a:lnTo>
                  <a:lnTo>
                    <a:pt x="7055" y="55611"/>
                  </a:lnTo>
                  <a:lnTo>
                    <a:pt x="6976" y="56924"/>
                  </a:lnTo>
                  <a:lnTo>
                    <a:pt x="6937" y="58217"/>
                  </a:lnTo>
                  <a:lnTo>
                    <a:pt x="6937" y="59510"/>
                  </a:lnTo>
                  <a:lnTo>
                    <a:pt x="6957" y="60804"/>
                  </a:lnTo>
                  <a:lnTo>
                    <a:pt x="7015" y="62097"/>
                  </a:lnTo>
                  <a:lnTo>
                    <a:pt x="7094" y="63371"/>
                  </a:lnTo>
                  <a:lnTo>
                    <a:pt x="7192" y="64605"/>
                  </a:lnTo>
                  <a:lnTo>
                    <a:pt x="7309" y="65840"/>
                  </a:lnTo>
                  <a:lnTo>
                    <a:pt x="7446" y="67035"/>
                  </a:lnTo>
                  <a:lnTo>
                    <a:pt x="7211" y="66937"/>
                  </a:lnTo>
                  <a:lnTo>
                    <a:pt x="6976" y="66839"/>
                  </a:lnTo>
                  <a:lnTo>
                    <a:pt x="6741" y="66780"/>
                  </a:lnTo>
                  <a:lnTo>
                    <a:pt x="6506" y="66721"/>
                  </a:lnTo>
                  <a:lnTo>
                    <a:pt x="6271" y="66682"/>
                  </a:lnTo>
                  <a:lnTo>
                    <a:pt x="6016" y="66663"/>
                  </a:lnTo>
                  <a:lnTo>
                    <a:pt x="5781" y="66643"/>
                  </a:lnTo>
                  <a:lnTo>
                    <a:pt x="5546" y="66643"/>
                  </a:lnTo>
                  <a:lnTo>
                    <a:pt x="5291" y="66663"/>
                  </a:lnTo>
                  <a:lnTo>
                    <a:pt x="5056" y="66702"/>
                  </a:lnTo>
                  <a:lnTo>
                    <a:pt x="4821" y="66761"/>
                  </a:lnTo>
                  <a:lnTo>
                    <a:pt x="4566" y="66819"/>
                  </a:lnTo>
                  <a:lnTo>
                    <a:pt x="4331" y="66878"/>
                  </a:lnTo>
                  <a:lnTo>
                    <a:pt x="4096" y="66976"/>
                  </a:lnTo>
                  <a:lnTo>
                    <a:pt x="3645" y="67172"/>
                  </a:lnTo>
                  <a:lnTo>
                    <a:pt x="3194" y="67427"/>
                  </a:lnTo>
                  <a:lnTo>
                    <a:pt x="2763" y="67701"/>
                  </a:lnTo>
                  <a:lnTo>
                    <a:pt x="2352" y="68034"/>
                  </a:lnTo>
                  <a:lnTo>
                    <a:pt x="1979" y="68387"/>
                  </a:lnTo>
                  <a:lnTo>
                    <a:pt x="1627" y="68779"/>
                  </a:lnTo>
                  <a:lnTo>
                    <a:pt x="1313" y="69190"/>
                  </a:lnTo>
                  <a:lnTo>
                    <a:pt x="1039" y="69621"/>
                  </a:lnTo>
                  <a:lnTo>
                    <a:pt x="921" y="69837"/>
                  </a:lnTo>
                  <a:lnTo>
                    <a:pt x="804" y="70072"/>
                  </a:lnTo>
                  <a:lnTo>
                    <a:pt x="608" y="70542"/>
                  </a:lnTo>
                  <a:lnTo>
                    <a:pt x="451" y="71013"/>
                  </a:lnTo>
                  <a:lnTo>
                    <a:pt x="314" y="71503"/>
                  </a:lnTo>
                  <a:lnTo>
                    <a:pt x="196" y="71992"/>
                  </a:lnTo>
                  <a:lnTo>
                    <a:pt x="118" y="72482"/>
                  </a:lnTo>
                  <a:lnTo>
                    <a:pt x="59" y="72992"/>
                  </a:lnTo>
                  <a:lnTo>
                    <a:pt x="20" y="73482"/>
                  </a:lnTo>
                  <a:lnTo>
                    <a:pt x="0" y="73991"/>
                  </a:lnTo>
                  <a:lnTo>
                    <a:pt x="0" y="74501"/>
                  </a:lnTo>
                  <a:lnTo>
                    <a:pt x="20" y="75030"/>
                  </a:lnTo>
                  <a:lnTo>
                    <a:pt x="40" y="75539"/>
                  </a:lnTo>
                  <a:lnTo>
                    <a:pt x="79" y="76049"/>
                  </a:lnTo>
                  <a:lnTo>
                    <a:pt x="196" y="77068"/>
                  </a:lnTo>
                  <a:lnTo>
                    <a:pt x="314" y="78087"/>
                  </a:lnTo>
                  <a:lnTo>
                    <a:pt x="373" y="78537"/>
                  </a:lnTo>
                  <a:lnTo>
                    <a:pt x="451" y="78988"/>
                  </a:lnTo>
                  <a:lnTo>
                    <a:pt x="549" y="79439"/>
                  </a:lnTo>
                  <a:lnTo>
                    <a:pt x="667" y="79889"/>
                  </a:lnTo>
                  <a:lnTo>
                    <a:pt x="804" y="80320"/>
                  </a:lnTo>
                  <a:lnTo>
                    <a:pt x="882" y="80516"/>
                  </a:lnTo>
                  <a:lnTo>
                    <a:pt x="980" y="80712"/>
                  </a:lnTo>
                  <a:lnTo>
                    <a:pt x="1098" y="80908"/>
                  </a:lnTo>
                  <a:lnTo>
                    <a:pt x="1215" y="81104"/>
                  </a:lnTo>
                  <a:lnTo>
                    <a:pt x="1352" y="81281"/>
                  </a:lnTo>
                  <a:lnTo>
                    <a:pt x="1490" y="81457"/>
                  </a:lnTo>
                  <a:lnTo>
                    <a:pt x="1705" y="81672"/>
                  </a:lnTo>
                  <a:lnTo>
                    <a:pt x="1940" y="81868"/>
                  </a:lnTo>
                  <a:lnTo>
                    <a:pt x="2195" y="82045"/>
                  </a:lnTo>
                  <a:lnTo>
                    <a:pt x="2469" y="82182"/>
                  </a:lnTo>
                  <a:lnTo>
                    <a:pt x="2744" y="82319"/>
                  </a:lnTo>
                  <a:lnTo>
                    <a:pt x="3038" y="82417"/>
                  </a:lnTo>
                  <a:lnTo>
                    <a:pt x="3332" y="82515"/>
                  </a:lnTo>
                  <a:lnTo>
                    <a:pt x="3645" y="82593"/>
                  </a:lnTo>
                  <a:lnTo>
                    <a:pt x="3959" y="82652"/>
                  </a:lnTo>
                  <a:lnTo>
                    <a:pt x="4272" y="82691"/>
                  </a:lnTo>
                  <a:lnTo>
                    <a:pt x="4919" y="82750"/>
                  </a:lnTo>
                  <a:lnTo>
                    <a:pt x="5565" y="82789"/>
                  </a:lnTo>
                  <a:lnTo>
                    <a:pt x="6192" y="82789"/>
                  </a:lnTo>
                  <a:lnTo>
                    <a:pt x="24063" y="82770"/>
                  </a:lnTo>
                  <a:lnTo>
                    <a:pt x="41934" y="82770"/>
                  </a:lnTo>
                  <a:lnTo>
                    <a:pt x="41973" y="81810"/>
                  </a:lnTo>
                  <a:lnTo>
                    <a:pt x="42051" y="80869"/>
                  </a:lnTo>
                  <a:lnTo>
                    <a:pt x="42169" y="79909"/>
                  </a:lnTo>
                  <a:lnTo>
                    <a:pt x="42326" y="78988"/>
                  </a:lnTo>
                  <a:lnTo>
                    <a:pt x="42541" y="78047"/>
                  </a:lnTo>
                  <a:lnTo>
                    <a:pt x="42776" y="77146"/>
                  </a:lnTo>
                  <a:lnTo>
                    <a:pt x="43051" y="76245"/>
                  </a:lnTo>
                  <a:lnTo>
                    <a:pt x="43364" y="75363"/>
                  </a:lnTo>
                  <a:lnTo>
                    <a:pt x="43717" y="74481"/>
                  </a:lnTo>
                  <a:lnTo>
                    <a:pt x="44109" y="73638"/>
                  </a:lnTo>
                  <a:lnTo>
                    <a:pt x="44520" y="72796"/>
                  </a:lnTo>
                  <a:lnTo>
                    <a:pt x="44971" y="71992"/>
                  </a:lnTo>
                  <a:lnTo>
                    <a:pt x="45461" y="71209"/>
                  </a:lnTo>
                  <a:lnTo>
                    <a:pt x="45970" y="70444"/>
                  </a:lnTo>
                  <a:lnTo>
                    <a:pt x="46519" y="69719"/>
                  </a:lnTo>
                  <a:lnTo>
                    <a:pt x="47107" y="68994"/>
                  </a:lnTo>
                  <a:lnTo>
                    <a:pt x="47714" y="68328"/>
                  </a:lnTo>
                  <a:lnTo>
                    <a:pt x="48341" y="67682"/>
                  </a:lnTo>
                  <a:lnTo>
                    <a:pt x="49008" y="67054"/>
                  </a:lnTo>
                  <a:lnTo>
                    <a:pt x="49693" y="66486"/>
                  </a:lnTo>
                  <a:lnTo>
                    <a:pt x="50418" y="65938"/>
                  </a:lnTo>
                  <a:lnTo>
                    <a:pt x="51163" y="65428"/>
                  </a:lnTo>
                  <a:lnTo>
                    <a:pt x="51927" y="64958"/>
                  </a:lnTo>
                  <a:lnTo>
                    <a:pt x="52319" y="64742"/>
                  </a:lnTo>
                  <a:lnTo>
                    <a:pt x="52731" y="64527"/>
                  </a:lnTo>
                  <a:lnTo>
                    <a:pt x="53122" y="64331"/>
                  </a:lnTo>
                  <a:lnTo>
                    <a:pt x="53534" y="64154"/>
                  </a:lnTo>
                  <a:lnTo>
                    <a:pt x="53945" y="63978"/>
                  </a:lnTo>
                  <a:lnTo>
                    <a:pt x="54377" y="63802"/>
                  </a:lnTo>
                  <a:lnTo>
                    <a:pt x="54808" y="63665"/>
                  </a:lnTo>
                  <a:lnTo>
                    <a:pt x="55239" y="63508"/>
                  </a:lnTo>
                  <a:lnTo>
                    <a:pt x="55670" y="63390"/>
                  </a:lnTo>
                  <a:lnTo>
                    <a:pt x="56121" y="63273"/>
                  </a:lnTo>
                  <a:lnTo>
                    <a:pt x="56552" y="63155"/>
                  </a:lnTo>
                  <a:lnTo>
                    <a:pt x="57022" y="63057"/>
                  </a:lnTo>
                  <a:lnTo>
                    <a:pt x="57473" y="62979"/>
                  </a:lnTo>
                  <a:lnTo>
                    <a:pt x="57923" y="62920"/>
                  </a:lnTo>
                  <a:lnTo>
                    <a:pt x="58394" y="62861"/>
                  </a:lnTo>
                  <a:lnTo>
                    <a:pt x="58864" y="62822"/>
                  </a:lnTo>
                  <a:lnTo>
                    <a:pt x="59334" y="62783"/>
                  </a:lnTo>
                  <a:lnTo>
                    <a:pt x="60784" y="62783"/>
                  </a:lnTo>
                  <a:lnTo>
                    <a:pt x="61254" y="62822"/>
                  </a:lnTo>
                  <a:lnTo>
                    <a:pt x="61725" y="62861"/>
                  </a:lnTo>
                  <a:lnTo>
                    <a:pt x="62195" y="62920"/>
                  </a:lnTo>
                  <a:lnTo>
                    <a:pt x="62665" y="62979"/>
                  </a:lnTo>
                  <a:lnTo>
                    <a:pt x="63136" y="63077"/>
                  </a:lnTo>
                  <a:lnTo>
                    <a:pt x="63606" y="63175"/>
                  </a:lnTo>
                  <a:lnTo>
                    <a:pt x="64057" y="63273"/>
                  </a:lnTo>
                  <a:lnTo>
                    <a:pt x="64527" y="63410"/>
                  </a:lnTo>
                  <a:lnTo>
                    <a:pt x="64977" y="63527"/>
                  </a:lnTo>
                  <a:lnTo>
                    <a:pt x="65428" y="63684"/>
                  </a:lnTo>
                  <a:lnTo>
                    <a:pt x="65879" y="63841"/>
                  </a:lnTo>
                  <a:lnTo>
                    <a:pt x="66310" y="64017"/>
                  </a:lnTo>
                  <a:lnTo>
                    <a:pt x="66761" y="64194"/>
                  </a:lnTo>
                  <a:lnTo>
                    <a:pt x="67192" y="64390"/>
                  </a:lnTo>
                  <a:lnTo>
                    <a:pt x="67623" y="64605"/>
                  </a:lnTo>
                  <a:lnTo>
                    <a:pt x="68034" y="64821"/>
                  </a:lnTo>
                  <a:lnTo>
                    <a:pt x="68446" y="65056"/>
                  </a:lnTo>
                  <a:lnTo>
                    <a:pt x="68857" y="65291"/>
                  </a:lnTo>
                  <a:lnTo>
                    <a:pt x="69269" y="65546"/>
                  </a:lnTo>
                  <a:lnTo>
                    <a:pt x="69680" y="65800"/>
                  </a:lnTo>
                  <a:lnTo>
                    <a:pt x="70464" y="66349"/>
                  </a:lnTo>
                  <a:lnTo>
                    <a:pt x="71209" y="66937"/>
                  </a:lnTo>
                  <a:lnTo>
                    <a:pt x="71934" y="67564"/>
                  </a:lnTo>
                  <a:lnTo>
                    <a:pt x="72639" y="68211"/>
                  </a:lnTo>
                  <a:lnTo>
                    <a:pt x="73286" y="68896"/>
                  </a:lnTo>
                  <a:lnTo>
                    <a:pt x="73913" y="69621"/>
                  </a:lnTo>
                  <a:lnTo>
                    <a:pt x="74520" y="70366"/>
                  </a:lnTo>
                  <a:lnTo>
                    <a:pt x="75069" y="71130"/>
                  </a:lnTo>
                  <a:lnTo>
                    <a:pt x="75324" y="71542"/>
                  </a:lnTo>
                  <a:lnTo>
                    <a:pt x="75578" y="71934"/>
                  </a:lnTo>
                  <a:lnTo>
                    <a:pt x="75814" y="72345"/>
                  </a:lnTo>
                  <a:lnTo>
                    <a:pt x="76049" y="72757"/>
                  </a:lnTo>
                  <a:lnTo>
                    <a:pt x="76264" y="73168"/>
                  </a:lnTo>
                  <a:lnTo>
                    <a:pt x="76480" y="73599"/>
                  </a:lnTo>
                  <a:lnTo>
                    <a:pt x="76676" y="74030"/>
                  </a:lnTo>
                  <a:lnTo>
                    <a:pt x="76852" y="74461"/>
                  </a:lnTo>
                  <a:lnTo>
                    <a:pt x="77028" y="74893"/>
                  </a:lnTo>
                  <a:lnTo>
                    <a:pt x="77185" y="75343"/>
                  </a:lnTo>
                  <a:lnTo>
                    <a:pt x="77342" y="75774"/>
                  </a:lnTo>
                  <a:lnTo>
                    <a:pt x="77479" y="76225"/>
                  </a:lnTo>
                  <a:lnTo>
                    <a:pt x="77597" y="76676"/>
                  </a:lnTo>
                  <a:lnTo>
                    <a:pt x="77714" y="77126"/>
                  </a:lnTo>
                  <a:lnTo>
                    <a:pt x="77812" y="77597"/>
                  </a:lnTo>
                  <a:lnTo>
                    <a:pt x="77891" y="78047"/>
                  </a:lnTo>
                  <a:lnTo>
                    <a:pt x="77949" y="78518"/>
                  </a:lnTo>
                  <a:lnTo>
                    <a:pt x="78008" y="78968"/>
                  </a:lnTo>
                  <a:lnTo>
                    <a:pt x="78047" y="79439"/>
                  </a:lnTo>
                  <a:lnTo>
                    <a:pt x="78087" y="79909"/>
                  </a:lnTo>
                  <a:lnTo>
                    <a:pt x="78087" y="80379"/>
                  </a:lnTo>
                  <a:lnTo>
                    <a:pt x="78087" y="80849"/>
                  </a:lnTo>
                  <a:lnTo>
                    <a:pt x="78067" y="81320"/>
                  </a:lnTo>
                  <a:lnTo>
                    <a:pt x="78028" y="81790"/>
                  </a:lnTo>
                  <a:lnTo>
                    <a:pt x="77989" y="82280"/>
                  </a:lnTo>
                  <a:lnTo>
                    <a:pt x="77930" y="82750"/>
                  </a:lnTo>
                  <a:lnTo>
                    <a:pt x="167322" y="82770"/>
                  </a:lnTo>
                  <a:lnTo>
                    <a:pt x="167303" y="82299"/>
                  </a:lnTo>
                  <a:lnTo>
                    <a:pt x="167322" y="81849"/>
                  </a:lnTo>
                  <a:lnTo>
                    <a:pt x="167342" y="81398"/>
                  </a:lnTo>
                  <a:lnTo>
                    <a:pt x="167362" y="80947"/>
                  </a:lnTo>
                  <a:lnTo>
                    <a:pt x="167401" y="80497"/>
                  </a:lnTo>
                  <a:lnTo>
                    <a:pt x="167460" y="80046"/>
                  </a:lnTo>
                  <a:lnTo>
                    <a:pt x="167538" y="79595"/>
                  </a:lnTo>
                  <a:lnTo>
                    <a:pt x="167616" y="79164"/>
                  </a:lnTo>
                  <a:lnTo>
                    <a:pt x="167695" y="78714"/>
                  </a:lnTo>
                  <a:lnTo>
                    <a:pt x="167812" y="78282"/>
                  </a:lnTo>
                  <a:lnTo>
                    <a:pt x="168047" y="77401"/>
                  </a:lnTo>
                  <a:lnTo>
                    <a:pt x="168322" y="76558"/>
                  </a:lnTo>
                  <a:lnTo>
                    <a:pt x="168655" y="75716"/>
                  </a:lnTo>
                  <a:lnTo>
                    <a:pt x="169027" y="74893"/>
                  </a:lnTo>
                  <a:lnTo>
                    <a:pt x="169419" y="74070"/>
                  </a:lnTo>
                  <a:lnTo>
                    <a:pt x="169870" y="73286"/>
                  </a:lnTo>
                  <a:lnTo>
                    <a:pt x="170340" y="72522"/>
                  </a:lnTo>
                  <a:lnTo>
                    <a:pt x="170869" y="71777"/>
                  </a:lnTo>
                  <a:lnTo>
                    <a:pt x="171418" y="71052"/>
                  </a:lnTo>
                  <a:lnTo>
                    <a:pt x="171986" y="70346"/>
                  </a:lnTo>
                  <a:lnTo>
                    <a:pt x="172593" y="69680"/>
                  </a:lnTo>
                  <a:lnTo>
                    <a:pt x="173240" y="69034"/>
                  </a:lnTo>
                  <a:lnTo>
                    <a:pt x="173906" y="68407"/>
                  </a:lnTo>
                  <a:lnTo>
                    <a:pt x="174612" y="67819"/>
                  </a:lnTo>
                  <a:lnTo>
                    <a:pt x="175317" y="67270"/>
                  </a:lnTo>
                  <a:lnTo>
                    <a:pt x="176062" y="66761"/>
                  </a:lnTo>
                  <a:lnTo>
                    <a:pt x="176846" y="66271"/>
                  </a:lnTo>
                  <a:lnTo>
                    <a:pt x="177629" y="65820"/>
                  </a:lnTo>
                  <a:lnTo>
                    <a:pt x="178433" y="65408"/>
                  </a:lnTo>
                  <a:lnTo>
                    <a:pt x="179256" y="65056"/>
                  </a:lnTo>
                  <a:lnTo>
                    <a:pt x="180098" y="64723"/>
                  </a:lnTo>
                  <a:lnTo>
                    <a:pt x="180941" y="64448"/>
                  </a:lnTo>
                  <a:lnTo>
                    <a:pt x="181392" y="64311"/>
                  </a:lnTo>
                  <a:lnTo>
                    <a:pt x="181823" y="64194"/>
                  </a:lnTo>
                  <a:lnTo>
                    <a:pt x="182254" y="64096"/>
                  </a:lnTo>
                  <a:lnTo>
                    <a:pt x="182704" y="64017"/>
                  </a:lnTo>
                  <a:lnTo>
                    <a:pt x="183136" y="63939"/>
                  </a:lnTo>
                  <a:lnTo>
                    <a:pt x="183586" y="63860"/>
                  </a:lnTo>
                  <a:lnTo>
                    <a:pt x="184037" y="63802"/>
                  </a:lnTo>
                  <a:lnTo>
                    <a:pt x="184488" y="63763"/>
                  </a:lnTo>
                  <a:lnTo>
                    <a:pt x="184938" y="63743"/>
                  </a:lnTo>
                  <a:lnTo>
                    <a:pt x="185409" y="63723"/>
                  </a:lnTo>
                  <a:lnTo>
                    <a:pt x="186310" y="63723"/>
                  </a:lnTo>
                  <a:lnTo>
                    <a:pt x="186761" y="63763"/>
                  </a:lnTo>
                  <a:lnTo>
                    <a:pt x="187211" y="63802"/>
                  </a:lnTo>
                  <a:lnTo>
                    <a:pt x="187662" y="63841"/>
                  </a:lnTo>
                  <a:lnTo>
                    <a:pt x="188113" y="63919"/>
                  </a:lnTo>
                  <a:lnTo>
                    <a:pt x="188563" y="63998"/>
                  </a:lnTo>
                  <a:lnTo>
                    <a:pt x="189014" y="64076"/>
                  </a:lnTo>
                  <a:lnTo>
                    <a:pt x="189445" y="64194"/>
                  </a:lnTo>
                  <a:lnTo>
                    <a:pt x="189896" y="64292"/>
                  </a:lnTo>
                  <a:lnTo>
                    <a:pt x="190327" y="64429"/>
                  </a:lnTo>
                  <a:lnTo>
                    <a:pt x="190778" y="64566"/>
                  </a:lnTo>
                  <a:lnTo>
                    <a:pt x="191209" y="64723"/>
                  </a:lnTo>
                  <a:lnTo>
                    <a:pt x="191620" y="64879"/>
                  </a:lnTo>
                  <a:lnTo>
                    <a:pt x="192482" y="65232"/>
                  </a:lnTo>
                  <a:lnTo>
                    <a:pt x="193305" y="65644"/>
                  </a:lnTo>
                  <a:lnTo>
                    <a:pt x="194128" y="66094"/>
                  </a:lnTo>
                  <a:lnTo>
                    <a:pt x="194912" y="66565"/>
                  </a:lnTo>
                  <a:lnTo>
                    <a:pt x="195696" y="67094"/>
                  </a:lnTo>
                  <a:lnTo>
                    <a:pt x="196441" y="67642"/>
                  </a:lnTo>
                  <a:lnTo>
                    <a:pt x="197185" y="68230"/>
                  </a:lnTo>
                  <a:lnTo>
                    <a:pt x="197891" y="68857"/>
                  </a:lnTo>
                  <a:lnTo>
                    <a:pt x="198557" y="69523"/>
                  </a:lnTo>
                  <a:lnTo>
                    <a:pt x="199223" y="70209"/>
                  </a:lnTo>
                  <a:lnTo>
                    <a:pt x="199831" y="70915"/>
                  </a:lnTo>
                  <a:lnTo>
                    <a:pt x="200418" y="71640"/>
                  </a:lnTo>
                  <a:lnTo>
                    <a:pt x="200987" y="72404"/>
                  </a:lnTo>
                  <a:lnTo>
                    <a:pt x="201516" y="73188"/>
                  </a:lnTo>
                  <a:lnTo>
                    <a:pt x="201986" y="73991"/>
                  </a:lnTo>
                  <a:lnTo>
                    <a:pt x="202437" y="74814"/>
                  </a:lnTo>
                  <a:lnTo>
                    <a:pt x="202848" y="75657"/>
                  </a:lnTo>
                  <a:lnTo>
                    <a:pt x="203220" y="76519"/>
                  </a:lnTo>
                  <a:lnTo>
                    <a:pt x="203554" y="77381"/>
                  </a:lnTo>
                  <a:lnTo>
                    <a:pt x="203828" y="78263"/>
                  </a:lnTo>
                  <a:lnTo>
                    <a:pt x="203945" y="78694"/>
                  </a:lnTo>
                  <a:lnTo>
                    <a:pt x="204063" y="79145"/>
                  </a:lnTo>
                  <a:lnTo>
                    <a:pt x="204161" y="79595"/>
                  </a:lnTo>
                  <a:lnTo>
                    <a:pt x="204259" y="80046"/>
                  </a:lnTo>
                  <a:lnTo>
                    <a:pt x="204337" y="80497"/>
                  </a:lnTo>
                  <a:lnTo>
                    <a:pt x="204396" y="80947"/>
                  </a:lnTo>
                  <a:lnTo>
                    <a:pt x="204455" y="81398"/>
                  </a:lnTo>
                  <a:lnTo>
                    <a:pt x="204494" y="81849"/>
                  </a:lnTo>
                  <a:lnTo>
                    <a:pt x="204514" y="82319"/>
                  </a:lnTo>
                  <a:lnTo>
                    <a:pt x="204514" y="82770"/>
                  </a:lnTo>
                  <a:lnTo>
                    <a:pt x="204573" y="82789"/>
                  </a:lnTo>
                  <a:lnTo>
                    <a:pt x="204710" y="82809"/>
                  </a:lnTo>
                  <a:lnTo>
                    <a:pt x="206062" y="82809"/>
                  </a:lnTo>
                  <a:lnTo>
                    <a:pt x="207139" y="82770"/>
                  </a:lnTo>
                  <a:lnTo>
                    <a:pt x="209863" y="82691"/>
                  </a:lnTo>
                  <a:lnTo>
                    <a:pt x="213018" y="82574"/>
                  </a:lnTo>
                  <a:lnTo>
                    <a:pt x="219190" y="82339"/>
                  </a:lnTo>
                  <a:lnTo>
                    <a:pt x="221463" y="82260"/>
                  </a:lnTo>
                  <a:lnTo>
                    <a:pt x="222698" y="82241"/>
                  </a:lnTo>
                  <a:lnTo>
                    <a:pt x="223207" y="82241"/>
                  </a:lnTo>
                  <a:lnTo>
                    <a:pt x="223717" y="82221"/>
                  </a:lnTo>
                  <a:lnTo>
                    <a:pt x="224226" y="82182"/>
                  </a:lnTo>
                  <a:lnTo>
                    <a:pt x="224461" y="82143"/>
                  </a:lnTo>
                  <a:lnTo>
                    <a:pt x="224716" y="82084"/>
                  </a:lnTo>
                  <a:lnTo>
                    <a:pt x="224951" y="82025"/>
                  </a:lnTo>
                  <a:lnTo>
                    <a:pt x="225187" y="81947"/>
                  </a:lnTo>
                  <a:lnTo>
                    <a:pt x="225422" y="81868"/>
                  </a:lnTo>
                  <a:lnTo>
                    <a:pt x="225618" y="81751"/>
                  </a:lnTo>
                  <a:lnTo>
                    <a:pt x="225833" y="81633"/>
                  </a:lnTo>
                  <a:lnTo>
                    <a:pt x="226029" y="81496"/>
                  </a:lnTo>
                  <a:lnTo>
                    <a:pt x="226205" y="81320"/>
                  </a:lnTo>
                  <a:lnTo>
                    <a:pt x="226362" y="81143"/>
                  </a:lnTo>
                  <a:lnTo>
                    <a:pt x="226460" y="81006"/>
                  </a:lnTo>
                  <a:lnTo>
                    <a:pt x="226558" y="80849"/>
                  </a:lnTo>
                  <a:lnTo>
                    <a:pt x="226637" y="80693"/>
                  </a:lnTo>
                  <a:lnTo>
                    <a:pt x="226695" y="80536"/>
                  </a:lnTo>
                  <a:lnTo>
                    <a:pt x="226813" y="80203"/>
                  </a:lnTo>
                  <a:lnTo>
                    <a:pt x="226872" y="79870"/>
                  </a:lnTo>
                  <a:lnTo>
                    <a:pt x="226930" y="79517"/>
                  </a:lnTo>
                  <a:lnTo>
                    <a:pt x="226950" y="79164"/>
                  </a:lnTo>
                  <a:lnTo>
                    <a:pt x="226970" y="78459"/>
                  </a:lnTo>
                  <a:lnTo>
                    <a:pt x="226970" y="76264"/>
                  </a:lnTo>
                  <a:lnTo>
                    <a:pt x="226930" y="75167"/>
                  </a:lnTo>
                  <a:lnTo>
                    <a:pt x="226911" y="74070"/>
                  </a:lnTo>
                  <a:lnTo>
                    <a:pt x="226852" y="72953"/>
                  </a:lnTo>
                  <a:lnTo>
                    <a:pt x="226793" y="71855"/>
                  </a:lnTo>
                  <a:lnTo>
                    <a:pt x="226715" y="70738"/>
                  </a:lnTo>
                  <a:lnTo>
                    <a:pt x="226617" y="69621"/>
                  </a:lnTo>
                  <a:lnTo>
                    <a:pt x="226499" y="68524"/>
                  </a:lnTo>
                  <a:lnTo>
                    <a:pt x="226362" y="67407"/>
                  </a:lnTo>
                  <a:lnTo>
                    <a:pt x="226205" y="66310"/>
                  </a:lnTo>
                  <a:lnTo>
                    <a:pt x="226029" y="65213"/>
                  </a:lnTo>
                  <a:lnTo>
                    <a:pt x="225833" y="64135"/>
                  </a:lnTo>
                  <a:lnTo>
                    <a:pt x="225598" y="63057"/>
                  </a:lnTo>
                  <a:lnTo>
                    <a:pt x="225343" y="61999"/>
                  </a:lnTo>
                  <a:lnTo>
                    <a:pt x="225069" y="60941"/>
                  </a:lnTo>
                  <a:lnTo>
                    <a:pt x="224775" y="59922"/>
                  </a:lnTo>
                  <a:lnTo>
                    <a:pt x="224442" y="58903"/>
                  </a:lnTo>
                  <a:lnTo>
                    <a:pt x="224070" y="57884"/>
                  </a:lnTo>
                  <a:lnTo>
                    <a:pt x="223678" y="56904"/>
                  </a:lnTo>
                  <a:lnTo>
                    <a:pt x="223247" y="55944"/>
                  </a:lnTo>
                  <a:lnTo>
                    <a:pt x="222776" y="55003"/>
                  </a:lnTo>
                  <a:lnTo>
                    <a:pt x="222286" y="54083"/>
                  </a:lnTo>
                  <a:lnTo>
                    <a:pt x="221757" y="53201"/>
                  </a:lnTo>
                  <a:lnTo>
                    <a:pt x="221463" y="52770"/>
                  </a:lnTo>
                  <a:lnTo>
                    <a:pt x="221170" y="52339"/>
                  </a:lnTo>
                  <a:lnTo>
                    <a:pt x="220876" y="51907"/>
                  </a:lnTo>
                  <a:lnTo>
                    <a:pt x="220562" y="51496"/>
                  </a:lnTo>
                  <a:lnTo>
                    <a:pt x="220249" y="51084"/>
                  </a:lnTo>
                  <a:lnTo>
                    <a:pt x="219915" y="50693"/>
                  </a:lnTo>
                  <a:lnTo>
                    <a:pt x="219582" y="50301"/>
                  </a:lnTo>
                  <a:lnTo>
                    <a:pt x="219230" y="49928"/>
                  </a:lnTo>
                  <a:lnTo>
                    <a:pt x="218877" y="49536"/>
                  </a:lnTo>
                  <a:lnTo>
                    <a:pt x="218505" y="49184"/>
                  </a:lnTo>
                  <a:lnTo>
                    <a:pt x="218113" y="48811"/>
                  </a:lnTo>
                  <a:lnTo>
                    <a:pt x="217721" y="48478"/>
                  </a:lnTo>
                  <a:lnTo>
                    <a:pt x="217329" y="48126"/>
                  </a:lnTo>
                  <a:lnTo>
                    <a:pt x="216898" y="47792"/>
                  </a:lnTo>
                  <a:lnTo>
                    <a:pt x="216486" y="47479"/>
                  </a:lnTo>
                  <a:lnTo>
                    <a:pt x="216036" y="47165"/>
                  </a:lnTo>
                  <a:lnTo>
                    <a:pt x="215330" y="46695"/>
                  </a:lnTo>
                  <a:lnTo>
                    <a:pt x="214605" y="46264"/>
                  </a:lnTo>
                  <a:lnTo>
                    <a:pt x="213861" y="45853"/>
                  </a:lnTo>
                  <a:lnTo>
                    <a:pt x="213096" y="45480"/>
                  </a:lnTo>
                  <a:lnTo>
                    <a:pt x="212332" y="45147"/>
                  </a:lnTo>
                  <a:lnTo>
                    <a:pt x="211548" y="44834"/>
                  </a:lnTo>
                  <a:lnTo>
                    <a:pt x="210765" y="44540"/>
                  </a:lnTo>
                  <a:lnTo>
                    <a:pt x="209961" y="44285"/>
                  </a:lnTo>
                  <a:lnTo>
                    <a:pt x="209158" y="44050"/>
                  </a:lnTo>
                  <a:lnTo>
                    <a:pt x="208335" y="43834"/>
                  </a:lnTo>
                  <a:lnTo>
                    <a:pt x="207512" y="43638"/>
                  </a:lnTo>
                  <a:lnTo>
                    <a:pt x="206669" y="43482"/>
                  </a:lnTo>
                  <a:lnTo>
                    <a:pt x="205827" y="43325"/>
                  </a:lnTo>
                  <a:lnTo>
                    <a:pt x="204984" y="43207"/>
                  </a:lnTo>
                  <a:lnTo>
                    <a:pt x="204122" y="43090"/>
                  </a:lnTo>
                  <a:lnTo>
                    <a:pt x="203279" y="42992"/>
                  </a:lnTo>
                  <a:lnTo>
                    <a:pt x="201888" y="42874"/>
                  </a:lnTo>
                  <a:lnTo>
                    <a:pt x="200497" y="42796"/>
                  </a:lnTo>
                  <a:lnTo>
                    <a:pt x="199106" y="42737"/>
                  </a:lnTo>
                  <a:lnTo>
                    <a:pt x="197714" y="42698"/>
                  </a:lnTo>
                  <a:lnTo>
                    <a:pt x="196323" y="42659"/>
                  </a:lnTo>
                  <a:lnTo>
                    <a:pt x="194932" y="42659"/>
                  </a:lnTo>
                  <a:lnTo>
                    <a:pt x="192169" y="42639"/>
                  </a:lnTo>
                  <a:lnTo>
                    <a:pt x="190131" y="42639"/>
                  </a:lnTo>
                  <a:lnTo>
                    <a:pt x="188074" y="42600"/>
                  </a:lnTo>
                  <a:lnTo>
                    <a:pt x="185996" y="42561"/>
                  </a:lnTo>
                  <a:lnTo>
                    <a:pt x="183919" y="42482"/>
                  </a:lnTo>
                  <a:lnTo>
                    <a:pt x="181823" y="42404"/>
                  </a:lnTo>
                  <a:lnTo>
                    <a:pt x="179726" y="42306"/>
                  </a:lnTo>
                  <a:lnTo>
                    <a:pt x="177649" y="42188"/>
                  </a:lnTo>
                  <a:lnTo>
                    <a:pt x="175572" y="42051"/>
                  </a:lnTo>
                  <a:lnTo>
                    <a:pt x="174612" y="41973"/>
                  </a:lnTo>
                  <a:lnTo>
                    <a:pt x="174141" y="41914"/>
                  </a:lnTo>
                  <a:lnTo>
                    <a:pt x="173671" y="41836"/>
                  </a:lnTo>
                  <a:lnTo>
                    <a:pt x="173201" y="41738"/>
                  </a:lnTo>
                  <a:lnTo>
                    <a:pt x="172731" y="41600"/>
                  </a:lnTo>
                  <a:lnTo>
                    <a:pt x="172300" y="41424"/>
                  </a:lnTo>
                  <a:lnTo>
                    <a:pt x="172084" y="41307"/>
                  </a:lnTo>
                  <a:lnTo>
                    <a:pt x="171868" y="41209"/>
                  </a:lnTo>
                  <a:lnTo>
                    <a:pt x="171496" y="40973"/>
                  </a:lnTo>
                  <a:lnTo>
                    <a:pt x="171124" y="40719"/>
                  </a:lnTo>
                  <a:lnTo>
                    <a:pt x="170771" y="40464"/>
                  </a:lnTo>
                  <a:lnTo>
                    <a:pt x="170418" y="40190"/>
                  </a:lnTo>
                  <a:lnTo>
                    <a:pt x="170085" y="39915"/>
                  </a:lnTo>
                  <a:lnTo>
                    <a:pt x="169752" y="39621"/>
                  </a:lnTo>
                  <a:lnTo>
                    <a:pt x="169439" y="39327"/>
                  </a:lnTo>
                  <a:lnTo>
                    <a:pt x="169125" y="39014"/>
                  </a:lnTo>
                  <a:lnTo>
                    <a:pt x="168518" y="38387"/>
                  </a:lnTo>
                  <a:lnTo>
                    <a:pt x="167949" y="37721"/>
                  </a:lnTo>
                  <a:lnTo>
                    <a:pt x="167401" y="37035"/>
                  </a:lnTo>
                  <a:lnTo>
                    <a:pt x="166872" y="36310"/>
                  </a:lnTo>
                  <a:lnTo>
                    <a:pt x="166362" y="35585"/>
                  </a:lnTo>
                  <a:lnTo>
                    <a:pt x="165872" y="34840"/>
                  </a:lnTo>
                  <a:lnTo>
                    <a:pt x="165402" y="34076"/>
                  </a:lnTo>
                  <a:lnTo>
                    <a:pt x="164951" y="33331"/>
                  </a:lnTo>
                  <a:lnTo>
                    <a:pt x="164050" y="31803"/>
                  </a:lnTo>
                  <a:lnTo>
                    <a:pt x="163149" y="30294"/>
                  </a:lnTo>
                  <a:lnTo>
                    <a:pt x="162404" y="29099"/>
                  </a:lnTo>
                  <a:lnTo>
                    <a:pt x="161640" y="27943"/>
                  </a:lnTo>
                  <a:lnTo>
                    <a:pt x="160836" y="26806"/>
                  </a:lnTo>
                  <a:lnTo>
                    <a:pt x="160033" y="25709"/>
                  </a:lnTo>
                  <a:lnTo>
                    <a:pt x="159190" y="24651"/>
                  </a:lnTo>
                  <a:lnTo>
                    <a:pt x="158328" y="23612"/>
                  </a:lnTo>
                  <a:lnTo>
                    <a:pt x="157446" y="22613"/>
                  </a:lnTo>
                  <a:lnTo>
                    <a:pt x="156545" y="21633"/>
                  </a:lnTo>
                  <a:lnTo>
                    <a:pt x="155605" y="20692"/>
                  </a:lnTo>
                  <a:lnTo>
                    <a:pt x="154664" y="19791"/>
                  </a:lnTo>
                  <a:lnTo>
                    <a:pt x="153704" y="18909"/>
                  </a:lnTo>
                  <a:lnTo>
                    <a:pt x="152724" y="18047"/>
                  </a:lnTo>
                  <a:lnTo>
                    <a:pt x="151705" y="17224"/>
                  </a:lnTo>
                  <a:lnTo>
                    <a:pt x="150686" y="16440"/>
                  </a:lnTo>
                  <a:lnTo>
                    <a:pt x="149648" y="15676"/>
                  </a:lnTo>
                  <a:lnTo>
                    <a:pt x="148590" y="14932"/>
                  </a:lnTo>
                  <a:lnTo>
                    <a:pt x="147531" y="14226"/>
                  </a:lnTo>
                  <a:lnTo>
                    <a:pt x="146434" y="13540"/>
                  </a:lnTo>
                  <a:lnTo>
                    <a:pt x="145337" y="12894"/>
                  </a:lnTo>
                  <a:lnTo>
                    <a:pt x="144220" y="12267"/>
                  </a:lnTo>
                  <a:lnTo>
                    <a:pt x="143083" y="11659"/>
                  </a:lnTo>
                  <a:lnTo>
                    <a:pt x="141927" y="11091"/>
                  </a:lnTo>
                  <a:lnTo>
                    <a:pt x="140771" y="10523"/>
                  </a:lnTo>
                  <a:lnTo>
                    <a:pt x="139595" y="10013"/>
                  </a:lnTo>
                  <a:lnTo>
                    <a:pt x="138400" y="9504"/>
                  </a:lnTo>
                  <a:lnTo>
                    <a:pt x="137205" y="9033"/>
                  </a:lnTo>
                  <a:lnTo>
                    <a:pt x="135990" y="8583"/>
                  </a:lnTo>
                  <a:lnTo>
                    <a:pt x="134775" y="8152"/>
                  </a:lnTo>
                  <a:lnTo>
                    <a:pt x="133541" y="7760"/>
                  </a:lnTo>
                  <a:lnTo>
                    <a:pt x="132306" y="7368"/>
                  </a:lnTo>
                  <a:lnTo>
                    <a:pt x="131052" y="7015"/>
                  </a:lnTo>
                  <a:lnTo>
                    <a:pt x="129798" y="6682"/>
                  </a:lnTo>
                  <a:lnTo>
                    <a:pt x="127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821216" y="4109624"/>
              <a:ext cx="3501580" cy="597677"/>
            </a:xfrm>
            <a:custGeom>
              <a:rect b="b" l="l" r="r" t="t"/>
              <a:pathLst>
                <a:path extrusionOk="0" h="38741" w="226970">
                  <a:moveTo>
                    <a:pt x="59354" y="1"/>
                  </a:moveTo>
                  <a:lnTo>
                    <a:pt x="58883" y="40"/>
                  </a:lnTo>
                  <a:lnTo>
                    <a:pt x="58433" y="79"/>
                  </a:lnTo>
                  <a:lnTo>
                    <a:pt x="57982" y="138"/>
                  </a:lnTo>
                  <a:lnTo>
                    <a:pt x="57512" y="197"/>
                  </a:lnTo>
                  <a:lnTo>
                    <a:pt x="57081" y="275"/>
                  </a:lnTo>
                  <a:lnTo>
                    <a:pt x="56630" y="373"/>
                  </a:lnTo>
                  <a:lnTo>
                    <a:pt x="56199" y="471"/>
                  </a:lnTo>
                  <a:lnTo>
                    <a:pt x="55768" y="589"/>
                  </a:lnTo>
                  <a:lnTo>
                    <a:pt x="55337" y="706"/>
                  </a:lnTo>
                  <a:lnTo>
                    <a:pt x="54906" y="843"/>
                  </a:lnTo>
                  <a:lnTo>
                    <a:pt x="54494" y="980"/>
                  </a:lnTo>
                  <a:lnTo>
                    <a:pt x="54083" y="1137"/>
                  </a:lnTo>
                  <a:lnTo>
                    <a:pt x="53671" y="1314"/>
                  </a:lnTo>
                  <a:lnTo>
                    <a:pt x="52868" y="1686"/>
                  </a:lnTo>
                  <a:lnTo>
                    <a:pt x="52084" y="2097"/>
                  </a:lnTo>
                  <a:lnTo>
                    <a:pt x="51339" y="2548"/>
                  </a:lnTo>
                  <a:lnTo>
                    <a:pt x="50595" y="3038"/>
                  </a:lnTo>
                  <a:lnTo>
                    <a:pt x="49889" y="3547"/>
                  </a:lnTo>
                  <a:lnTo>
                    <a:pt x="49203" y="4116"/>
                  </a:lnTo>
                  <a:lnTo>
                    <a:pt x="48557" y="4704"/>
                  </a:lnTo>
                  <a:lnTo>
                    <a:pt x="47910" y="5331"/>
                  </a:lnTo>
                  <a:lnTo>
                    <a:pt x="47322" y="5977"/>
                  </a:lnTo>
                  <a:lnTo>
                    <a:pt x="46637" y="6624"/>
                  </a:lnTo>
                  <a:lnTo>
                    <a:pt x="46009" y="7329"/>
                  </a:lnTo>
                  <a:lnTo>
                    <a:pt x="45402" y="8035"/>
                  </a:lnTo>
                  <a:lnTo>
                    <a:pt x="45108" y="8407"/>
                  </a:lnTo>
                  <a:lnTo>
                    <a:pt x="44834" y="8779"/>
                  </a:lnTo>
                  <a:lnTo>
                    <a:pt x="44579" y="9171"/>
                  </a:lnTo>
                  <a:lnTo>
                    <a:pt x="44305" y="9563"/>
                  </a:lnTo>
                  <a:lnTo>
                    <a:pt x="44070" y="9955"/>
                  </a:lnTo>
                  <a:lnTo>
                    <a:pt x="43815" y="10367"/>
                  </a:lnTo>
                  <a:lnTo>
                    <a:pt x="43599" y="10778"/>
                  </a:lnTo>
                  <a:lnTo>
                    <a:pt x="43364" y="11189"/>
                  </a:lnTo>
                  <a:lnTo>
                    <a:pt x="43168" y="11621"/>
                  </a:lnTo>
                  <a:lnTo>
                    <a:pt x="42972" y="12052"/>
                  </a:lnTo>
                  <a:lnTo>
                    <a:pt x="42776" y="12483"/>
                  </a:lnTo>
                  <a:lnTo>
                    <a:pt x="42600" y="12933"/>
                  </a:lnTo>
                  <a:lnTo>
                    <a:pt x="42424" y="13384"/>
                  </a:lnTo>
                  <a:lnTo>
                    <a:pt x="42286" y="13835"/>
                  </a:lnTo>
                  <a:lnTo>
                    <a:pt x="42130" y="14286"/>
                  </a:lnTo>
                  <a:lnTo>
                    <a:pt x="41993" y="14756"/>
                  </a:lnTo>
                  <a:lnTo>
                    <a:pt x="41875" y="15226"/>
                  </a:lnTo>
                  <a:lnTo>
                    <a:pt x="41777" y="15696"/>
                  </a:lnTo>
                  <a:lnTo>
                    <a:pt x="41679" y="16167"/>
                  </a:lnTo>
                  <a:lnTo>
                    <a:pt x="41601" y="16657"/>
                  </a:lnTo>
                  <a:lnTo>
                    <a:pt x="41522" y="17146"/>
                  </a:lnTo>
                  <a:lnTo>
                    <a:pt x="41463" y="17636"/>
                  </a:lnTo>
                  <a:lnTo>
                    <a:pt x="41424" y="18126"/>
                  </a:lnTo>
                  <a:lnTo>
                    <a:pt x="41385" y="18616"/>
                  </a:lnTo>
                  <a:lnTo>
                    <a:pt x="41365" y="19126"/>
                  </a:lnTo>
                  <a:lnTo>
                    <a:pt x="41365" y="19615"/>
                  </a:lnTo>
                  <a:lnTo>
                    <a:pt x="41365" y="19988"/>
                  </a:lnTo>
                  <a:lnTo>
                    <a:pt x="23769" y="20007"/>
                  </a:lnTo>
                  <a:lnTo>
                    <a:pt x="5565" y="20007"/>
                  </a:lnTo>
                  <a:lnTo>
                    <a:pt x="4919" y="19968"/>
                  </a:lnTo>
                  <a:lnTo>
                    <a:pt x="4272" y="19909"/>
                  </a:lnTo>
                  <a:lnTo>
                    <a:pt x="3959" y="19870"/>
                  </a:lnTo>
                  <a:lnTo>
                    <a:pt x="3645" y="19811"/>
                  </a:lnTo>
                  <a:lnTo>
                    <a:pt x="3332" y="19733"/>
                  </a:lnTo>
                  <a:lnTo>
                    <a:pt x="3038" y="19655"/>
                  </a:lnTo>
                  <a:lnTo>
                    <a:pt x="2744" y="19537"/>
                  </a:lnTo>
                  <a:lnTo>
                    <a:pt x="2469" y="19419"/>
                  </a:lnTo>
                  <a:lnTo>
                    <a:pt x="2195" y="19263"/>
                  </a:lnTo>
                  <a:lnTo>
                    <a:pt x="1940" y="19086"/>
                  </a:lnTo>
                  <a:lnTo>
                    <a:pt x="1705" y="18890"/>
                  </a:lnTo>
                  <a:lnTo>
                    <a:pt x="1490" y="18675"/>
                  </a:lnTo>
                  <a:lnTo>
                    <a:pt x="1352" y="18498"/>
                  </a:lnTo>
                  <a:lnTo>
                    <a:pt x="1215" y="18322"/>
                  </a:lnTo>
                  <a:lnTo>
                    <a:pt x="1098" y="18146"/>
                  </a:lnTo>
                  <a:lnTo>
                    <a:pt x="980" y="17950"/>
                  </a:lnTo>
                  <a:lnTo>
                    <a:pt x="882" y="17734"/>
                  </a:lnTo>
                  <a:lnTo>
                    <a:pt x="804" y="17538"/>
                  </a:lnTo>
                  <a:lnTo>
                    <a:pt x="667" y="17107"/>
                  </a:lnTo>
                  <a:lnTo>
                    <a:pt x="549" y="16676"/>
                  </a:lnTo>
                  <a:lnTo>
                    <a:pt x="451" y="16225"/>
                  </a:lnTo>
                  <a:lnTo>
                    <a:pt x="373" y="15755"/>
                  </a:lnTo>
                  <a:lnTo>
                    <a:pt x="314" y="15304"/>
                  </a:lnTo>
                  <a:lnTo>
                    <a:pt x="177" y="14227"/>
                  </a:lnTo>
                  <a:lnTo>
                    <a:pt x="79" y="13110"/>
                  </a:lnTo>
                  <a:lnTo>
                    <a:pt x="20" y="13756"/>
                  </a:lnTo>
                  <a:lnTo>
                    <a:pt x="0" y="14403"/>
                  </a:lnTo>
                  <a:lnTo>
                    <a:pt x="20" y="15050"/>
                  </a:lnTo>
                  <a:lnTo>
                    <a:pt x="40" y="15716"/>
                  </a:lnTo>
                  <a:lnTo>
                    <a:pt x="98" y="16363"/>
                  </a:lnTo>
                  <a:lnTo>
                    <a:pt x="157" y="17009"/>
                  </a:lnTo>
                  <a:lnTo>
                    <a:pt x="314" y="18303"/>
                  </a:lnTo>
                  <a:lnTo>
                    <a:pt x="373" y="18753"/>
                  </a:lnTo>
                  <a:lnTo>
                    <a:pt x="451" y="19204"/>
                  </a:lnTo>
                  <a:lnTo>
                    <a:pt x="549" y="19655"/>
                  </a:lnTo>
                  <a:lnTo>
                    <a:pt x="667" y="20105"/>
                  </a:lnTo>
                  <a:lnTo>
                    <a:pt x="804" y="20536"/>
                  </a:lnTo>
                  <a:lnTo>
                    <a:pt x="882" y="20732"/>
                  </a:lnTo>
                  <a:lnTo>
                    <a:pt x="980" y="20928"/>
                  </a:lnTo>
                  <a:lnTo>
                    <a:pt x="1098" y="21124"/>
                  </a:lnTo>
                  <a:lnTo>
                    <a:pt x="1215" y="21320"/>
                  </a:lnTo>
                  <a:lnTo>
                    <a:pt x="1352" y="21497"/>
                  </a:lnTo>
                  <a:lnTo>
                    <a:pt x="1490" y="21673"/>
                  </a:lnTo>
                  <a:lnTo>
                    <a:pt x="1705" y="21888"/>
                  </a:lnTo>
                  <a:lnTo>
                    <a:pt x="1940" y="22084"/>
                  </a:lnTo>
                  <a:lnTo>
                    <a:pt x="2195" y="22261"/>
                  </a:lnTo>
                  <a:lnTo>
                    <a:pt x="2469" y="22398"/>
                  </a:lnTo>
                  <a:lnTo>
                    <a:pt x="2744" y="22535"/>
                  </a:lnTo>
                  <a:lnTo>
                    <a:pt x="3038" y="22633"/>
                  </a:lnTo>
                  <a:lnTo>
                    <a:pt x="3332" y="22731"/>
                  </a:lnTo>
                  <a:lnTo>
                    <a:pt x="3645" y="22809"/>
                  </a:lnTo>
                  <a:lnTo>
                    <a:pt x="3959" y="22868"/>
                  </a:lnTo>
                  <a:lnTo>
                    <a:pt x="4272" y="22907"/>
                  </a:lnTo>
                  <a:lnTo>
                    <a:pt x="4919" y="22966"/>
                  </a:lnTo>
                  <a:lnTo>
                    <a:pt x="5565" y="23005"/>
                  </a:lnTo>
                  <a:lnTo>
                    <a:pt x="6192" y="23005"/>
                  </a:lnTo>
                  <a:lnTo>
                    <a:pt x="23926" y="22986"/>
                  </a:lnTo>
                  <a:lnTo>
                    <a:pt x="41659" y="22986"/>
                  </a:lnTo>
                  <a:lnTo>
                    <a:pt x="41836" y="23789"/>
                  </a:lnTo>
                  <a:lnTo>
                    <a:pt x="42032" y="24593"/>
                  </a:lnTo>
                  <a:lnTo>
                    <a:pt x="42267" y="25357"/>
                  </a:lnTo>
                  <a:lnTo>
                    <a:pt x="42522" y="26121"/>
                  </a:lnTo>
                  <a:lnTo>
                    <a:pt x="42835" y="26885"/>
                  </a:lnTo>
                  <a:lnTo>
                    <a:pt x="43149" y="27610"/>
                  </a:lnTo>
                  <a:lnTo>
                    <a:pt x="43521" y="28335"/>
                  </a:lnTo>
                  <a:lnTo>
                    <a:pt x="43913" y="29021"/>
                  </a:lnTo>
                  <a:lnTo>
                    <a:pt x="44324" y="29707"/>
                  </a:lnTo>
                  <a:lnTo>
                    <a:pt x="44775" y="30354"/>
                  </a:lnTo>
                  <a:lnTo>
                    <a:pt x="45245" y="31000"/>
                  </a:lnTo>
                  <a:lnTo>
                    <a:pt x="45735" y="31627"/>
                  </a:lnTo>
                  <a:lnTo>
                    <a:pt x="46264" y="32215"/>
                  </a:lnTo>
                  <a:lnTo>
                    <a:pt x="46813" y="32783"/>
                  </a:lnTo>
                  <a:lnTo>
                    <a:pt x="47381" y="33332"/>
                  </a:lnTo>
                  <a:lnTo>
                    <a:pt x="47989" y="33861"/>
                  </a:lnTo>
                  <a:lnTo>
                    <a:pt x="48596" y="34351"/>
                  </a:lnTo>
                  <a:lnTo>
                    <a:pt x="49243" y="34821"/>
                  </a:lnTo>
                  <a:lnTo>
                    <a:pt x="49909" y="35272"/>
                  </a:lnTo>
                  <a:lnTo>
                    <a:pt x="50575" y="35683"/>
                  </a:lnTo>
                  <a:lnTo>
                    <a:pt x="51281" y="36075"/>
                  </a:lnTo>
                  <a:lnTo>
                    <a:pt x="51986" y="36448"/>
                  </a:lnTo>
                  <a:lnTo>
                    <a:pt x="52731" y="36761"/>
                  </a:lnTo>
                  <a:lnTo>
                    <a:pt x="53475" y="37075"/>
                  </a:lnTo>
                  <a:lnTo>
                    <a:pt x="54239" y="37329"/>
                  </a:lnTo>
                  <a:lnTo>
                    <a:pt x="55023" y="37565"/>
                  </a:lnTo>
                  <a:lnTo>
                    <a:pt x="55807" y="37760"/>
                  </a:lnTo>
                  <a:lnTo>
                    <a:pt x="56630" y="37937"/>
                  </a:lnTo>
                  <a:lnTo>
                    <a:pt x="57433" y="38054"/>
                  </a:lnTo>
                  <a:lnTo>
                    <a:pt x="58276" y="38152"/>
                  </a:lnTo>
                  <a:lnTo>
                    <a:pt x="59119" y="38211"/>
                  </a:lnTo>
                  <a:lnTo>
                    <a:pt x="59961" y="38231"/>
                  </a:lnTo>
                  <a:lnTo>
                    <a:pt x="60823" y="38211"/>
                  </a:lnTo>
                  <a:lnTo>
                    <a:pt x="61666" y="38152"/>
                  </a:lnTo>
                  <a:lnTo>
                    <a:pt x="62489" y="38054"/>
                  </a:lnTo>
                  <a:lnTo>
                    <a:pt x="63312" y="37937"/>
                  </a:lnTo>
                  <a:lnTo>
                    <a:pt x="64115" y="37760"/>
                  </a:lnTo>
                  <a:lnTo>
                    <a:pt x="64919" y="37565"/>
                  </a:lnTo>
                  <a:lnTo>
                    <a:pt x="65683" y="37329"/>
                  </a:lnTo>
                  <a:lnTo>
                    <a:pt x="66467" y="37055"/>
                  </a:lnTo>
                  <a:lnTo>
                    <a:pt x="67211" y="36761"/>
                  </a:lnTo>
                  <a:lnTo>
                    <a:pt x="67936" y="36428"/>
                  </a:lnTo>
                  <a:lnTo>
                    <a:pt x="68661" y="36075"/>
                  </a:lnTo>
                  <a:lnTo>
                    <a:pt x="69347" y="35683"/>
                  </a:lnTo>
                  <a:lnTo>
                    <a:pt x="70033" y="35272"/>
                  </a:lnTo>
                  <a:lnTo>
                    <a:pt x="70699" y="34821"/>
                  </a:lnTo>
                  <a:lnTo>
                    <a:pt x="71326" y="34351"/>
                  </a:lnTo>
                  <a:lnTo>
                    <a:pt x="71953" y="33841"/>
                  </a:lnTo>
                  <a:lnTo>
                    <a:pt x="72541" y="33332"/>
                  </a:lnTo>
                  <a:lnTo>
                    <a:pt x="73129" y="32783"/>
                  </a:lnTo>
                  <a:lnTo>
                    <a:pt x="73678" y="32195"/>
                  </a:lnTo>
                  <a:lnTo>
                    <a:pt x="74187" y="31608"/>
                  </a:lnTo>
                  <a:lnTo>
                    <a:pt x="74697" y="30981"/>
                  </a:lnTo>
                  <a:lnTo>
                    <a:pt x="75167" y="30354"/>
                  </a:lnTo>
                  <a:lnTo>
                    <a:pt x="75618" y="29687"/>
                  </a:lnTo>
                  <a:lnTo>
                    <a:pt x="76029" y="29001"/>
                  </a:lnTo>
                  <a:lnTo>
                    <a:pt x="76421" y="28316"/>
                  </a:lnTo>
                  <a:lnTo>
                    <a:pt x="76774" y="27591"/>
                  </a:lnTo>
                  <a:lnTo>
                    <a:pt x="77107" y="26866"/>
                  </a:lnTo>
                  <a:lnTo>
                    <a:pt x="77401" y="26101"/>
                  </a:lnTo>
                  <a:lnTo>
                    <a:pt x="77675" y="25337"/>
                  </a:lnTo>
                  <a:lnTo>
                    <a:pt x="77910" y="24573"/>
                  </a:lnTo>
                  <a:lnTo>
                    <a:pt x="78106" y="23770"/>
                  </a:lnTo>
                  <a:lnTo>
                    <a:pt x="78263" y="22966"/>
                  </a:lnTo>
                  <a:lnTo>
                    <a:pt x="166872" y="22986"/>
                  </a:lnTo>
                  <a:lnTo>
                    <a:pt x="167028" y="23809"/>
                  </a:lnTo>
                  <a:lnTo>
                    <a:pt x="167205" y="24632"/>
                  </a:lnTo>
                  <a:lnTo>
                    <a:pt x="167440" y="25435"/>
                  </a:lnTo>
                  <a:lnTo>
                    <a:pt x="167695" y="26219"/>
                  </a:lnTo>
                  <a:lnTo>
                    <a:pt x="168008" y="27003"/>
                  </a:lnTo>
                  <a:lnTo>
                    <a:pt x="168322" y="27747"/>
                  </a:lnTo>
                  <a:lnTo>
                    <a:pt x="168694" y="28492"/>
                  </a:lnTo>
                  <a:lnTo>
                    <a:pt x="169086" y="29217"/>
                  </a:lnTo>
                  <a:lnTo>
                    <a:pt x="169497" y="29903"/>
                  </a:lnTo>
                  <a:lnTo>
                    <a:pt x="169948" y="30589"/>
                  </a:lnTo>
                  <a:lnTo>
                    <a:pt x="170418" y="31255"/>
                  </a:lnTo>
                  <a:lnTo>
                    <a:pt x="170928" y="31882"/>
                  </a:lnTo>
                  <a:lnTo>
                    <a:pt x="171457" y="32509"/>
                  </a:lnTo>
                  <a:lnTo>
                    <a:pt x="172025" y="33097"/>
                  </a:lnTo>
                  <a:lnTo>
                    <a:pt x="172613" y="33665"/>
                  </a:lnTo>
                  <a:lnTo>
                    <a:pt x="173220" y="34214"/>
                  </a:lnTo>
                  <a:lnTo>
                    <a:pt x="173848" y="34723"/>
                  </a:lnTo>
                  <a:lnTo>
                    <a:pt x="174494" y="35213"/>
                  </a:lnTo>
                  <a:lnTo>
                    <a:pt x="175160" y="35683"/>
                  </a:lnTo>
                  <a:lnTo>
                    <a:pt x="175866" y="36114"/>
                  </a:lnTo>
                  <a:lnTo>
                    <a:pt x="176571" y="36506"/>
                  </a:lnTo>
                  <a:lnTo>
                    <a:pt x="177296" y="36879"/>
                  </a:lnTo>
                  <a:lnTo>
                    <a:pt x="178060" y="37231"/>
                  </a:lnTo>
                  <a:lnTo>
                    <a:pt x="178825" y="37525"/>
                  </a:lnTo>
                  <a:lnTo>
                    <a:pt x="179608" y="37800"/>
                  </a:lnTo>
                  <a:lnTo>
                    <a:pt x="180412" y="38054"/>
                  </a:lnTo>
                  <a:lnTo>
                    <a:pt x="181215" y="38250"/>
                  </a:lnTo>
                  <a:lnTo>
                    <a:pt x="182038" y="38427"/>
                  </a:lnTo>
                  <a:lnTo>
                    <a:pt x="182881" y="38564"/>
                  </a:lnTo>
                  <a:lnTo>
                    <a:pt x="183743" y="38662"/>
                  </a:lnTo>
                  <a:lnTo>
                    <a:pt x="184605" y="38721"/>
                  </a:lnTo>
                  <a:lnTo>
                    <a:pt x="185467" y="38740"/>
                  </a:lnTo>
                  <a:lnTo>
                    <a:pt x="186330" y="38721"/>
                  </a:lnTo>
                  <a:lnTo>
                    <a:pt x="187192" y="38662"/>
                  </a:lnTo>
                  <a:lnTo>
                    <a:pt x="188054" y="38564"/>
                  </a:lnTo>
                  <a:lnTo>
                    <a:pt x="188877" y="38427"/>
                  </a:lnTo>
                  <a:lnTo>
                    <a:pt x="189700" y="38250"/>
                  </a:lnTo>
                  <a:lnTo>
                    <a:pt x="190523" y="38054"/>
                  </a:lnTo>
                  <a:lnTo>
                    <a:pt x="191307" y="37819"/>
                  </a:lnTo>
                  <a:lnTo>
                    <a:pt x="192090" y="37545"/>
                  </a:lnTo>
                  <a:lnTo>
                    <a:pt x="192855" y="37231"/>
                  </a:lnTo>
                  <a:lnTo>
                    <a:pt x="193599" y="36898"/>
                  </a:lnTo>
                  <a:lnTo>
                    <a:pt x="194344" y="36526"/>
                  </a:lnTo>
                  <a:lnTo>
                    <a:pt x="195049" y="36114"/>
                  </a:lnTo>
                  <a:lnTo>
                    <a:pt x="195735" y="35703"/>
                  </a:lnTo>
                  <a:lnTo>
                    <a:pt x="196421" y="35233"/>
                  </a:lnTo>
                  <a:lnTo>
                    <a:pt x="197068" y="34743"/>
                  </a:lnTo>
                  <a:lnTo>
                    <a:pt x="197695" y="34233"/>
                  </a:lnTo>
                  <a:lnTo>
                    <a:pt x="198302" y="33704"/>
                  </a:lnTo>
                  <a:lnTo>
                    <a:pt x="198890" y="33136"/>
                  </a:lnTo>
                  <a:lnTo>
                    <a:pt x="199439" y="32548"/>
                  </a:lnTo>
                  <a:lnTo>
                    <a:pt x="199968" y="31941"/>
                  </a:lnTo>
                  <a:lnTo>
                    <a:pt x="200477" y="31294"/>
                  </a:lnTo>
                  <a:lnTo>
                    <a:pt x="200947" y="30647"/>
                  </a:lnTo>
                  <a:lnTo>
                    <a:pt x="201398" y="29962"/>
                  </a:lnTo>
                  <a:lnTo>
                    <a:pt x="201829" y="29276"/>
                  </a:lnTo>
                  <a:lnTo>
                    <a:pt x="202221" y="28551"/>
                  </a:lnTo>
                  <a:lnTo>
                    <a:pt x="202574" y="27806"/>
                  </a:lnTo>
                  <a:lnTo>
                    <a:pt x="202907" y="27062"/>
                  </a:lnTo>
                  <a:lnTo>
                    <a:pt x="203201" y="26297"/>
                  </a:lnTo>
                  <a:lnTo>
                    <a:pt x="203475" y="25514"/>
                  </a:lnTo>
                  <a:lnTo>
                    <a:pt x="203710" y="24710"/>
                  </a:lnTo>
                  <a:lnTo>
                    <a:pt x="203906" y="23887"/>
                  </a:lnTo>
                  <a:lnTo>
                    <a:pt x="204063" y="23064"/>
                  </a:lnTo>
                  <a:lnTo>
                    <a:pt x="205846" y="23025"/>
                  </a:lnTo>
                  <a:lnTo>
                    <a:pt x="208296" y="22966"/>
                  </a:lnTo>
                  <a:lnTo>
                    <a:pt x="214213" y="22751"/>
                  </a:lnTo>
                  <a:lnTo>
                    <a:pt x="219719" y="22535"/>
                  </a:lnTo>
                  <a:lnTo>
                    <a:pt x="221640" y="22476"/>
                  </a:lnTo>
                  <a:lnTo>
                    <a:pt x="222698" y="22457"/>
                  </a:lnTo>
                  <a:lnTo>
                    <a:pt x="223207" y="22457"/>
                  </a:lnTo>
                  <a:lnTo>
                    <a:pt x="223717" y="22437"/>
                  </a:lnTo>
                  <a:lnTo>
                    <a:pt x="224226" y="22398"/>
                  </a:lnTo>
                  <a:lnTo>
                    <a:pt x="224461" y="22359"/>
                  </a:lnTo>
                  <a:lnTo>
                    <a:pt x="224716" y="22300"/>
                  </a:lnTo>
                  <a:lnTo>
                    <a:pt x="224951" y="22241"/>
                  </a:lnTo>
                  <a:lnTo>
                    <a:pt x="225187" y="22163"/>
                  </a:lnTo>
                  <a:lnTo>
                    <a:pt x="225422" y="22084"/>
                  </a:lnTo>
                  <a:lnTo>
                    <a:pt x="225618" y="21967"/>
                  </a:lnTo>
                  <a:lnTo>
                    <a:pt x="225833" y="21849"/>
                  </a:lnTo>
                  <a:lnTo>
                    <a:pt x="226029" y="21712"/>
                  </a:lnTo>
                  <a:lnTo>
                    <a:pt x="226205" y="21536"/>
                  </a:lnTo>
                  <a:lnTo>
                    <a:pt x="226362" y="21359"/>
                  </a:lnTo>
                  <a:lnTo>
                    <a:pt x="226460" y="21222"/>
                  </a:lnTo>
                  <a:lnTo>
                    <a:pt x="226558" y="21065"/>
                  </a:lnTo>
                  <a:lnTo>
                    <a:pt x="226637" y="20909"/>
                  </a:lnTo>
                  <a:lnTo>
                    <a:pt x="226695" y="20752"/>
                  </a:lnTo>
                  <a:lnTo>
                    <a:pt x="226813" y="20419"/>
                  </a:lnTo>
                  <a:lnTo>
                    <a:pt x="226872" y="20086"/>
                  </a:lnTo>
                  <a:lnTo>
                    <a:pt x="226930" y="19733"/>
                  </a:lnTo>
                  <a:lnTo>
                    <a:pt x="226950" y="19380"/>
                  </a:lnTo>
                  <a:lnTo>
                    <a:pt x="226970" y="18675"/>
                  </a:lnTo>
                  <a:lnTo>
                    <a:pt x="226970" y="17499"/>
                  </a:lnTo>
                  <a:lnTo>
                    <a:pt x="226950" y="16323"/>
                  </a:lnTo>
                  <a:lnTo>
                    <a:pt x="226930" y="16598"/>
                  </a:lnTo>
                  <a:lnTo>
                    <a:pt x="226911" y="16872"/>
                  </a:lnTo>
                  <a:lnTo>
                    <a:pt x="226872" y="17146"/>
                  </a:lnTo>
                  <a:lnTo>
                    <a:pt x="226813" y="17401"/>
                  </a:lnTo>
                  <a:lnTo>
                    <a:pt x="226735" y="17656"/>
                  </a:lnTo>
                  <a:lnTo>
                    <a:pt x="226637" y="17911"/>
                  </a:lnTo>
                  <a:lnTo>
                    <a:pt x="226499" y="18146"/>
                  </a:lnTo>
                  <a:lnTo>
                    <a:pt x="226362" y="18361"/>
                  </a:lnTo>
                  <a:lnTo>
                    <a:pt x="226205" y="18557"/>
                  </a:lnTo>
                  <a:lnTo>
                    <a:pt x="226029" y="18714"/>
                  </a:lnTo>
                  <a:lnTo>
                    <a:pt x="225833" y="18851"/>
                  </a:lnTo>
                  <a:lnTo>
                    <a:pt x="225618" y="18969"/>
                  </a:lnTo>
                  <a:lnTo>
                    <a:pt x="225422" y="19086"/>
                  </a:lnTo>
                  <a:lnTo>
                    <a:pt x="225187" y="19165"/>
                  </a:lnTo>
                  <a:lnTo>
                    <a:pt x="224951" y="19243"/>
                  </a:lnTo>
                  <a:lnTo>
                    <a:pt x="224716" y="19302"/>
                  </a:lnTo>
                  <a:lnTo>
                    <a:pt x="224461" y="19361"/>
                  </a:lnTo>
                  <a:lnTo>
                    <a:pt x="224226" y="19400"/>
                  </a:lnTo>
                  <a:lnTo>
                    <a:pt x="223717" y="19439"/>
                  </a:lnTo>
                  <a:lnTo>
                    <a:pt x="223207" y="19459"/>
                  </a:lnTo>
                  <a:lnTo>
                    <a:pt x="222698" y="19459"/>
                  </a:lnTo>
                  <a:lnTo>
                    <a:pt x="221463" y="19478"/>
                  </a:lnTo>
                  <a:lnTo>
                    <a:pt x="219190" y="19557"/>
                  </a:lnTo>
                  <a:lnTo>
                    <a:pt x="213018" y="19792"/>
                  </a:lnTo>
                  <a:lnTo>
                    <a:pt x="209863" y="19909"/>
                  </a:lnTo>
                  <a:lnTo>
                    <a:pt x="207139" y="20007"/>
                  </a:lnTo>
                  <a:lnTo>
                    <a:pt x="206062" y="20027"/>
                  </a:lnTo>
                  <a:lnTo>
                    <a:pt x="204710" y="20027"/>
                  </a:lnTo>
                  <a:lnTo>
                    <a:pt x="204573" y="20007"/>
                  </a:lnTo>
                  <a:lnTo>
                    <a:pt x="204514" y="19988"/>
                  </a:lnTo>
                  <a:lnTo>
                    <a:pt x="204514" y="19380"/>
                  </a:lnTo>
                  <a:lnTo>
                    <a:pt x="204455" y="18792"/>
                  </a:lnTo>
                  <a:lnTo>
                    <a:pt x="204396" y="18185"/>
                  </a:lnTo>
                  <a:lnTo>
                    <a:pt x="204318" y="17597"/>
                  </a:lnTo>
                  <a:lnTo>
                    <a:pt x="204200" y="16990"/>
                  </a:lnTo>
                  <a:lnTo>
                    <a:pt x="204063" y="16402"/>
                  </a:lnTo>
                  <a:lnTo>
                    <a:pt x="203926" y="15814"/>
                  </a:lnTo>
                  <a:lnTo>
                    <a:pt x="203750" y="15226"/>
                  </a:lnTo>
                  <a:lnTo>
                    <a:pt x="203593" y="14619"/>
                  </a:lnTo>
                  <a:lnTo>
                    <a:pt x="203397" y="14011"/>
                  </a:lnTo>
                  <a:lnTo>
                    <a:pt x="203181" y="13404"/>
                  </a:lnTo>
                  <a:lnTo>
                    <a:pt x="202966" y="12816"/>
                  </a:lnTo>
                  <a:lnTo>
                    <a:pt x="202711" y="12248"/>
                  </a:lnTo>
                  <a:lnTo>
                    <a:pt x="202456" y="11679"/>
                  </a:lnTo>
                  <a:lnTo>
                    <a:pt x="202182" y="11111"/>
                  </a:lnTo>
                  <a:lnTo>
                    <a:pt x="201868" y="10562"/>
                  </a:lnTo>
                  <a:lnTo>
                    <a:pt x="201555" y="10033"/>
                  </a:lnTo>
                  <a:lnTo>
                    <a:pt x="201222" y="9504"/>
                  </a:lnTo>
                  <a:lnTo>
                    <a:pt x="200869" y="8995"/>
                  </a:lnTo>
                  <a:lnTo>
                    <a:pt x="200497" y="8485"/>
                  </a:lnTo>
                  <a:lnTo>
                    <a:pt x="200124" y="7995"/>
                  </a:lnTo>
                  <a:lnTo>
                    <a:pt x="199713" y="7525"/>
                  </a:lnTo>
                  <a:lnTo>
                    <a:pt x="199301" y="7055"/>
                  </a:lnTo>
                  <a:lnTo>
                    <a:pt x="198870" y="6624"/>
                  </a:lnTo>
                  <a:lnTo>
                    <a:pt x="198439" y="6173"/>
                  </a:lnTo>
                  <a:lnTo>
                    <a:pt x="197989" y="5762"/>
                  </a:lnTo>
                  <a:lnTo>
                    <a:pt x="197518" y="5350"/>
                  </a:lnTo>
                  <a:lnTo>
                    <a:pt x="197028" y="4978"/>
                  </a:lnTo>
                  <a:lnTo>
                    <a:pt x="196539" y="4606"/>
                  </a:lnTo>
                  <a:lnTo>
                    <a:pt x="196029" y="4233"/>
                  </a:lnTo>
                  <a:lnTo>
                    <a:pt x="195500" y="3900"/>
                  </a:lnTo>
                  <a:lnTo>
                    <a:pt x="194971" y="3587"/>
                  </a:lnTo>
                  <a:lnTo>
                    <a:pt x="194422" y="3273"/>
                  </a:lnTo>
                  <a:lnTo>
                    <a:pt x="193874" y="2979"/>
                  </a:lnTo>
                  <a:lnTo>
                    <a:pt x="193305" y="2724"/>
                  </a:lnTo>
                  <a:lnTo>
                    <a:pt x="192718" y="2470"/>
                  </a:lnTo>
                  <a:lnTo>
                    <a:pt x="192149" y="2235"/>
                  </a:lnTo>
                  <a:lnTo>
                    <a:pt x="191542" y="2019"/>
                  </a:lnTo>
                  <a:lnTo>
                    <a:pt x="190934" y="1823"/>
                  </a:lnTo>
                  <a:lnTo>
                    <a:pt x="190327" y="1647"/>
                  </a:lnTo>
                  <a:lnTo>
                    <a:pt x="189719" y="1470"/>
                  </a:lnTo>
                  <a:lnTo>
                    <a:pt x="189112" y="1333"/>
                  </a:lnTo>
                  <a:lnTo>
                    <a:pt x="188505" y="1196"/>
                  </a:lnTo>
                  <a:lnTo>
                    <a:pt x="187897" y="1098"/>
                  </a:lnTo>
                  <a:lnTo>
                    <a:pt x="187270" y="1020"/>
                  </a:lnTo>
                  <a:lnTo>
                    <a:pt x="186643" y="961"/>
                  </a:lnTo>
                  <a:lnTo>
                    <a:pt x="186036" y="941"/>
                  </a:lnTo>
                  <a:lnTo>
                    <a:pt x="185409" y="941"/>
                  </a:lnTo>
                  <a:lnTo>
                    <a:pt x="184801" y="961"/>
                  </a:lnTo>
                  <a:lnTo>
                    <a:pt x="184194" y="1020"/>
                  </a:lnTo>
                  <a:lnTo>
                    <a:pt x="183606" y="1078"/>
                  </a:lnTo>
                  <a:lnTo>
                    <a:pt x="183018" y="1176"/>
                  </a:lnTo>
                  <a:lnTo>
                    <a:pt x="182156" y="1314"/>
                  </a:lnTo>
                  <a:lnTo>
                    <a:pt x="181313" y="1470"/>
                  </a:lnTo>
                  <a:lnTo>
                    <a:pt x="180471" y="1686"/>
                  </a:lnTo>
                  <a:lnTo>
                    <a:pt x="179648" y="1921"/>
                  </a:lnTo>
                  <a:lnTo>
                    <a:pt x="178844" y="2215"/>
                  </a:lnTo>
                  <a:lnTo>
                    <a:pt x="178060" y="2528"/>
                  </a:lnTo>
                  <a:lnTo>
                    <a:pt x="177296" y="2881"/>
                  </a:lnTo>
                  <a:lnTo>
                    <a:pt x="176552" y="3253"/>
                  </a:lnTo>
                  <a:lnTo>
                    <a:pt x="175827" y="3665"/>
                  </a:lnTo>
                  <a:lnTo>
                    <a:pt x="175102" y="4116"/>
                  </a:lnTo>
                  <a:lnTo>
                    <a:pt x="174416" y="4586"/>
                  </a:lnTo>
                  <a:lnTo>
                    <a:pt x="173750" y="5095"/>
                  </a:lnTo>
                  <a:lnTo>
                    <a:pt x="173122" y="5624"/>
                  </a:lnTo>
                  <a:lnTo>
                    <a:pt x="172495" y="6193"/>
                  </a:lnTo>
                  <a:lnTo>
                    <a:pt x="171908" y="6761"/>
                  </a:lnTo>
                  <a:lnTo>
                    <a:pt x="171339" y="7388"/>
                  </a:lnTo>
                  <a:lnTo>
                    <a:pt x="170810" y="8015"/>
                  </a:lnTo>
                  <a:lnTo>
                    <a:pt x="170301" y="8681"/>
                  </a:lnTo>
                  <a:lnTo>
                    <a:pt x="169811" y="9367"/>
                  </a:lnTo>
                  <a:lnTo>
                    <a:pt x="169360" y="10073"/>
                  </a:lnTo>
                  <a:lnTo>
                    <a:pt x="168929" y="10798"/>
                  </a:lnTo>
                  <a:lnTo>
                    <a:pt x="168557" y="11542"/>
                  </a:lnTo>
                  <a:lnTo>
                    <a:pt x="168185" y="12306"/>
                  </a:lnTo>
                  <a:lnTo>
                    <a:pt x="167871" y="13071"/>
                  </a:lnTo>
                  <a:lnTo>
                    <a:pt x="167577" y="13874"/>
                  </a:lnTo>
                  <a:lnTo>
                    <a:pt x="167322" y="14697"/>
                  </a:lnTo>
                  <a:lnTo>
                    <a:pt x="167107" y="15520"/>
                  </a:lnTo>
                  <a:lnTo>
                    <a:pt x="166930" y="16363"/>
                  </a:lnTo>
                  <a:lnTo>
                    <a:pt x="166793" y="17225"/>
                  </a:lnTo>
                  <a:lnTo>
                    <a:pt x="166695" y="18107"/>
                  </a:lnTo>
                  <a:lnTo>
                    <a:pt x="166637" y="18988"/>
                  </a:lnTo>
                  <a:lnTo>
                    <a:pt x="166617" y="19870"/>
                  </a:lnTo>
                  <a:lnTo>
                    <a:pt x="166617" y="19988"/>
                  </a:lnTo>
                  <a:lnTo>
                    <a:pt x="78557" y="19968"/>
                  </a:lnTo>
                  <a:lnTo>
                    <a:pt x="78576" y="19615"/>
                  </a:lnTo>
                  <a:lnTo>
                    <a:pt x="78557" y="18694"/>
                  </a:lnTo>
                  <a:lnTo>
                    <a:pt x="78478" y="17773"/>
                  </a:lnTo>
                  <a:lnTo>
                    <a:pt x="78361" y="16872"/>
                  </a:lnTo>
                  <a:lnTo>
                    <a:pt x="78224" y="15990"/>
                  </a:lnTo>
                  <a:lnTo>
                    <a:pt x="78028" y="15109"/>
                  </a:lnTo>
                  <a:lnTo>
                    <a:pt x="77793" y="14246"/>
                  </a:lnTo>
                  <a:lnTo>
                    <a:pt x="77518" y="13423"/>
                  </a:lnTo>
                  <a:lnTo>
                    <a:pt x="77205" y="12600"/>
                  </a:lnTo>
                  <a:lnTo>
                    <a:pt x="76950" y="11934"/>
                  </a:lnTo>
                  <a:lnTo>
                    <a:pt x="76676" y="11287"/>
                  </a:lnTo>
                  <a:lnTo>
                    <a:pt x="76382" y="10641"/>
                  </a:lnTo>
                  <a:lnTo>
                    <a:pt x="76049" y="10014"/>
                  </a:lnTo>
                  <a:lnTo>
                    <a:pt x="75716" y="9387"/>
                  </a:lnTo>
                  <a:lnTo>
                    <a:pt x="75343" y="8779"/>
                  </a:lnTo>
                  <a:lnTo>
                    <a:pt x="74932" y="8191"/>
                  </a:lnTo>
                  <a:lnTo>
                    <a:pt x="74520" y="7604"/>
                  </a:lnTo>
                  <a:lnTo>
                    <a:pt x="74089" y="7055"/>
                  </a:lnTo>
                  <a:lnTo>
                    <a:pt x="73619" y="6506"/>
                  </a:lnTo>
                  <a:lnTo>
                    <a:pt x="73149" y="5958"/>
                  </a:lnTo>
                  <a:lnTo>
                    <a:pt x="72639" y="5448"/>
                  </a:lnTo>
                  <a:lnTo>
                    <a:pt x="72130" y="4958"/>
                  </a:lnTo>
                  <a:lnTo>
                    <a:pt x="71581" y="4488"/>
                  </a:lnTo>
                  <a:lnTo>
                    <a:pt x="71032" y="4018"/>
                  </a:lnTo>
                  <a:lnTo>
                    <a:pt x="70464" y="3587"/>
                  </a:lnTo>
                  <a:lnTo>
                    <a:pt x="69876" y="3175"/>
                  </a:lnTo>
                  <a:lnTo>
                    <a:pt x="69288" y="2764"/>
                  </a:lnTo>
                  <a:lnTo>
                    <a:pt x="68681" y="2391"/>
                  </a:lnTo>
                  <a:lnTo>
                    <a:pt x="68054" y="2058"/>
                  </a:lnTo>
                  <a:lnTo>
                    <a:pt x="67407" y="1725"/>
                  </a:lnTo>
                  <a:lnTo>
                    <a:pt x="66761" y="1431"/>
                  </a:lnTo>
                  <a:lnTo>
                    <a:pt x="66094" y="1157"/>
                  </a:lnTo>
                  <a:lnTo>
                    <a:pt x="65428" y="902"/>
                  </a:lnTo>
                  <a:lnTo>
                    <a:pt x="64762" y="687"/>
                  </a:lnTo>
                  <a:lnTo>
                    <a:pt x="64076" y="510"/>
                  </a:lnTo>
                  <a:lnTo>
                    <a:pt x="63371" y="334"/>
                  </a:lnTo>
                  <a:lnTo>
                    <a:pt x="62665" y="216"/>
                  </a:lnTo>
                  <a:lnTo>
                    <a:pt x="61960" y="99"/>
                  </a:lnTo>
                  <a:lnTo>
                    <a:pt x="61254" y="40"/>
                  </a:lnTo>
                  <a:lnTo>
                    <a:pt x="60549"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556414" y="4222384"/>
              <a:ext cx="379702" cy="379717"/>
            </a:xfrm>
            <a:custGeom>
              <a:rect b="b" l="l" r="r" t="t"/>
              <a:pathLst>
                <a:path extrusionOk="0" h="24613" w="24612">
                  <a:moveTo>
                    <a:pt x="12306" y="1"/>
                  </a:moveTo>
                  <a:lnTo>
                    <a:pt x="11679" y="20"/>
                  </a:lnTo>
                  <a:lnTo>
                    <a:pt x="11052" y="59"/>
                  </a:lnTo>
                  <a:lnTo>
                    <a:pt x="10445" y="138"/>
                  </a:lnTo>
                  <a:lnTo>
                    <a:pt x="9837" y="255"/>
                  </a:lnTo>
                  <a:lnTo>
                    <a:pt x="9230" y="393"/>
                  </a:lnTo>
                  <a:lnTo>
                    <a:pt x="8642" y="549"/>
                  </a:lnTo>
                  <a:lnTo>
                    <a:pt x="8074" y="745"/>
                  </a:lnTo>
                  <a:lnTo>
                    <a:pt x="7525" y="980"/>
                  </a:lnTo>
                  <a:lnTo>
                    <a:pt x="6976" y="1216"/>
                  </a:lnTo>
                  <a:lnTo>
                    <a:pt x="6447" y="1490"/>
                  </a:lnTo>
                  <a:lnTo>
                    <a:pt x="5918" y="1784"/>
                  </a:lnTo>
                  <a:lnTo>
                    <a:pt x="5428" y="2097"/>
                  </a:lnTo>
                  <a:lnTo>
                    <a:pt x="4938" y="2450"/>
                  </a:lnTo>
                  <a:lnTo>
                    <a:pt x="4488" y="2822"/>
                  </a:lnTo>
                  <a:lnTo>
                    <a:pt x="4037" y="3195"/>
                  </a:lnTo>
                  <a:lnTo>
                    <a:pt x="3606" y="3606"/>
                  </a:lnTo>
                  <a:lnTo>
                    <a:pt x="3194" y="4037"/>
                  </a:lnTo>
                  <a:lnTo>
                    <a:pt x="2803" y="4488"/>
                  </a:lnTo>
                  <a:lnTo>
                    <a:pt x="2450" y="4939"/>
                  </a:lnTo>
                  <a:lnTo>
                    <a:pt x="2097" y="5429"/>
                  </a:lnTo>
                  <a:lnTo>
                    <a:pt x="1784" y="5938"/>
                  </a:lnTo>
                  <a:lnTo>
                    <a:pt x="1490" y="6447"/>
                  </a:lnTo>
                  <a:lnTo>
                    <a:pt x="1215" y="6977"/>
                  </a:lnTo>
                  <a:lnTo>
                    <a:pt x="961" y="7525"/>
                  </a:lnTo>
                  <a:lnTo>
                    <a:pt x="745" y="8074"/>
                  </a:lnTo>
                  <a:lnTo>
                    <a:pt x="549" y="8662"/>
                  </a:lnTo>
                  <a:lnTo>
                    <a:pt x="392" y="9230"/>
                  </a:lnTo>
                  <a:lnTo>
                    <a:pt x="255" y="9837"/>
                  </a:lnTo>
                  <a:lnTo>
                    <a:pt x="138" y="10445"/>
                  </a:lnTo>
                  <a:lnTo>
                    <a:pt x="59" y="11052"/>
                  </a:lnTo>
                  <a:lnTo>
                    <a:pt x="20" y="11679"/>
                  </a:lnTo>
                  <a:lnTo>
                    <a:pt x="0" y="12306"/>
                  </a:lnTo>
                  <a:lnTo>
                    <a:pt x="20" y="12953"/>
                  </a:lnTo>
                  <a:lnTo>
                    <a:pt x="59" y="13580"/>
                  </a:lnTo>
                  <a:lnTo>
                    <a:pt x="138" y="14188"/>
                  </a:lnTo>
                  <a:lnTo>
                    <a:pt x="255" y="14795"/>
                  </a:lnTo>
                  <a:lnTo>
                    <a:pt x="392" y="15383"/>
                  </a:lnTo>
                  <a:lnTo>
                    <a:pt x="549" y="15971"/>
                  </a:lnTo>
                  <a:lnTo>
                    <a:pt x="745" y="16539"/>
                  </a:lnTo>
                  <a:lnTo>
                    <a:pt x="961" y="17107"/>
                  </a:lnTo>
                  <a:lnTo>
                    <a:pt x="1215" y="17656"/>
                  </a:lnTo>
                  <a:lnTo>
                    <a:pt x="1490" y="18185"/>
                  </a:lnTo>
                  <a:lnTo>
                    <a:pt x="1784" y="18694"/>
                  </a:lnTo>
                  <a:lnTo>
                    <a:pt x="2097" y="19204"/>
                  </a:lnTo>
                  <a:lnTo>
                    <a:pt x="2450" y="19674"/>
                  </a:lnTo>
                  <a:lnTo>
                    <a:pt x="2803" y="20144"/>
                  </a:lnTo>
                  <a:lnTo>
                    <a:pt x="3194" y="20595"/>
                  </a:lnTo>
                  <a:lnTo>
                    <a:pt x="3606" y="21007"/>
                  </a:lnTo>
                  <a:lnTo>
                    <a:pt x="4037" y="21418"/>
                  </a:lnTo>
                  <a:lnTo>
                    <a:pt x="4488" y="21810"/>
                  </a:lnTo>
                  <a:lnTo>
                    <a:pt x="4938" y="22182"/>
                  </a:lnTo>
                  <a:lnTo>
                    <a:pt x="5428" y="22515"/>
                  </a:lnTo>
                  <a:lnTo>
                    <a:pt x="5918" y="22849"/>
                  </a:lnTo>
                  <a:lnTo>
                    <a:pt x="6447" y="23142"/>
                  </a:lnTo>
                  <a:lnTo>
                    <a:pt x="6976" y="23417"/>
                  </a:lnTo>
                  <a:lnTo>
                    <a:pt x="7525" y="23652"/>
                  </a:lnTo>
                  <a:lnTo>
                    <a:pt x="8074" y="23868"/>
                  </a:lnTo>
                  <a:lnTo>
                    <a:pt x="8642" y="24063"/>
                  </a:lnTo>
                  <a:lnTo>
                    <a:pt x="9230" y="24240"/>
                  </a:lnTo>
                  <a:lnTo>
                    <a:pt x="9837" y="24377"/>
                  </a:lnTo>
                  <a:lnTo>
                    <a:pt x="10445" y="24475"/>
                  </a:lnTo>
                  <a:lnTo>
                    <a:pt x="11052" y="24553"/>
                  </a:lnTo>
                  <a:lnTo>
                    <a:pt x="11679" y="24612"/>
                  </a:lnTo>
                  <a:lnTo>
                    <a:pt x="12933" y="24612"/>
                  </a:lnTo>
                  <a:lnTo>
                    <a:pt x="13560" y="24553"/>
                  </a:lnTo>
                  <a:lnTo>
                    <a:pt x="14187" y="24475"/>
                  </a:lnTo>
                  <a:lnTo>
                    <a:pt x="14795" y="24377"/>
                  </a:lnTo>
                  <a:lnTo>
                    <a:pt x="15383" y="24240"/>
                  </a:lnTo>
                  <a:lnTo>
                    <a:pt x="15970" y="24063"/>
                  </a:lnTo>
                  <a:lnTo>
                    <a:pt x="16539" y="23868"/>
                  </a:lnTo>
                  <a:lnTo>
                    <a:pt x="17107" y="23652"/>
                  </a:lnTo>
                  <a:lnTo>
                    <a:pt x="17656" y="23417"/>
                  </a:lnTo>
                  <a:lnTo>
                    <a:pt x="18185" y="23142"/>
                  </a:lnTo>
                  <a:lnTo>
                    <a:pt x="18694" y="22849"/>
                  </a:lnTo>
                  <a:lnTo>
                    <a:pt x="19184" y="22515"/>
                  </a:lnTo>
                  <a:lnTo>
                    <a:pt x="19674" y="22182"/>
                  </a:lnTo>
                  <a:lnTo>
                    <a:pt x="20144" y="21810"/>
                  </a:lnTo>
                  <a:lnTo>
                    <a:pt x="20595" y="21418"/>
                  </a:lnTo>
                  <a:lnTo>
                    <a:pt x="21006" y="21007"/>
                  </a:lnTo>
                  <a:lnTo>
                    <a:pt x="21418" y="20595"/>
                  </a:lnTo>
                  <a:lnTo>
                    <a:pt x="21810" y="20144"/>
                  </a:lnTo>
                  <a:lnTo>
                    <a:pt x="22182" y="19674"/>
                  </a:lnTo>
                  <a:lnTo>
                    <a:pt x="22515" y="19204"/>
                  </a:lnTo>
                  <a:lnTo>
                    <a:pt x="22829" y="18694"/>
                  </a:lnTo>
                  <a:lnTo>
                    <a:pt x="23142" y="18185"/>
                  </a:lnTo>
                  <a:lnTo>
                    <a:pt x="23397" y="17656"/>
                  </a:lnTo>
                  <a:lnTo>
                    <a:pt x="23652" y="17107"/>
                  </a:lnTo>
                  <a:lnTo>
                    <a:pt x="23867" y="16539"/>
                  </a:lnTo>
                  <a:lnTo>
                    <a:pt x="24063" y="15971"/>
                  </a:lnTo>
                  <a:lnTo>
                    <a:pt x="24240" y="15383"/>
                  </a:lnTo>
                  <a:lnTo>
                    <a:pt x="24377" y="14795"/>
                  </a:lnTo>
                  <a:lnTo>
                    <a:pt x="24475" y="14188"/>
                  </a:lnTo>
                  <a:lnTo>
                    <a:pt x="24553" y="13580"/>
                  </a:lnTo>
                  <a:lnTo>
                    <a:pt x="24612" y="12953"/>
                  </a:lnTo>
                  <a:lnTo>
                    <a:pt x="24612" y="12306"/>
                  </a:lnTo>
                  <a:lnTo>
                    <a:pt x="24612" y="11679"/>
                  </a:lnTo>
                  <a:lnTo>
                    <a:pt x="24553" y="11052"/>
                  </a:lnTo>
                  <a:lnTo>
                    <a:pt x="24475" y="10445"/>
                  </a:lnTo>
                  <a:lnTo>
                    <a:pt x="24377" y="9837"/>
                  </a:lnTo>
                  <a:lnTo>
                    <a:pt x="24240" y="9230"/>
                  </a:lnTo>
                  <a:lnTo>
                    <a:pt x="24063" y="8662"/>
                  </a:lnTo>
                  <a:lnTo>
                    <a:pt x="23867" y="8074"/>
                  </a:lnTo>
                  <a:lnTo>
                    <a:pt x="23652" y="7525"/>
                  </a:lnTo>
                  <a:lnTo>
                    <a:pt x="23397" y="6977"/>
                  </a:lnTo>
                  <a:lnTo>
                    <a:pt x="23142" y="6447"/>
                  </a:lnTo>
                  <a:lnTo>
                    <a:pt x="22829" y="5938"/>
                  </a:lnTo>
                  <a:lnTo>
                    <a:pt x="22515" y="5429"/>
                  </a:lnTo>
                  <a:lnTo>
                    <a:pt x="22182" y="4939"/>
                  </a:lnTo>
                  <a:lnTo>
                    <a:pt x="21810" y="4488"/>
                  </a:lnTo>
                  <a:lnTo>
                    <a:pt x="21418" y="4037"/>
                  </a:lnTo>
                  <a:lnTo>
                    <a:pt x="21006" y="3606"/>
                  </a:lnTo>
                  <a:lnTo>
                    <a:pt x="20595" y="3195"/>
                  </a:lnTo>
                  <a:lnTo>
                    <a:pt x="20144" y="2822"/>
                  </a:lnTo>
                  <a:lnTo>
                    <a:pt x="19674" y="2450"/>
                  </a:lnTo>
                  <a:lnTo>
                    <a:pt x="19184" y="2097"/>
                  </a:lnTo>
                  <a:lnTo>
                    <a:pt x="18694" y="1784"/>
                  </a:lnTo>
                  <a:lnTo>
                    <a:pt x="18185" y="1490"/>
                  </a:lnTo>
                  <a:lnTo>
                    <a:pt x="17656" y="1216"/>
                  </a:lnTo>
                  <a:lnTo>
                    <a:pt x="17107" y="980"/>
                  </a:lnTo>
                  <a:lnTo>
                    <a:pt x="16539" y="745"/>
                  </a:lnTo>
                  <a:lnTo>
                    <a:pt x="15970" y="549"/>
                  </a:lnTo>
                  <a:lnTo>
                    <a:pt x="15383" y="393"/>
                  </a:lnTo>
                  <a:lnTo>
                    <a:pt x="14795" y="255"/>
                  </a:lnTo>
                  <a:lnTo>
                    <a:pt x="14187" y="138"/>
                  </a:lnTo>
                  <a:lnTo>
                    <a:pt x="13560" y="59"/>
                  </a:lnTo>
                  <a:lnTo>
                    <a:pt x="12933" y="20"/>
                  </a:lnTo>
                  <a:lnTo>
                    <a:pt x="123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697591" y="4363869"/>
              <a:ext cx="97348" cy="97054"/>
            </a:xfrm>
            <a:custGeom>
              <a:rect b="b" l="l" r="r" t="t"/>
              <a:pathLst>
                <a:path extrusionOk="0" h="6291" w="6310">
                  <a:moveTo>
                    <a:pt x="2842" y="0"/>
                  </a:moveTo>
                  <a:lnTo>
                    <a:pt x="2528" y="59"/>
                  </a:lnTo>
                  <a:lnTo>
                    <a:pt x="2215" y="137"/>
                  </a:lnTo>
                  <a:lnTo>
                    <a:pt x="1940" y="235"/>
                  </a:lnTo>
                  <a:lnTo>
                    <a:pt x="1666" y="372"/>
                  </a:lnTo>
                  <a:lnTo>
                    <a:pt x="1392" y="529"/>
                  </a:lnTo>
                  <a:lnTo>
                    <a:pt x="1156" y="706"/>
                  </a:lnTo>
                  <a:lnTo>
                    <a:pt x="941" y="921"/>
                  </a:lnTo>
                  <a:lnTo>
                    <a:pt x="725" y="1137"/>
                  </a:lnTo>
                  <a:lnTo>
                    <a:pt x="549" y="1372"/>
                  </a:lnTo>
                  <a:lnTo>
                    <a:pt x="392" y="1646"/>
                  </a:lnTo>
                  <a:lnTo>
                    <a:pt x="255" y="1920"/>
                  </a:lnTo>
                  <a:lnTo>
                    <a:pt x="157" y="2214"/>
                  </a:lnTo>
                  <a:lnTo>
                    <a:pt x="79" y="2508"/>
                  </a:lnTo>
                  <a:lnTo>
                    <a:pt x="20" y="2822"/>
                  </a:lnTo>
                  <a:lnTo>
                    <a:pt x="0" y="3135"/>
                  </a:lnTo>
                  <a:lnTo>
                    <a:pt x="20" y="3469"/>
                  </a:lnTo>
                  <a:lnTo>
                    <a:pt x="79" y="3782"/>
                  </a:lnTo>
                  <a:lnTo>
                    <a:pt x="157" y="4076"/>
                  </a:lnTo>
                  <a:lnTo>
                    <a:pt x="255" y="4370"/>
                  </a:lnTo>
                  <a:lnTo>
                    <a:pt x="392" y="4644"/>
                  </a:lnTo>
                  <a:lnTo>
                    <a:pt x="549" y="4899"/>
                  </a:lnTo>
                  <a:lnTo>
                    <a:pt x="725" y="5154"/>
                  </a:lnTo>
                  <a:lnTo>
                    <a:pt x="941" y="5369"/>
                  </a:lnTo>
                  <a:lnTo>
                    <a:pt x="1156" y="5565"/>
                  </a:lnTo>
                  <a:lnTo>
                    <a:pt x="1392" y="5761"/>
                  </a:lnTo>
                  <a:lnTo>
                    <a:pt x="1666" y="5918"/>
                  </a:lnTo>
                  <a:lnTo>
                    <a:pt x="1940" y="6035"/>
                  </a:lnTo>
                  <a:lnTo>
                    <a:pt x="2215" y="6153"/>
                  </a:lnTo>
                  <a:lnTo>
                    <a:pt x="2528" y="6231"/>
                  </a:lnTo>
                  <a:lnTo>
                    <a:pt x="2842" y="6271"/>
                  </a:lnTo>
                  <a:lnTo>
                    <a:pt x="3155" y="6290"/>
                  </a:lnTo>
                  <a:lnTo>
                    <a:pt x="3488" y="6271"/>
                  </a:lnTo>
                  <a:lnTo>
                    <a:pt x="3802" y="6231"/>
                  </a:lnTo>
                  <a:lnTo>
                    <a:pt x="4096" y="6153"/>
                  </a:lnTo>
                  <a:lnTo>
                    <a:pt x="4390" y="6035"/>
                  </a:lnTo>
                  <a:lnTo>
                    <a:pt x="4664" y="5918"/>
                  </a:lnTo>
                  <a:lnTo>
                    <a:pt x="4919" y="5761"/>
                  </a:lnTo>
                  <a:lnTo>
                    <a:pt x="5154" y="5565"/>
                  </a:lnTo>
                  <a:lnTo>
                    <a:pt x="5389" y="5369"/>
                  </a:lnTo>
                  <a:lnTo>
                    <a:pt x="5585" y="5154"/>
                  </a:lnTo>
                  <a:lnTo>
                    <a:pt x="5761" y="4899"/>
                  </a:lnTo>
                  <a:lnTo>
                    <a:pt x="5918" y="4644"/>
                  </a:lnTo>
                  <a:lnTo>
                    <a:pt x="6055" y="4370"/>
                  </a:lnTo>
                  <a:lnTo>
                    <a:pt x="6173" y="4076"/>
                  </a:lnTo>
                  <a:lnTo>
                    <a:pt x="6251" y="3782"/>
                  </a:lnTo>
                  <a:lnTo>
                    <a:pt x="6290" y="3469"/>
                  </a:lnTo>
                  <a:lnTo>
                    <a:pt x="6310" y="3135"/>
                  </a:lnTo>
                  <a:lnTo>
                    <a:pt x="6290" y="2822"/>
                  </a:lnTo>
                  <a:lnTo>
                    <a:pt x="6251" y="2508"/>
                  </a:lnTo>
                  <a:lnTo>
                    <a:pt x="6173" y="2214"/>
                  </a:lnTo>
                  <a:lnTo>
                    <a:pt x="6055" y="1920"/>
                  </a:lnTo>
                  <a:lnTo>
                    <a:pt x="5918" y="1646"/>
                  </a:lnTo>
                  <a:lnTo>
                    <a:pt x="5761" y="1372"/>
                  </a:lnTo>
                  <a:lnTo>
                    <a:pt x="5585" y="1137"/>
                  </a:lnTo>
                  <a:lnTo>
                    <a:pt x="5389" y="921"/>
                  </a:lnTo>
                  <a:lnTo>
                    <a:pt x="5154" y="706"/>
                  </a:lnTo>
                  <a:lnTo>
                    <a:pt x="4919" y="529"/>
                  </a:lnTo>
                  <a:lnTo>
                    <a:pt x="4664" y="372"/>
                  </a:lnTo>
                  <a:lnTo>
                    <a:pt x="4390" y="235"/>
                  </a:lnTo>
                  <a:lnTo>
                    <a:pt x="4096" y="137"/>
                  </a:lnTo>
                  <a:lnTo>
                    <a:pt x="3802" y="59"/>
                  </a:lnTo>
                  <a:lnTo>
                    <a:pt x="3488"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738397" y="4240218"/>
              <a:ext cx="10907" cy="114595"/>
            </a:xfrm>
            <a:custGeom>
              <a:rect b="b" l="l" r="r" t="t"/>
              <a:pathLst>
                <a:path extrusionOk="0" h="7428" w="707">
                  <a:moveTo>
                    <a:pt x="314" y="1"/>
                  </a:moveTo>
                  <a:lnTo>
                    <a:pt x="197" y="1098"/>
                  </a:lnTo>
                  <a:lnTo>
                    <a:pt x="118" y="2097"/>
                  </a:lnTo>
                  <a:lnTo>
                    <a:pt x="59" y="2999"/>
                  </a:lnTo>
                  <a:lnTo>
                    <a:pt x="20" y="3783"/>
                  </a:lnTo>
                  <a:lnTo>
                    <a:pt x="1" y="4488"/>
                  </a:lnTo>
                  <a:lnTo>
                    <a:pt x="20" y="5096"/>
                  </a:lnTo>
                  <a:lnTo>
                    <a:pt x="20" y="5605"/>
                  </a:lnTo>
                  <a:lnTo>
                    <a:pt x="59" y="6056"/>
                  </a:lnTo>
                  <a:lnTo>
                    <a:pt x="99" y="6428"/>
                  </a:lnTo>
                  <a:lnTo>
                    <a:pt x="138" y="6722"/>
                  </a:lnTo>
                  <a:lnTo>
                    <a:pt x="216" y="7153"/>
                  </a:lnTo>
                  <a:lnTo>
                    <a:pt x="295" y="7369"/>
                  </a:lnTo>
                  <a:lnTo>
                    <a:pt x="314" y="7427"/>
                  </a:lnTo>
                  <a:lnTo>
                    <a:pt x="451" y="6644"/>
                  </a:lnTo>
                  <a:lnTo>
                    <a:pt x="569" y="5879"/>
                  </a:lnTo>
                  <a:lnTo>
                    <a:pt x="628" y="5135"/>
                  </a:lnTo>
                  <a:lnTo>
                    <a:pt x="687" y="4449"/>
                  </a:lnTo>
                  <a:lnTo>
                    <a:pt x="706" y="3783"/>
                  </a:lnTo>
                  <a:lnTo>
                    <a:pt x="706" y="3175"/>
                  </a:lnTo>
                  <a:lnTo>
                    <a:pt x="667" y="2607"/>
                  </a:lnTo>
                  <a:lnTo>
                    <a:pt x="647" y="2097"/>
                  </a:lnTo>
                  <a:lnTo>
                    <a:pt x="589" y="1627"/>
                  </a:lnTo>
                  <a:lnTo>
                    <a:pt x="549" y="1216"/>
                  </a:lnTo>
                  <a:lnTo>
                    <a:pt x="432" y="549"/>
                  </a:lnTo>
                  <a:lnTo>
                    <a:pt x="353" y="138"/>
                  </a:lnTo>
                  <a:lnTo>
                    <a:pt x="314"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622012" y="4293119"/>
              <a:ext cx="81334" cy="81041"/>
            </a:xfrm>
            <a:custGeom>
              <a:rect b="b" l="l" r="r" t="t"/>
              <a:pathLst>
                <a:path extrusionOk="0" h="5253" w="5272">
                  <a:moveTo>
                    <a:pt x="1" y="1"/>
                  </a:moveTo>
                  <a:lnTo>
                    <a:pt x="706" y="863"/>
                  </a:lnTo>
                  <a:lnTo>
                    <a:pt x="1353" y="1627"/>
                  </a:lnTo>
                  <a:lnTo>
                    <a:pt x="1941" y="2294"/>
                  </a:lnTo>
                  <a:lnTo>
                    <a:pt x="2489" y="2881"/>
                  </a:lnTo>
                  <a:lnTo>
                    <a:pt x="2959" y="3371"/>
                  </a:lnTo>
                  <a:lnTo>
                    <a:pt x="3391" y="3802"/>
                  </a:lnTo>
                  <a:lnTo>
                    <a:pt x="3782" y="4155"/>
                  </a:lnTo>
                  <a:lnTo>
                    <a:pt x="4116" y="4449"/>
                  </a:lnTo>
                  <a:lnTo>
                    <a:pt x="4409" y="4684"/>
                  </a:lnTo>
                  <a:lnTo>
                    <a:pt x="4645" y="4880"/>
                  </a:lnTo>
                  <a:lnTo>
                    <a:pt x="5017" y="5115"/>
                  </a:lnTo>
                  <a:lnTo>
                    <a:pt x="5213" y="5213"/>
                  </a:lnTo>
                  <a:lnTo>
                    <a:pt x="5272" y="5252"/>
                  </a:lnTo>
                  <a:lnTo>
                    <a:pt x="4821" y="4586"/>
                  </a:lnTo>
                  <a:lnTo>
                    <a:pt x="4351" y="3959"/>
                  </a:lnTo>
                  <a:lnTo>
                    <a:pt x="3880" y="3391"/>
                  </a:lnTo>
                  <a:lnTo>
                    <a:pt x="3410" y="2881"/>
                  </a:lnTo>
                  <a:lnTo>
                    <a:pt x="2959" y="2411"/>
                  </a:lnTo>
                  <a:lnTo>
                    <a:pt x="2528" y="1980"/>
                  </a:lnTo>
                  <a:lnTo>
                    <a:pt x="2117" y="1588"/>
                  </a:lnTo>
                  <a:lnTo>
                    <a:pt x="1725" y="1255"/>
                  </a:lnTo>
                  <a:lnTo>
                    <a:pt x="1353" y="941"/>
                  </a:lnTo>
                  <a:lnTo>
                    <a:pt x="1020" y="687"/>
                  </a:lnTo>
                  <a:lnTo>
                    <a:pt x="490" y="295"/>
                  </a:lnTo>
                  <a:lnTo>
                    <a:pt x="138" y="79"/>
                  </a:lnTo>
                  <a:lnTo>
                    <a:pt x="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574248" y="4410121"/>
              <a:ext cx="114595" cy="10599"/>
            </a:xfrm>
            <a:custGeom>
              <a:rect b="b" l="l" r="r" t="t"/>
              <a:pathLst>
                <a:path extrusionOk="0" h="687" w="7428">
                  <a:moveTo>
                    <a:pt x="3175" y="0"/>
                  </a:moveTo>
                  <a:lnTo>
                    <a:pt x="2607" y="39"/>
                  </a:lnTo>
                  <a:lnTo>
                    <a:pt x="2097" y="59"/>
                  </a:lnTo>
                  <a:lnTo>
                    <a:pt x="1627" y="118"/>
                  </a:lnTo>
                  <a:lnTo>
                    <a:pt x="1196" y="177"/>
                  </a:lnTo>
                  <a:lnTo>
                    <a:pt x="549" y="275"/>
                  </a:lnTo>
                  <a:lnTo>
                    <a:pt x="138" y="373"/>
                  </a:lnTo>
                  <a:lnTo>
                    <a:pt x="1" y="412"/>
                  </a:lnTo>
                  <a:lnTo>
                    <a:pt x="1098" y="510"/>
                  </a:lnTo>
                  <a:lnTo>
                    <a:pt x="2097" y="588"/>
                  </a:lnTo>
                  <a:lnTo>
                    <a:pt x="2999" y="647"/>
                  </a:lnTo>
                  <a:lnTo>
                    <a:pt x="3782" y="666"/>
                  </a:lnTo>
                  <a:lnTo>
                    <a:pt x="4488" y="686"/>
                  </a:lnTo>
                  <a:lnTo>
                    <a:pt x="5095" y="686"/>
                  </a:lnTo>
                  <a:lnTo>
                    <a:pt x="5605" y="666"/>
                  </a:lnTo>
                  <a:lnTo>
                    <a:pt x="6055" y="627"/>
                  </a:lnTo>
                  <a:lnTo>
                    <a:pt x="6428" y="588"/>
                  </a:lnTo>
                  <a:lnTo>
                    <a:pt x="6722" y="549"/>
                  </a:lnTo>
                  <a:lnTo>
                    <a:pt x="7153" y="471"/>
                  </a:lnTo>
                  <a:lnTo>
                    <a:pt x="7368" y="392"/>
                  </a:lnTo>
                  <a:lnTo>
                    <a:pt x="7427" y="353"/>
                  </a:lnTo>
                  <a:lnTo>
                    <a:pt x="6643" y="216"/>
                  </a:lnTo>
                  <a:lnTo>
                    <a:pt x="5879" y="118"/>
                  </a:lnTo>
                  <a:lnTo>
                    <a:pt x="5134" y="59"/>
                  </a:lnTo>
                  <a:lnTo>
                    <a:pt x="4449" y="20"/>
                  </a:lnTo>
                  <a:lnTo>
                    <a:pt x="378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627751" y="4455462"/>
              <a:ext cx="80439" cy="81935"/>
            </a:xfrm>
            <a:custGeom>
              <a:rect b="b" l="l" r="r" t="t"/>
              <a:pathLst>
                <a:path extrusionOk="0" h="5311" w="5214">
                  <a:moveTo>
                    <a:pt x="5213" y="0"/>
                  </a:moveTo>
                  <a:lnTo>
                    <a:pt x="4567" y="471"/>
                  </a:lnTo>
                  <a:lnTo>
                    <a:pt x="3940" y="941"/>
                  </a:lnTo>
                  <a:lnTo>
                    <a:pt x="3371" y="1411"/>
                  </a:lnTo>
                  <a:lnTo>
                    <a:pt x="2862" y="1862"/>
                  </a:lnTo>
                  <a:lnTo>
                    <a:pt x="2392" y="2332"/>
                  </a:lnTo>
                  <a:lnTo>
                    <a:pt x="1960" y="2763"/>
                  </a:lnTo>
                  <a:lnTo>
                    <a:pt x="1588" y="3175"/>
                  </a:lnTo>
                  <a:lnTo>
                    <a:pt x="1235" y="3586"/>
                  </a:lnTo>
                  <a:lnTo>
                    <a:pt x="941" y="3939"/>
                  </a:lnTo>
                  <a:lnTo>
                    <a:pt x="687" y="4272"/>
                  </a:lnTo>
                  <a:lnTo>
                    <a:pt x="295" y="4821"/>
                  </a:lnTo>
                  <a:lnTo>
                    <a:pt x="79" y="5174"/>
                  </a:lnTo>
                  <a:lnTo>
                    <a:pt x="1" y="5311"/>
                  </a:lnTo>
                  <a:lnTo>
                    <a:pt x="863" y="4586"/>
                  </a:lnTo>
                  <a:lnTo>
                    <a:pt x="1627" y="3939"/>
                  </a:lnTo>
                  <a:lnTo>
                    <a:pt x="2294" y="3351"/>
                  </a:lnTo>
                  <a:lnTo>
                    <a:pt x="2862" y="2803"/>
                  </a:lnTo>
                  <a:lnTo>
                    <a:pt x="3371" y="2313"/>
                  </a:lnTo>
                  <a:lnTo>
                    <a:pt x="3783" y="1882"/>
                  </a:lnTo>
                  <a:lnTo>
                    <a:pt x="4135" y="1509"/>
                  </a:lnTo>
                  <a:lnTo>
                    <a:pt x="4429" y="1157"/>
                  </a:lnTo>
                  <a:lnTo>
                    <a:pt x="4665" y="882"/>
                  </a:lnTo>
                  <a:lnTo>
                    <a:pt x="4841" y="628"/>
                  </a:lnTo>
                  <a:lnTo>
                    <a:pt x="5096" y="275"/>
                  </a:lnTo>
                  <a:lnTo>
                    <a:pt x="5194" y="59"/>
                  </a:lnTo>
                  <a:lnTo>
                    <a:pt x="5213"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3744753" y="4469671"/>
              <a:ext cx="10599" cy="114889"/>
            </a:xfrm>
            <a:custGeom>
              <a:rect b="b" l="l" r="r" t="t"/>
              <a:pathLst>
                <a:path extrusionOk="0" h="7447" w="687">
                  <a:moveTo>
                    <a:pt x="333" y="0"/>
                  </a:moveTo>
                  <a:lnTo>
                    <a:pt x="216" y="804"/>
                  </a:lnTo>
                  <a:lnTo>
                    <a:pt x="118" y="1568"/>
                  </a:lnTo>
                  <a:lnTo>
                    <a:pt x="39" y="2293"/>
                  </a:lnTo>
                  <a:lnTo>
                    <a:pt x="20" y="2999"/>
                  </a:lnTo>
                  <a:lnTo>
                    <a:pt x="0" y="3645"/>
                  </a:lnTo>
                  <a:lnTo>
                    <a:pt x="0" y="4272"/>
                  </a:lnTo>
                  <a:lnTo>
                    <a:pt x="39" y="4821"/>
                  </a:lnTo>
                  <a:lnTo>
                    <a:pt x="79" y="5350"/>
                  </a:lnTo>
                  <a:lnTo>
                    <a:pt x="137" y="5820"/>
                  </a:lnTo>
                  <a:lnTo>
                    <a:pt x="177" y="6232"/>
                  </a:lnTo>
                  <a:lnTo>
                    <a:pt x="294" y="6898"/>
                  </a:lnTo>
                  <a:lnTo>
                    <a:pt x="392" y="7309"/>
                  </a:lnTo>
                  <a:lnTo>
                    <a:pt x="431" y="7447"/>
                  </a:lnTo>
                  <a:lnTo>
                    <a:pt x="529" y="6330"/>
                  </a:lnTo>
                  <a:lnTo>
                    <a:pt x="608" y="5330"/>
                  </a:lnTo>
                  <a:lnTo>
                    <a:pt x="647" y="4449"/>
                  </a:lnTo>
                  <a:lnTo>
                    <a:pt x="666" y="3645"/>
                  </a:lnTo>
                  <a:lnTo>
                    <a:pt x="686" y="2959"/>
                  </a:lnTo>
                  <a:lnTo>
                    <a:pt x="666" y="2352"/>
                  </a:lnTo>
                  <a:lnTo>
                    <a:pt x="647" y="1823"/>
                  </a:lnTo>
                  <a:lnTo>
                    <a:pt x="608" y="1392"/>
                  </a:lnTo>
                  <a:lnTo>
                    <a:pt x="568" y="1019"/>
                  </a:lnTo>
                  <a:lnTo>
                    <a:pt x="529" y="706"/>
                  </a:lnTo>
                  <a:lnTo>
                    <a:pt x="451" y="294"/>
                  </a:lnTo>
                  <a:lnTo>
                    <a:pt x="372" y="59"/>
                  </a:lnTo>
                  <a:lnTo>
                    <a:pt x="333"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789493" y="4450016"/>
              <a:ext cx="82537" cy="80130"/>
            </a:xfrm>
            <a:custGeom>
              <a:rect b="b" l="l" r="r" t="t"/>
              <a:pathLst>
                <a:path extrusionOk="0" h="5194" w="5350">
                  <a:moveTo>
                    <a:pt x="0" y="1"/>
                  </a:moveTo>
                  <a:lnTo>
                    <a:pt x="471" y="667"/>
                  </a:lnTo>
                  <a:lnTo>
                    <a:pt x="960" y="1274"/>
                  </a:lnTo>
                  <a:lnTo>
                    <a:pt x="1431" y="1843"/>
                  </a:lnTo>
                  <a:lnTo>
                    <a:pt x="1901" y="2352"/>
                  </a:lnTo>
                  <a:lnTo>
                    <a:pt x="2352" y="2822"/>
                  </a:lnTo>
                  <a:lnTo>
                    <a:pt x="2802" y="3254"/>
                  </a:lnTo>
                  <a:lnTo>
                    <a:pt x="3214" y="3626"/>
                  </a:lnTo>
                  <a:lnTo>
                    <a:pt x="3606" y="3959"/>
                  </a:lnTo>
                  <a:lnTo>
                    <a:pt x="3978" y="4253"/>
                  </a:lnTo>
                  <a:lnTo>
                    <a:pt x="4311" y="4508"/>
                  </a:lnTo>
                  <a:lnTo>
                    <a:pt x="4860" y="4900"/>
                  </a:lnTo>
                  <a:lnTo>
                    <a:pt x="5213" y="5115"/>
                  </a:lnTo>
                  <a:lnTo>
                    <a:pt x="5350" y="5193"/>
                  </a:lnTo>
                  <a:lnTo>
                    <a:pt x="5350" y="5193"/>
                  </a:lnTo>
                  <a:lnTo>
                    <a:pt x="4625" y="4351"/>
                  </a:lnTo>
                  <a:lnTo>
                    <a:pt x="3978" y="3587"/>
                  </a:lnTo>
                  <a:lnTo>
                    <a:pt x="3371" y="2920"/>
                  </a:lnTo>
                  <a:lnTo>
                    <a:pt x="2822" y="2352"/>
                  </a:lnTo>
                  <a:lnTo>
                    <a:pt x="2332" y="1843"/>
                  </a:lnTo>
                  <a:lnTo>
                    <a:pt x="1901" y="1431"/>
                  </a:lnTo>
                  <a:lnTo>
                    <a:pt x="1509" y="1079"/>
                  </a:lnTo>
                  <a:lnTo>
                    <a:pt x="1176" y="785"/>
                  </a:lnTo>
                  <a:lnTo>
                    <a:pt x="882" y="549"/>
                  </a:lnTo>
                  <a:lnTo>
                    <a:pt x="647" y="373"/>
                  </a:lnTo>
                  <a:lnTo>
                    <a:pt x="275" y="138"/>
                  </a:lnTo>
                  <a:lnTo>
                    <a:pt x="79" y="40"/>
                  </a:lnTo>
                  <a:lnTo>
                    <a:pt x="0"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803701" y="4402854"/>
              <a:ext cx="114889" cy="10306"/>
            </a:xfrm>
            <a:custGeom>
              <a:rect b="b" l="l" r="r" t="t"/>
              <a:pathLst>
                <a:path extrusionOk="0" h="668" w="7447">
                  <a:moveTo>
                    <a:pt x="2332" y="1"/>
                  </a:moveTo>
                  <a:lnTo>
                    <a:pt x="1823" y="40"/>
                  </a:lnTo>
                  <a:lnTo>
                    <a:pt x="1372" y="79"/>
                  </a:lnTo>
                  <a:lnTo>
                    <a:pt x="1000" y="119"/>
                  </a:lnTo>
                  <a:lnTo>
                    <a:pt x="706" y="158"/>
                  </a:lnTo>
                  <a:lnTo>
                    <a:pt x="275" y="256"/>
                  </a:lnTo>
                  <a:lnTo>
                    <a:pt x="59" y="314"/>
                  </a:lnTo>
                  <a:lnTo>
                    <a:pt x="0" y="354"/>
                  </a:lnTo>
                  <a:lnTo>
                    <a:pt x="804" y="491"/>
                  </a:lnTo>
                  <a:lnTo>
                    <a:pt x="1568" y="569"/>
                  </a:lnTo>
                  <a:lnTo>
                    <a:pt x="2293" y="628"/>
                  </a:lnTo>
                  <a:lnTo>
                    <a:pt x="2998" y="667"/>
                  </a:lnTo>
                  <a:lnTo>
                    <a:pt x="4252" y="667"/>
                  </a:lnTo>
                  <a:lnTo>
                    <a:pt x="4821" y="628"/>
                  </a:lnTo>
                  <a:lnTo>
                    <a:pt x="5350" y="589"/>
                  </a:lnTo>
                  <a:lnTo>
                    <a:pt x="5820" y="530"/>
                  </a:lnTo>
                  <a:lnTo>
                    <a:pt x="6231" y="471"/>
                  </a:lnTo>
                  <a:lnTo>
                    <a:pt x="6878" y="354"/>
                  </a:lnTo>
                  <a:lnTo>
                    <a:pt x="7290" y="256"/>
                  </a:lnTo>
                  <a:lnTo>
                    <a:pt x="7446" y="236"/>
                  </a:lnTo>
                  <a:lnTo>
                    <a:pt x="6329" y="138"/>
                  </a:lnTo>
                  <a:lnTo>
                    <a:pt x="5330" y="60"/>
                  </a:lnTo>
                  <a:lnTo>
                    <a:pt x="4429" y="21"/>
                  </a:lnTo>
                  <a:lnTo>
                    <a:pt x="3645"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3783738" y="4286176"/>
              <a:ext cx="79837" cy="82537"/>
            </a:xfrm>
            <a:custGeom>
              <a:rect b="b" l="l" r="r" t="t"/>
              <a:pathLst>
                <a:path extrusionOk="0" h="5350" w="5175">
                  <a:moveTo>
                    <a:pt x="5174" y="0"/>
                  </a:moveTo>
                  <a:lnTo>
                    <a:pt x="4312" y="706"/>
                  </a:lnTo>
                  <a:lnTo>
                    <a:pt x="3567" y="1372"/>
                  </a:lnTo>
                  <a:lnTo>
                    <a:pt x="2901" y="1979"/>
                  </a:lnTo>
                  <a:lnTo>
                    <a:pt x="2333" y="2528"/>
                  </a:lnTo>
                  <a:lnTo>
                    <a:pt x="1843" y="3018"/>
                  </a:lnTo>
                  <a:lnTo>
                    <a:pt x="1412" y="3449"/>
                  </a:lnTo>
                  <a:lnTo>
                    <a:pt x="1079" y="3841"/>
                  </a:lnTo>
                  <a:lnTo>
                    <a:pt x="785" y="4174"/>
                  </a:lnTo>
                  <a:lnTo>
                    <a:pt x="550" y="4468"/>
                  </a:lnTo>
                  <a:lnTo>
                    <a:pt x="373" y="4723"/>
                  </a:lnTo>
                  <a:lnTo>
                    <a:pt x="138" y="5075"/>
                  </a:lnTo>
                  <a:lnTo>
                    <a:pt x="40" y="5291"/>
                  </a:lnTo>
                  <a:lnTo>
                    <a:pt x="1" y="5350"/>
                  </a:lnTo>
                  <a:lnTo>
                    <a:pt x="667" y="4879"/>
                  </a:lnTo>
                  <a:lnTo>
                    <a:pt x="1275" y="4409"/>
                  </a:lnTo>
                  <a:lnTo>
                    <a:pt x="1823" y="3919"/>
                  </a:lnTo>
                  <a:lnTo>
                    <a:pt x="2352" y="3449"/>
                  </a:lnTo>
                  <a:lnTo>
                    <a:pt x="2803" y="2998"/>
                  </a:lnTo>
                  <a:lnTo>
                    <a:pt x="3234" y="2548"/>
                  </a:lnTo>
                  <a:lnTo>
                    <a:pt x="3606" y="2136"/>
                  </a:lnTo>
                  <a:lnTo>
                    <a:pt x="3940" y="1725"/>
                  </a:lnTo>
                  <a:lnTo>
                    <a:pt x="4233" y="1352"/>
                  </a:lnTo>
                  <a:lnTo>
                    <a:pt x="4488" y="1019"/>
                  </a:lnTo>
                  <a:lnTo>
                    <a:pt x="4880" y="471"/>
                  </a:lnTo>
                  <a:lnTo>
                    <a:pt x="5096" y="118"/>
                  </a:lnTo>
                  <a:lnTo>
                    <a:pt x="5174"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5489943" y="4223895"/>
              <a:ext cx="385148" cy="384854"/>
            </a:xfrm>
            <a:custGeom>
              <a:rect b="b" l="l" r="r" t="t"/>
              <a:pathLst>
                <a:path extrusionOk="0" h="24946" w="24965">
                  <a:moveTo>
                    <a:pt x="11836" y="1"/>
                  </a:moveTo>
                  <a:lnTo>
                    <a:pt x="11209" y="59"/>
                  </a:lnTo>
                  <a:lnTo>
                    <a:pt x="10582" y="138"/>
                  </a:lnTo>
                  <a:lnTo>
                    <a:pt x="9974" y="236"/>
                  </a:lnTo>
                  <a:lnTo>
                    <a:pt x="9367" y="393"/>
                  </a:lnTo>
                  <a:lnTo>
                    <a:pt x="8779" y="549"/>
                  </a:lnTo>
                  <a:lnTo>
                    <a:pt x="8191" y="745"/>
                  </a:lnTo>
                  <a:lnTo>
                    <a:pt x="7623" y="980"/>
                  </a:lnTo>
                  <a:lnTo>
                    <a:pt x="7074" y="1216"/>
                  </a:lnTo>
                  <a:lnTo>
                    <a:pt x="6545" y="1490"/>
                  </a:lnTo>
                  <a:lnTo>
                    <a:pt x="6016" y="1803"/>
                  </a:lnTo>
                  <a:lnTo>
                    <a:pt x="5507" y="2117"/>
                  </a:lnTo>
                  <a:lnTo>
                    <a:pt x="5017" y="2470"/>
                  </a:lnTo>
                  <a:lnTo>
                    <a:pt x="4546" y="2842"/>
                  </a:lnTo>
                  <a:lnTo>
                    <a:pt x="4096" y="3234"/>
                  </a:lnTo>
                  <a:lnTo>
                    <a:pt x="3665" y="3645"/>
                  </a:lnTo>
                  <a:lnTo>
                    <a:pt x="3253" y="4076"/>
                  </a:lnTo>
                  <a:lnTo>
                    <a:pt x="2861" y="4527"/>
                  </a:lnTo>
                  <a:lnTo>
                    <a:pt x="2489" y="4997"/>
                  </a:lnTo>
                  <a:lnTo>
                    <a:pt x="2136" y="5487"/>
                  </a:lnTo>
                  <a:lnTo>
                    <a:pt x="1823" y="5997"/>
                  </a:lnTo>
                  <a:lnTo>
                    <a:pt x="1509" y="6526"/>
                  </a:lnTo>
                  <a:lnTo>
                    <a:pt x="1235" y="7055"/>
                  </a:lnTo>
                  <a:lnTo>
                    <a:pt x="980" y="7604"/>
                  </a:lnTo>
                  <a:lnTo>
                    <a:pt x="765" y="8172"/>
                  </a:lnTo>
                  <a:lnTo>
                    <a:pt x="569" y="8760"/>
                  </a:lnTo>
                  <a:lnTo>
                    <a:pt x="392" y="9348"/>
                  </a:lnTo>
                  <a:lnTo>
                    <a:pt x="255" y="9955"/>
                  </a:lnTo>
                  <a:lnTo>
                    <a:pt x="157" y="10562"/>
                  </a:lnTo>
                  <a:lnTo>
                    <a:pt x="79" y="11189"/>
                  </a:lnTo>
                  <a:lnTo>
                    <a:pt x="20" y="11836"/>
                  </a:lnTo>
                  <a:lnTo>
                    <a:pt x="0" y="12463"/>
                  </a:lnTo>
                  <a:lnTo>
                    <a:pt x="20" y="13110"/>
                  </a:lnTo>
                  <a:lnTo>
                    <a:pt x="79" y="13737"/>
                  </a:lnTo>
                  <a:lnTo>
                    <a:pt x="157" y="14364"/>
                  </a:lnTo>
                  <a:lnTo>
                    <a:pt x="255" y="14991"/>
                  </a:lnTo>
                  <a:lnTo>
                    <a:pt x="392" y="15579"/>
                  </a:lnTo>
                  <a:lnTo>
                    <a:pt x="569" y="16186"/>
                  </a:lnTo>
                  <a:lnTo>
                    <a:pt x="765" y="16754"/>
                  </a:lnTo>
                  <a:lnTo>
                    <a:pt x="980" y="17323"/>
                  </a:lnTo>
                  <a:lnTo>
                    <a:pt x="1235" y="17871"/>
                  </a:lnTo>
                  <a:lnTo>
                    <a:pt x="1509" y="18420"/>
                  </a:lnTo>
                  <a:lnTo>
                    <a:pt x="1823" y="18930"/>
                  </a:lnTo>
                  <a:lnTo>
                    <a:pt x="2136" y="19439"/>
                  </a:lnTo>
                  <a:lnTo>
                    <a:pt x="2489" y="19929"/>
                  </a:lnTo>
                  <a:lnTo>
                    <a:pt x="2861" y="20399"/>
                  </a:lnTo>
                  <a:lnTo>
                    <a:pt x="3253" y="20850"/>
                  </a:lnTo>
                  <a:lnTo>
                    <a:pt x="3665" y="21301"/>
                  </a:lnTo>
                  <a:lnTo>
                    <a:pt x="4096" y="21712"/>
                  </a:lnTo>
                  <a:lnTo>
                    <a:pt x="4546" y="22104"/>
                  </a:lnTo>
                  <a:lnTo>
                    <a:pt x="5017" y="22476"/>
                  </a:lnTo>
                  <a:lnTo>
                    <a:pt x="5507" y="22809"/>
                  </a:lnTo>
                  <a:lnTo>
                    <a:pt x="6016" y="23142"/>
                  </a:lnTo>
                  <a:lnTo>
                    <a:pt x="6545" y="23436"/>
                  </a:lnTo>
                  <a:lnTo>
                    <a:pt x="7074" y="23711"/>
                  </a:lnTo>
                  <a:lnTo>
                    <a:pt x="7623" y="23965"/>
                  </a:lnTo>
                  <a:lnTo>
                    <a:pt x="8191" y="24181"/>
                  </a:lnTo>
                  <a:lnTo>
                    <a:pt x="8779" y="24377"/>
                  </a:lnTo>
                  <a:lnTo>
                    <a:pt x="9367" y="24553"/>
                  </a:lnTo>
                  <a:lnTo>
                    <a:pt x="9974" y="24690"/>
                  </a:lnTo>
                  <a:lnTo>
                    <a:pt x="10582" y="24808"/>
                  </a:lnTo>
                  <a:lnTo>
                    <a:pt x="11209" y="24886"/>
                  </a:lnTo>
                  <a:lnTo>
                    <a:pt x="11836" y="24926"/>
                  </a:lnTo>
                  <a:lnTo>
                    <a:pt x="12482" y="24945"/>
                  </a:lnTo>
                  <a:lnTo>
                    <a:pt x="13129" y="24926"/>
                  </a:lnTo>
                  <a:lnTo>
                    <a:pt x="13756" y="24886"/>
                  </a:lnTo>
                  <a:lnTo>
                    <a:pt x="14383" y="24808"/>
                  </a:lnTo>
                  <a:lnTo>
                    <a:pt x="14991" y="24690"/>
                  </a:lnTo>
                  <a:lnTo>
                    <a:pt x="15598" y="24553"/>
                  </a:lnTo>
                  <a:lnTo>
                    <a:pt x="16186" y="24377"/>
                  </a:lnTo>
                  <a:lnTo>
                    <a:pt x="16774" y="24181"/>
                  </a:lnTo>
                  <a:lnTo>
                    <a:pt x="17342" y="23965"/>
                  </a:lnTo>
                  <a:lnTo>
                    <a:pt x="17891" y="23711"/>
                  </a:lnTo>
                  <a:lnTo>
                    <a:pt x="18439" y="23436"/>
                  </a:lnTo>
                  <a:lnTo>
                    <a:pt x="18949" y="23142"/>
                  </a:lnTo>
                  <a:lnTo>
                    <a:pt x="19458" y="22809"/>
                  </a:lnTo>
                  <a:lnTo>
                    <a:pt x="19948" y="22476"/>
                  </a:lnTo>
                  <a:lnTo>
                    <a:pt x="20418" y="22104"/>
                  </a:lnTo>
                  <a:lnTo>
                    <a:pt x="20869" y="21712"/>
                  </a:lnTo>
                  <a:lnTo>
                    <a:pt x="21300" y="21301"/>
                  </a:lnTo>
                  <a:lnTo>
                    <a:pt x="21712" y="20850"/>
                  </a:lnTo>
                  <a:lnTo>
                    <a:pt x="22104" y="20399"/>
                  </a:lnTo>
                  <a:lnTo>
                    <a:pt x="22476" y="19929"/>
                  </a:lnTo>
                  <a:lnTo>
                    <a:pt x="22829" y="19439"/>
                  </a:lnTo>
                  <a:lnTo>
                    <a:pt x="23162" y="18930"/>
                  </a:lnTo>
                  <a:lnTo>
                    <a:pt x="23456" y="18420"/>
                  </a:lnTo>
                  <a:lnTo>
                    <a:pt x="23730" y="17871"/>
                  </a:lnTo>
                  <a:lnTo>
                    <a:pt x="23985" y="17323"/>
                  </a:lnTo>
                  <a:lnTo>
                    <a:pt x="24200" y="16754"/>
                  </a:lnTo>
                  <a:lnTo>
                    <a:pt x="24396" y="16186"/>
                  </a:lnTo>
                  <a:lnTo>
                    <a:pt x="24573" y="15579"/>
                  </a:lnTo>
                  <a:lnTo>
                    <a:pt x="24710" y="14991"/>
                  </a:lnTo>
                  <a:lnTo>
                    <a:pt x="24808" y="14364"/>
                  </a:lnTo>
                  <a:lnTo>
                    <a:pt x="24906" y="13737"/>
                  </a:lnTo>
                  <a:lnTo>
                    <a:pt x="24945" y="13110"/>
                  </a:lnTo>
                  <a:lnTo>
                    <a:pt x="24964" y="12463"/>
                  </a:lnTo>
                  <a:lnTo>
                    <a:pt x="24945" y="11836"/>
                  </a:lnTo>
                  <a:lnTo>
                    <a:pt x="24906" y="11189"/>
                  </a:lnTo>
                  <a:lnTo>
                    <a:pt x="24808" y="10562"/>
                  </a:lnTo>
                  <a:lnTo>
                    <a:pt x="24710" y="9955"/>
                  </a:lnTo>
                  <a:lnTo>
                    <a:pt x="24573" y="9348"/>
                  </a:lnTo>
                  <a:lnTo>
                    <a:pt x="24396" y="8760"/>
                  </a:lnTo>
                  <a:lnTo>
                    <a:pt x="24200" y="8172"/>
                  </a:lnTo>
                  <a:lnTo>
                    <a:pt x="23985" y="7604"/>
                  </a:lnTo>
                  <a:lnTo>
                    <a:pt x="23730" y="7055"/>
                  </a:lnTo>
                  <a:lnTo>
                    <a:pt x="23456" y="6526"/>
                  </a:lnTo>
                  <a:lnTo>
                    <a:pt x="23162" y="5997"/>
                  </a:lnTo>
                  <a:lnTo>
                    <a:pt x="22829" y="5487"/>
                  </a:lnTo>
                  <a:lnTo>
                    <a:pt x="22476" y="4997"/>
                  </a:lnTo>
                  <a:lnTo>
                    <a:pt x="22104" y="4527"/>
                  </a:lnTo>
                  <a:lnTo>
                    <a:pt x="21712" y="4076"/>
                  </a:lnTo>
                  <a:lnTo>
                    <a:pt x="21300" y="3645"/>
                  </a:lnTo>
                  <a:lnTo>
                    <a:pt x="20869" y="3234"/>
                  </a:lnTo>
                  <a:lnTo>
                    <a:pt x="20418" y="2842"/>
                  </a:lnTo>
                  <a:lnTo>
                    <a:pt x="19948" y="2470"/>
                  </a:lnTo>
                  <a:lnTo>
                    <a:pt x="19458" y="2117"/>
                  </a:lnTo>
                  <a:lnTo>
                    <a:pt x="18949" y="1803"/>
                  </a:lnTo>
                  <a:lnTo>
                    <a:pt x="18439" y="1490"/>
                  </a:lnTo>
                  <a:lnTo>
                    <a:pt x="17891" y="1216"/>
                  </a:lnTo>
                  <a:lnTo>
                    <a:pt x="17342" y="980"/>
                  </a:lnTo>
                  <a:lnTo>
                    <a:pt x="16774" y="745"/>
                  </a:lnTo>
                  <a:lnTo>
                    <a:pt x="16186" y="549"/>
                  </a:lnTo>
                  <a:lnTo>
                    <a:pt x="15598" y="393"/>
                  </a:lnTo>
                  <a:lnTo>
                    <a:pt x="14991" y="236"/>
                  </a:lnTo>
                  <a:lnTo>
                    <a:pt x="14383" y="138"/>
                  </a:lnTo>
                  <a:lnTo>
                    <a:pt x="13756" y="59"/>
                  </a:lnTo>
                  <a:lnTo>
                    <a:pt x="13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5633233" y="4366893"/>
              <a:ext cx="98566" cy="98566"/>
            </a:xfrm>
            <a:custGeom>
              <a:rect b="b" l="l" r="r" t="t"/>
              <a:pathLst>
                <a:path extrusionOk="0" h="6389" w="6389">
                  <a:moveTo>
                    <a:pt x="3194" y="0"/>
                  </a:moveTo>
                  <a:lnTo>
                    <a:pt x="2861" y="20"/>
                  </a:lnTo>
                  <a:lnTo>
                    <a:pt x="2548" y="79"/>
                  </a:lnTo>
                  <a:lnTo>
                    <a:pt x="2254" y="157"/>
                  </a:lnTo>
                  <a:lnTo>
                    <a:pt x="1960" y="255"/>
                  </a:lnTo>
                  <a:lnTo>
                    <a:pt x="1666" y="392"/>
                  </a:lnTo>
                  <a:lnTo>
                    <a:pt x="1411" y="549"/>
                  </a:lnTo>
                  <a:lnTo>
                    <a:pt x="1156" y="745"/>
                  </a:lnTo>
                  <a:lnTo>
                    <a:pt x="941" y="941"/>
                  </a:lnTo>
                  <a:lnTo>
                    <a:pt x="725" y="1176"/>
                  </a:lnTo>
                  <a:lnTo>
                    <a:pt x="549" y="1411"/>
                  </a:lnTo>
                  <a:lnTo>
                    <a:pt x="392" y="1685"/>
                  </a:lnTo>
                  <a:lnTo>
                    <a:pt x="255" y="1960"/>
                  </a:lnTo>
                  <a:lnTo>
                    <a:pt x="157" y="2254"/>
                  </a:lnTo>
                  <a:lnTo>
                    <a:pt x="79" y="2547"/>
                  </a:lnTo>
                  <a:lnTo>
                    <a:pt x="20" y="2881"/>
                  </a:lnTo>
                  <a:lnTo>
                    <a:pt x="0" y="3194"/>
                  </a:lnTo>
                  <a:lnTo>
                    <a:pt x="20" y="3527"/>
                  </a:lnTo>
                  <a:lnTo>
                    <a:pt x="79" y="3841"/>
                  </a:lnTo>
                  <a:lnTo>
                    <a:pt x="157" y="4154"/>
                  </a:lnTo>
                  <a:lnTo>
                    <a:pt x="255" y="4448"/>
                  </a:lnTo>
                  <a:lnTo>
                    <a:pt x="392" y="4723"/>
                  </a:lnTo>
                  <a:lnTo>
                    <a:pt x="549" y="4977"/>
                  </a:lnTo>
                  <a:lnTo>
                    <a:pt x="725" y="5232"/>
                  </a:lnTo>
                  <a:lnTo>
                    <a:pt x="941" y="5448"/>
                  </a:lnTo>
                  <a:lnTo>
                    <a:pt x="1156" y="5663"/>
                  </a:lnTo>
                  <a:lnTo>
                    <a:pt x="1411" y="5839"/>
                  </a:lnTo>
                  <a:lnTo>
                    <a:pt x="1666" y="6016"/>
                  </a:lnTo>
                  <a:lnTo>
                    <a:pt x="1960" y="6133"/>
                  </a:lnTo>
                  <a:lnTo>
                    <a:pt x="2254" y="6251"/>
                  </a:lnTo>
                  <a:lnTo>
                    <a:pt x="2548" y="6329"/>
                  </a:lnTo>
                  <a:lnTo>
                    <a:pt x="2861" y="6369"/>
                  </a:lnTo>
                  <a:lnTo>
                    <a:pt x="3194" y="6388"/>
                  </a:lnTo>
                  <a:lnTo>
                    <a:pt x="3527" y="6369"/>
                  </a:lnTo>
                  <a:lnTo>
                    <a:pt x="3841" y="6329"/>
                  </a:lnTo>
                  <a:lnTo>
                    <a:pt x="4155" y="6251"/>
                  </a:lnTo>
                  <a:lnTo>
                    <a:pt x="4429" y="6133"/>
                  </a:lnTo>
                  <a:lnTo>
                    <a:pt x="4723" y="6016"/>
                  </a:lnTo>
                  <a:lnTo>
                    <a:pt x="4978" y="5839"/>
                  </a:lnTo>
                  <a:lnTo>
                    <a:pt x="5232" y="5663"/>
                  </a:lnTo>
                  <a:lnTo>
                    <a:pt x="5448" y="5448"/>
                  </a:lnTo>
                  <a:lnTo>
                    <a:pt x="5663" y="5232"/>
                  </a:lnTo>
                  <a:lnTo>
                    <a:pt x="5840" y="4977"/>
                  </a:lnTo>
                  <a:lnTo>
                    <a:pt x="5996" y="4723"/>
                  </a:lnTo>
                  <a:lnTo>
                    <a:pt x="6134" y="4448"/>
                  </a:lnTo>
                  <a:lnTo>
                    <a:pt x="6251" y="4154"/>
                  </a:lnTo>
                  <a:lnTo>
                    <a:pt x="6330" y="3841"/>
                  </a:lnTo>
                  <a:lnTo>
                    <a:pt x="6369" y="3527"/>
                  </a:lnTo>
                  <a:lnTo>
                    <a:pt x="6388" y="3194"/>
                  </a:lnTo>
                  <a:lnTo>
                    <a:pt x="6369" y="2881"/>
                  </a:lnTo>
                  <a:lnTo>
                    <a:pt x="6330" y="2547"/>
                  </a:lnTo>
                  <a:lnTo>
                    <a:pt x="6251" y="2254"/>
                  </a:lnTo>
                  <a:lnTo>
                    <a:pt x="6134" y="1960"/>
                  </a:lnTo>
                  <a:lnTo>
                    <a:pt x="5996" y="1685"/>
                  </a:lnTo>
                  <a:lnTo>
                    <a:pt x="5840" y="1411"/>
                  </a:lnTo>
                  <a:lnTo>
                    <a:pt x="5663" y="1176"/>
                  </a:lnTo>
                  <a:lnTo>
                    <a:pt x="5448" y="941"/>
                  </a:lnTo>
                  <a:lnTo>
                    <a:pt x="5232" y="745"/>
                  </a:lnTo>
                  <a:lnTo>
                    <a:pt x="4978" y="549"/>
                  </a:lnTo>
                  <a:lnTo>
                    <a:pt x="4723" y="392"/>
                  </a:lnTo>
                  <a:lnTo>
                    <a:pt x="4429" y="255"/>
                  </a:lnTo>
                  <a:lnTo>
                    <a:pt x="4155" y="157"/>
                  </a:lnTo>
                  <a:lnTo>
                    <a:pt x="3841" y="79"/>
                  </a:lnTo>
                  <a:lnTo>
                    <a:pt x="3527" y="20"/>
                  </a:lnTo>
                  <a:lnTo>
                    <a:pt x="3194"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5674641" y="4241730"/>
              <a:ext cx="10907" cy="116400"/>
            </a:xfrm>
            <a:custGeom>
              <a:rect b="b" l="l" r="r" t="t"/>
              <a:pathLst>
                <a:path extrusionOk="0" h="7545" w="707">
                  <a:moveTo>
                    <a:pt x="314" y="1"/>
                  </a:moveTo>
                  <a:lnTo>
                    <a:pt x="197" y="1118"/>
                  </a:lnTo>
                  <a:lnTo>
                    <a:pt x="118" y="2137"/>
                  </a:lnTo>
                  <a:lnTo>
                    <a:pt x="60" y="3038"/>
                  </a:lnTo>
                  <a:lnTo>
                    <a:pt x="20" y="3841"/>
                  </a:lnTo>
                  <a:lnTo>
                    <a:pt x="1" y="4547"/>
                  </a:lnTo>
                  <a:lnTo>
                    <a:pt x="1" y="5154"/>
                  </a:lnTo>
                  <a:lnTo>
                    <a:pt x="20" y="5683"/>
                  </a:lnTo>
                  <a:lnTo>
                    <a:pt x="40" y="6134"/>
                  </a:lnTo>
                  <a:lnTo>
                    <a:pt x="79" y="6506"/>
                  </a:lnTo>
                  <a:lnTo>
                    <a:pt x="118" y="6820"/>
                  </a:lnTo>
                  <a:lnTo>
                    <a:pt x="216" y="7251"/>
                  </a:lnTo>
                  <a:lnTo>
                    <a:pt x="275" y="7466"/>
                  </a:lnTo>
                  <a:lnTo>
                    <a:pt x="314" y="7545"/>
                  </a:lnTo>
                  <a:lnTo>
                    <a:pt x="452" y="6741"/>
                  </a:lnTo>
                  <a:lnTo>
                    <a:pt x="569" y="5958"/>
                  </a:lnTo>
                  <a:lnTo>
                    <a:pt x="628" y="5213"/>
                  </a:lnTo>
                  <a:lnTo>
                    <a:pt x="687" y="4508"/>
                  </a:lnTo>
                  <a:lnTo>
                    <a:pt x="706" y="3841"/>
                  </a:lnTo>
                  <a:lnTo>
                    <a:pt x="706" y="3234"/>
                  </a:lnTo>
                  <a:lnTo>
                    <a:pt x="667" y="2646"/>
                  </a:lnTo>
                  <a:lnTo>
                    <a:pt x="648" y="2117"/>
                  </a:lnTo>
                  <a:lnTo>
                    <a:pt x="589" y="1647"/>
                  </a:lnTo>
                  <a:lnTo>
                    <a:pt x="550" y="1235"/>
                  </a:lnTo>
                  <a:lnTo>
                    <a:pt x="432" y="549"/>
                  </a:lnTo>
                  <a:lnTo>
                    <a:pt x="354" y="138"/>
                  </a:lnTo>
                  <a:lnTo>
                    <a:pt x="314"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5556451" y="4295248"/>
              <a:ext cx="82537" cy="82229"/>
            </a:xfrm>
            <a:custGeom>
              <a:rect b="b" l="l" r="r" t="t"/>
              <a:pathLst>
                <a:path extrusionOk="0" h="5330" w="5350">
                  <a:moveTo>
                    <a:pt x="0" y="0"/>
                  </a:moveTo>
                  <a:lnTo>
                    <a:pt x="725" y="882"/>
                  </a:lnTo>
                  <a:lnTo>
                    <a:pt x="1372" y="1666"/>
                  </a:lnTo>
                  <a:lnTo>
                    <a:pt x="1979" y="2332"/>
                  </a:lnTo>
                  <a:lnTo>
                    <a:pt x="2528" y="2920"/>
                  </a:lnTo>
                  <a:lnTo>
                    <a:pt x="3018" y="3429"/>
                  </a:lnTo>
                  <a:lnTo>
                    <a:pt x="3449" y="3860"/>
                  </a:lnTo>
                  <a:lnTo>
                    <a:pt x="3841" y="4233"/>
                  </a:lnTo>
                  <a:lnTo>
                    <a:pt x="4174" y="4527"/>
                  </a:lnTo>
                  <a:lnTo>
                    <a:pt x="4468" y="4762"/>
                  </a:lnTo>
                  <a:lnTo>
                    <a:pt x="4723" y="4958"/>
                  </a:lnTo>
                  <a:lnTo>
                    <a:pt x="5075" y="5193"/>
                  </a:lnTo>
                  <a:lnTo>
                    <a:pt x="5291" y="5291"/>
                  </a:lnTo>
                  <a:lnTo>
                    <a:pt x="5350" y="5330"/>
                  </a:lnTo>
                  <a:lnTo>
                    <a:pt x="4879" y="4664"/>
                  </a:lnTo>
                  <a:lnTo>
                    <a:pt x="4409" y="4037"/>
                  </a:lnTo>
                  <a:lnTo>
                    <a:pt x="3939" y="3449"/>
                  </a:lnTo>
                  <a:lnTo>
                    <a:pt x="3469" y="2920"/>
                  </a:lnTo>
                  <a:lnTo>
                    <a:pt x="3018" y="2449"/>
                  </a:lnTo>
                  <a:lnTo>
                    <a:pt x="2567" y="2018"/>
                  </a:lnTo>
                  <a:lnTo>
                    <a:pt x="2156" y="1626"/>
                  </a:lnTo>
                  <a:lnTo>
                    <a:pt x="1744" y="1274"/>
                  </a:lnTo>
                  <a:lnTo>
                    <a:pt x="1372" y="980"/>
                  </a:lnTo>
                  <a:lnTo>
                    <a:pt x="1039" y="706"/>
                  </a:lnTo>
                  <a:lnTo>
                    <a:pt x="490" y="314"/>
                  </a:lnTo>
                  <a:lnTo>
                    <a:pt x="137" y="78"/>
                  </a:lnTo>
                  <a:lnTo>
                    <a:pt x="0"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5508085" y="4414039"/>
              <a:ext cx="116400" cy="10599"/>
            </a:xfrm>
            <a:custGeom>
              <a:rect b="b" l="l" r="r" t="t"/>
              <a:pathLst>
                <a:path extrusionOk="0" h="687" w="7545">
                  <a:moveTo>
                    <a:pt x="3214" y="1"/>
                  </a:moveTo>
                  <a:lnTo>
                    <a:pt x="2645" y="21"/>
                  </a:lnTo>
                  <a:lnTo>
                    <a:pt x="2116" y="60"/>
                  </a:lnTo>
                  <a:lnTo>
                    <a:pt x="1646" y="119"/>
                  </a:lnTo>
                  <a:lnTo>
                    <a:pt x="1215" y="177"/>
                  </a:lnTo>
                  <a:lnTo>
                    <a:pt x="549" y="275"/>
                  </a:lnTo>
                  <a:lnTo>
                    <a:pt x="137" y="373"/>
                  </a:lnTo>
                  <a:lnTo>
                    <a:pt x="0" y="412"/>
                  </a:lnTo>
                  <a:lnTo>
                    <a:pt x="1117" y="510"/>
                  </a:lnTo>
                  <a:lnTo>
                    <a:pt x="2136" y="589"/>
                  </a:lnTo>
                  <a:lnTo>
                    <a:pt x="3037" y="648"/>
                  </a:lnTo>
                  <a:lnTo>
                    <a:pt x="3841" y="687"/>
                  </a:lnTo>
                  <a:lnTo>
                    <a:pt x="5154" y="687"/>
                  </a:lnTo>
                  <a:lnTo>
                    <a:pt x="5683" y="667"/>
                  </a:lnTo>
                  <a:lnTo>
                    <a:pt x="6133" y="628"/>
                  </a:lnTo>
                  <a:lnTo>
                    <a:pt x="6506" y="589"/>
                  </a:lnTo>
                  <a:lnTo>
                    <a:pt x="6819" y="550"/>
                  </a:lnTo>
                  <a:lnTo>
                    <a:pt x="7250" y="471"/>
                  </a:lnTo>
                  <a:lnTo>
                    <a:pt x="7466" y="393"/>
                  </a:lnTo>
                  <a:lnTo>
                    <a:pt x="7544" y="373"/>
                  </a:lnTo>
                  <a:lnTo>
                    <a:pt x="6721" y="217"/>
                  </a:lnTo>
                  <a:lnTo>
                    <a:pt x="5957" y="119"/>
                  </a:lnTo>
                  <a:lnTo>
                    <a:pt x="5212" y="60"/>
                  </a:lnTo>
                  <a:lnTo>
                    <a:pt x="4507" y="21"/>
                  </a:lnTo>
                  <a:lnTo>
                    <a:pt x="384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5562498" y="4459998"/>
              <a:ext cx="81334" cy="82846"/>
            </a:xfrm>
            <a:custGeom>
              <a:rect b="b" l="l" r="r" t="t"/>
              <a:pathLst>
                <a:path extrusionOk="0" h="5370" w="5272">
                  <a:moveTo>
                    <a:pt x="5271" y="0"/>
                  </a:moveTo>
                  <a:lnTo>
                    <a:pt x="4605" y="471"/>
                  </a:lnTo>
                  <a:lnTo>
                    <a:pt x="3998" y="941"/>
                  </a:lnTo>
                  <a:lnTo>
                    <a:pt x="3410" y="1431"/>
                  </a:lnTo>
                  <a:lnTo>
                    <a:pt x="2900" y="1901"/>
                  </a:lnTo>
                  <a:lnTo>
                    <a:pt x="2410" y="2352"/>
                  </a:lnTo>
                  <a:lnTo>
                    <a:pt x="1979" y="2803"/>
                  </a:lnTo>
                  <a:lnTo>
                    <a:pt x="1587" y="3234"/>
                  </a:lnTo>
                  <a:lnTo>
                    <a:pt x="1254" y="3626"/>
                  </a:lnTo>
                  <a:lnTo>
                    <a:pt x="941" y="3998"/>
                  </a:lnTo>
                  <a:lnTo>
                    <a:pt x="686" y="4331"/>
                  </a:lnTo>
                  <a:lnTo>
                    <a:pt x="294" y="4880"/>
                  </a:lnTo>
                  <a:lnTo>
                    <a:pt x="59" y="5252"/>
                  </a:lnTo>
                  <a:lnTo>
                    <a:pt x="0" y="5369"/>
                  </a:lnTo>
                  <a:lnTo>
                    <a:pt x="0" y="5369"/>
                  </a:lnTo>
                  <a:lnTo>
                    <a:pt x="862" y="4644"/>
                  </a:lnTo>
                  <a:lnTo>
                    <a:pt x="1627" y="3998"/>
                  </a:lnTo>
                  <a:lnTo>
                    <a:pt x="2312" y="3390"/>
                  </a:lnTo>
                  <a:lnTo>
                    <a:pt x="2900" y="2842"/>
                  </a:lnTo>
                  <a:lnTo>
                    <a:pt x="3410" y="2352"/>
                  </a:lnTo>
                  <a:lnTo>
                    <a:pt x="3821" y="1901"/>
                  </a:lnTo>
                  <a:lnTo>
                    <a:pt x="4193" y="1529"/>
                  </a:lnTo>
                  <a:lnTo>
                    <a:pt x="4487" y="1176"/>
                  </a:lnTo>
                  <a:lnTo>
                    <a:pt x="4723" y="882"/>
                  </a:lnTo>
                  <a:lnTo>
                    <a:pt x="4899" y="647"/>
                  </a:lnTo>
                  <a:lnTo>
                    <a:pt x="5154" y="275"/>
                  </a:lnTo>
                  <a:lnTo>
                    <a:pt x="5252" y="59"/>
                  </a:lnTo>
                  <a:lnTo>
                    <a:pt x="527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5680997" y="4474500"/>
              <a:ext cx="10599" cy="116416"/>
            </a:xfrm>
            <a:custGeom>
              <a:rect b="b" l="l" r="r" t="t"/>
              <a:pathLst>
                <a:path extrusionOk="0" h="7546" w="687">
                  <a:moveTo>
                    <a:pt x="334" y="1"/>
                  </a:moveTo>
                  <a:lnTo>
                    <a:pt x="216" y="804"/>
                  </a:lnTo>
                  <a:lnTo>
                    <a:pt x="118" y="1588"/>
                  </a:lnTo>
                  <a:lnTo>
                    <a:pt x="40" y="2313"/>
                  </a:lnTo>
                  <a:lnTo>
                    <a:pt x="0" y="3019"/>
                  </a:lnTo>
                  <a:lnTo>
                    <a:pt x="0" y="3685"/>
                  </a:lnTo>
                  <a:lnTo>
                    <a:pt x="0" y="4312"/>
                  </a:lnTo>
                  <a:lnTo>
                    <a:pt x="40" y="4880"/>
                  </a:lnTo>
                  <a:lnTo>
                    <a:pt x="79" y="5409"/>
                  </a:lnTo>
                  <a:lnTo>
                    <a:pt x="118" y="5880"/>
                  </a:lnTo>
                  <a:lnTo>
                    <a:pt x="177" y="6311"/>
                  </a:lnTo>
                  <a:lnTo>
                    <a:pt x="294" y="6977"/>
                  </a:lnTo>
                  <a:lnTo>
                    <a:pt x="392" y="7388"/>
                  </a:lnTo>
                  <a:lnTo>
                    <a:pt x="431" y="7545"/>
                  </a:lnTo>
                  <a:lnTo>
                    <a:pt x="529" y="6409"/>
                  </a:lnTo>
                  <a:lnTo>
                    <a:pt x="608" y="5390"/>
                  </a:lnTo>
                  <a:lnTo>
                    <a:pt x="647" y="4488"/>
                  </a:lnTo>
                  <a:lnTo>
                    <a:pt x="686" y="3685"/>
                  </a:lnTo>
                  <a:lnTo>
                    <a:pt x="686" y="2979"/>
                  </a:lnTo>
                  <a:lnTo>
                    <a:pt x="686" y="2372"/>
                  </a:lnTo>
                  <a:lnTo>
                    <a:pt x="647" y="1843"/>
                  </a:lnTo>
                  <a:lnTo>
                    <a:pt x="627" y="1392"/>
                  </a:lnTo>
                  <a:lnTo>
                    <a:pt x="588" y="1020"/>
                  </a:lnTo>
                  <a:lnTo>
                    <a:pt x="529" y="706"/>
                  </a:lnTo>
                  <a:lnTo>
                    <a:pt x="451" y="275"/>
                  </a:lnTo>
                  <a:lnTo>
                    <a:pt x="373" y="60"/>
                  </a:lnTo>
                  <a:lnTo>
                    <a:pt x="334"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5726338" y="4454552"/>
              <a:ext cx="83447" cy="81041"/>
            </a:xfrm>
            <a:custGeom>
              <a:rect b="b" l="l" r="r" t="t"/>
              <a:pathLst>
                <a:path extrusionOk="0" h="5253" w="5409">
                  <a:moveTo>
                    <a:pt x="1" y="1"/>
                  </a:moveTo>
                  <a:lnTo>
                    <a:pt x="491" y="667"/>
                  </a:lnTo>
                  <a:lnTo>
                    <a:pt x="961" y="1294"/>
                  </a:lnTo>
                  <a:lnTo>
                    <a:pt x="1451" y="1862"/>
                  </a:lnTo>
                  <a:lnTo>
                    <a:pt x="1921" y="2372"/>
                  </a:lnTo>
                  <a:lnTo>
                    <a:pt x="2391" y="2862"/>
                  </a:lnTo>
                  <a:lnTo>
                    <a:pt x="2822" y="3293"/>
                  </a:lnTo>
                  <a:lnTo>
                    <a:pt x="3253" y="3665"/>
                  </a:lnTo>
                  <a:lnTo>
                    <a:pt x="3665" y="4018"/>
                  </a:lnTo>
                  <a:lnTo>
                    <a:pt x="4037" y="4312"/>
                  </a:lnTo>
                  <a:lnTo>
                    <a:pt x="4370" y="4566"/>
                  </a:lnTo>
                  <a:lnTo>
                    <a:pt x="4919" y="4958"/>
                  </a:lnTo>
                  <a:lnTo>
                    <a:pt x="5291" y="5193"/>
                  </a:lnTo>
                  <a:lnTo>
                    <a:pt x="5409" y="5252"/>
                  </a:lnTo>
                  <a:lnTo>
                    <a:pt x="4684" y="4390"/>
                  </a:lnTo>
                  <a:lnTo>
                    <a:pt x="4018" y="3626"/>
                  </a:lnTo>
                  <a:lnTo>
                    <a:pt x="3410" y="2960"/>
                  </a:lnTo>
                  <a:lnTo>
                    <a:pt x="2862" y="2372"/>
                  </a:lnTo>
                  <a:lnTo>
                    <a:pt x="2372" y="1862"/>
                  </a:lnTo>
                  <a:lnTo>
                    <a:pt x="1921" y="1451"/>
                  </a:lnTo>
                  <a:lnTo>
                    <a:pt x="1529" y="1078"/>
                  </a:lnTo>
                  <a:lnTo>
                    <a:pt x="1196" y="785"/>
                  </a:lnTo>
                  <a:lnTo>
                    <a:pt x="902" y="549"/>
                  </a:lnTo>
                  <a:lnTo>
                    <a:pt x="647" y="373"/>
                  </a:lnTo>
                  <a:lnTo>
                    <a:pt x="275" y="138"/>
                  </a:lnTo>
                  <a:lnTo>
                    <a:pt x="79" y="20"/>
                  </a:lnTo>
                  <a:lnTo>
                    <a:pt x="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5740547" y="4406495"/>
              <a:ext cx="116400" cy="10583"/>
            </a:xfrm>
            <a:custGeom>
              <a:rect b="b" l="l" r="r" t="t"/>
              <a:pathLst>
                <a:path extrusionOk="0" h="686" w="7545">
                  <a:moveTo>
                    <a:pt x="2999" y="0"/>
                  </a:moveTo>
                  <a:lnTo>
                    <a:pt x="2391" y="20"/>
                  </a:lnTo>
                  <a:lnTo>
                    <a:pt x="1862" y="39"/>
                  </a:lnTo>
                  <a:lnTo>
                    <a:pt x="1411" y="78"/>
                  </a:lnTo>
                  <a:lnTo>
                    <a:pt x="1039" y="118"/>
                  </a:lnTo>
                  <a:lnTo>
                    <a:pt x="726" y="176"/>
                  </a:lnTo>
                  <a:lnTo>
                    <a:pt x="295" y="255"/>
                  </a:lnTo>
                  <a:lnTo>
                    <a:pt x="79" y="333"/>
                  </a:lnTo>
                  <a:lnTo>
                    <a:pt x="1" y="372"/>
                  </a:lnTo>
                  <a:lnTo>
                    <a:pt x="824" y="490"/>
                  </a:lnTo>
                  <a:lnTo>
                    <a:pt x="1588" y="588"/>
                  </a:lnTo>
                  <a:lnTo>
                    <a:pt x="2332" y="647"/>
                  </a:lnTo>
                  <a:lnTo>
                    <a:pt x="3038" y="686"/>
                  </a:lnTo>
                  <a:lnTo>
                    <a:pt x="4331" y="686"/>
                  </a:lnTo>
                  <a:lnTo>
                    <a:pt x="4899" y="647"/>
                  </a:lnTo>
                  <a:lnTo>
                    <a:pt x="5428" y="608"/>
                  </a:lnTo>
                  <a:lnTo>
                    <a:pt x="5899" y="549"/>
                  </a:lnTo>
                  <a:lnTo>
                    <a:pt x="6330" y="490"/>
                  </a:lnTo>
                  <a:lnTo>
                    <a:pt x="6996" y="372"/>
                  </a:lnTo>
                  <a:lnTo>
                    <a:pt x="7408" y="274"/>
                  </a:lnTo>
                  <a:lnTo>
                    <a:pt x="7545" y="235"/>
                  </a:lnTo>
                  <a:lnTo>
                    <a:pt x="6428" y="137"/>
                  </a:lnTo>
                  <a:lnTo>
                    <a:pt x="5409" y="78"/>
                  </a:lnTo>
                  <a:lnTo>
                    <a:pt x="4507" y="39"/>
                  </a:lnTo>
                  <a:lnTo>
                    <a:pt x="3704"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5720599" y="4288290"/>
              <a:ext cx="80732" cy="83756"/>
            </a:xfrm>
            <a:custGeom>
              <a:rect b="b" l="l" r="r" t="t"/>
              <a:pathLst>
                <a:path extrusionOk="0" h="5429" w="5233">
                  <a:moveTo>
                    <a:pt x="5232" y="0"/>
                  </a:moveTo>
                  <a:lnTo>
                    <a:pt x="4370" y="725"/>
                  </a:lnTo>
                  <a:lnTo>
                    <a:pt x="3606" y="1392"/>
                  </a:lnTo>
                  <a:lnTo>
                    <a:pt x="2940" y="2019"/>
                  </a:lnTo>
                  <a:lnTo>
                    <a:pt x="2352" y="2567"/>
                  </a:lnTo>
                  <a:lnTo>
                    <a:pt x="1862" y="3057"/>
                  </a:lnTo>
                  <a:lnTo>
                    <a:pt x="1431" y="3508"/>
                  </a:lnTo>
                  <a:lnTo>
                    <a:pt x="1078" y="3900"/>
                  </a:lnTo>
                  <a:lnTo>
                    <a:pt x="784" y="4233"/>
                  </a:lnTo>
                  <a:lnTo>
                    <a:pt x="549" y="4546"/>
                  </a:lnTo>
                  <a:lnTo>
                    <a:pt x="373" y="4782"/>
                  </a:lnTo>
                  <a:lnTo>
                    <a:pt x="138" y="5154"/>
                  </a:lnTo>
                  <a:lnTo>
                    <a:pt x="20" y="5369"/>
                  </a:lnTo>
                  <a:lnTo>
                    <a:pt x="0" y="5428"/>
                  </a:lnTo>
                  <a:lnTo>
                    <a:pt x="667" y="4958"/>
                  </a:lnTo>
                  <a:lnTo>
                    <a:pt x="1274" y="4468"/>
                  </a:lnTo>
                  <a:lnTo>
                    <a:pt x="1842" y="3978"/>
                  </a:lnTo>
                  <a:lnTo>
                    <a:pt x="2371" y="3508"/>
                  </a:lnTo>
                  <a:lnTo>
                    <a:pt x="2842" y="3038"/>
                  </a:lnTo>
                  <a:lnTo>
                    <a:pt x="3273" y="2587"/>
                  </a:lnTo>
                  <a:lnTo>
                    <a:pt x="3645" y="2156"/>
                  </a:lnTo>
                  <a:lnTo>
                    <a:pt x="3998" y="1764"/>
                  </a:lnTo>
                  <a:lnTo>
                    <a:pt x="4292" y="1392"/>
                  </a:lnTo>
                  <a:lnTo>
                    <a:pt x="4546" y="1039"/>
                  </a:lnTo>
                  <a:lnTo>
                    <a:pt x="4938" y="490"/>
                  </a:lnTo>
                  <a:lnTo>
                    <a:pt x="5154" y="118"/>
                  </a:lnTo>
                  <a:lnTo>
                    <a:pt x="523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3651633" y="3907076"/>
              <a:ext cx="204985" cy="24807"/>
            </a:xfrm>
            <a:custGeom>
              <a:rect b="b" l="l" r="r" t="t"/>
              <a:pathLst>
                <a:path extrusionOk="0" h="1608" w="13287">
                  <a:moveTo>
                    <a:pt x="648" y="1"/>
                  </a:moveTo>
                  <a:lnTo>
                    <a:pt x="491" y="60"/>
                  </a:lnTo>
                  <a:lnTo>
                    <a:pt x="354" y="138"/>
                  </a:lnTo>
                  <a:lnTo>
                    <a:pt x="236" y="236"/>
                  </a:lnTo>
                  <a:lnTo>
                    <a:pt x="138" y="354"/>
                  </a:lnTo>
                  <a:lnTo>
                    <a:pt x="60" y="491"/>
                  </a:lnTo>
                  <a:lnTo>
                    <a:pt x="21" y="628"/>
                  </a:lnTo>
                  <a:lnTo>
                    <a:pt x="1" y="804"/>
                  </a:lnTo>
                  <a:lnTo>
                    <a:pt x="21" y="961"/>
                  </a:lnTo>
                  <a:lnTo>
                    <a:pt x="60" y="1118"/>
                  </a:lnTo>
                  <a:lnTo>
                    <a:pt x="138" y="1255"/>
                  </a:lnTo>
                  <a:lnTo>
                    <a:pt x="236" y="1373"/>
                  </a:lnTo>
                  <a:lnTo>
                    <a:pt x="354" y="1471"/>
                  </a:lnTo>
                  <a:lnTo>
                    <a:pt x="491" y="1549"/>
                  </a:lnTo>
                  <a:lnTo>
                    <a:pt x="648" y="1588"/>
                  </a:lnTo>
                  <a:lnTo>
                    <a:pt x="804" y="1608"/>
                  </a:lnTo>
                  <a:lnTo>
                    <a:pt x="12483" y="1608"/>
                  </a:lnTo>
                  <a:lnTo>
                    <a:pt x="12659" y="1588"/>
                  </a:lnTo>
                  <a:lnTo>
                    <a:pt x="12796" y="1549"/>
                  </a:lnTo>
                  <a:lnTo>
                    <a:pt x="12934" y="1471"/>
                  </a:lnTo>
                  <a:lnTo>
                    <a:pt x="13051" y="1373"/>
                  </a:lnTo>
                  <a:lnTo>
                    <a:pt x="13149" y="1255"/>
                  </a:lnTo>
                  <a:lnTo>
                    <a:pt x="13228" y="1118"/>
                  </a:lnTo>
                  <a:lnTo>
                    <a:pt x="13286" y="961"/>
                  </a:lnTo>
                  <a:lnTo>
                    <a:pt x="13286" y="804"/>
                  </a:lnTo>
                  <a:lnTo>
                    <a:pt x="13286" y="628"/>
                  </a:lnTo>
                  <a:lnTo>
                    <a:pt x="13228" y="491"/>
                  </a:lnTo>
                  <a:lnTo>
                    <a:pt x="13149" y="354"/>
                  </a:lnTo>
                  <a:lnTo>
                    <a:pt x="13051" y="236"/>
                  </a:lnTo>
                  <a:lnTo>
                    <a:pt x="12934" y="138"/>
                  </a:lnTo>
                  <a:lnTo>
                    <a:pt x="12796" y="60"/>
                  </a:lnTo>
                  <a:lnTo>
                    <a:pt x="12659"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4592108" y="3930356"/>
              <a:ext cx="205278" cy="25116"/>
            </a:xfrm>
            <a:custGeom>
              <a:rect b="b" l="l" r="r" t="t"/>
              <a:pathLst>
                <a:path extrusionOk="0" h="1628" w="13306">
                  <a:moveTo>
                    <a:pt x="823" y="1"/>
                  </a:moveTo>
                  <a:lnTo>
                    <a:pt x="647" y="20"/>
                  </a:lnTo>
                  <a:lnTo>
                    <a:pt x="510" y="79"/>
                  </a:lnTo>
                  <a:lnTo>
                    <a:pt x="372" y="138"/>
                  </a:lnTo>
                  <a:lnTo>
                    <a:pt x="255" y="236"/>
                  </a:lnTo>
                  <a:lnTo>
                    <a:pt x="157" y="373"/>
                  </a:lnTo>
                  <a:lnTo>
                    <a:pt x="78" y="510"/>
                  </a:lnTo>
                  <a:lnTo>
                    <a:pt x="20" y="647"/>
                  </a:lnTo>
                  <a:lnTo>
                    <a:pt x="0" y="824"/>
                  </a:lnTo>
                  <a:lnTo>
                    <a:pt x="20" y="981"/>
                  </a:lnTo>
                  <a:lnTo>
                    <a:pt x="78" y="1137"/>
                  </a:lnTo>
                  <a:lnTo>
                    <a:pt x="157" y="1274"/>
                  </a:lnTo>
                  <a:lnTo>
                    <a:pt x="255" y="1392"/>
                  </a:lnTo>
                  <a:lnTo>
                    <a:pt x="372" y="1490"/>
                  </a:lnTo>
                  <a:lnTo>
                    <a:pt x="510" y="1549"/>
                  </a:lnTo>
                  <a:lnTo>
                    <a:pt x="647" y="1608"/>
                  </a:lnTo>
                  <a:lnTo>
                    <a:pt x="823" y="1627"/>
                  </a:lnTo>
                  <a:lnTo>
                    <a:pt x="12502" y="1627"/>
                  </a:lnTo>
                  <a:lnTo>
                    <a:pt x="12658" y="1608"/>
                  </a:lnTo>
                  <a:lnTo>
                    <a:pt x="12815" y="1549"/>
                  </a:lnTo>
                  <a:lnTo>
                    <a:pt x="12952" y="1490"/>
                  </a:lnTo>
                  <a:lnTo>
                    <a:pt x="13070" y="1392"/>
                  </a:lnTo>
                  <a:lnTo>
                    <a:pt x="13168" y="1274"/>
                  </a:lnTo>
                  <a:lnTo>
                    <a:pt x="13246" y="1137"/>
                  </a:lnTo>
                  <a:lnTo>
                    <a:pt x="13286" y="981"/>
                  </a:lnTo>
                  <a:lnTo>
                    <a:pt x="13305" y="824"/>
                  </a:lnTo>
                  <a:lnTo>
                    <a:pt x="13286" y="647"/>
                  </a:lnTo>
                  <a:lnTo>
                    <a:pt x="13246" y="510"/>
                  </a:lnTo>
                  <a:lnTo>
                    <a:pt x="13168" y="373"/>
                  </a:lnTo>
                  <a:lnTo>
                    <a:pt x="13070" y="236"/>
                  </a:lnTo>
                  <a:lnTo>
                    <a:pt x="12952" y="138"/>
                  </a:lnTo>
                  <a:lnTo>
                    <a:pt x="12815" y="79"/>
                  </a:lnTo>
                  <a:lnTo>
                    <a:pt x="12658" y="20"/>
                  </a:lnTo>
                  <a:lnTo>
                    <a:pt x="1250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5251727" y="4169174"/>
              <a:ext cx="44154" cy="44154"/>
            </a:xfrm>
            <a:custGeom>
              <a:rect b="b" l="l" r="r" t="t"/>
              <a:pathLst>
                <a:path extrusionOk="0" h="2862" w="2862">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5251727" y="4257759"/>
              <a:ext cx="44154" cy="44154"/>
            </a:xfrm>
            <a:custGeom>
              <a:rect b="b" l="l" r="r" t="t"/>
              <a:pathLst>
                <a:path extrusionOk="0" h="2862" w="2862">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5340003" y="4169174"/>
              <a:ext cx="44154" cy="44154"/>
            </a:xfrm>
            <a:custGeom>
              <a:rect b="b" l="l" r="r" t="t"/>
              <a:pathLst>
                <a:path extrusionOk="0" h="2862" w="2862">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5295865" y="4213312"/>
              <a:ext cx="44154" cy="44462"/>
            </a:xfrm>
            <a:custGeom>
              <a:rect b="b" l="l" r="r" t="t"/>
              <a:pathLst>
                <a:path extrusionOk="0" h="2882" w="2862">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5340003" y="4257759"/>
              <a:ext cx="44154" cy="44154"/>
            </a:xfrm>
            <a:custGeom>
              <a:rect b="b" l="l" r="r" t="t"/>
              <a:pathLst>
                <a:path extrusionOk="0" h="2862" w="2862">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5163450" y="4169174"/>
              <a:ext cx="44154" cy="44154"/>
            </a:xfrm>
            <a:custGeom>
              <a:rect b="b" l="l" r="r" t="t"/>
              <a:pathLst>
                <a:path extrusionOk="0" h="2862" w="2862">
                  <a:moveTo>
                    <a:pt x="1" y="1"/>
                  </a:moveTo>
                  <a:lnTo>
                    <a:pt x="1" y="2862"/>
                  </a:lnTo>
                  <a:lnTo>
                    <a:pt x="2862" y="2862"/>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5207588" y="4213312"/>
              <a:ext cx="44154" cy="44462"/>
            </a:xfrm>
            <a:custGeom>
              <a:rect b="b" l="l" r="r" t="t"/>
              <a:pathLst>
                <a:path extrusionOk="0" h="2882" w="2862">
                  <a:moveTo>
                    <a:pt x="1" y="1"/>
                  </a:moveTo>
                  <a:lnTo>
                    <a:pt x="1"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5163450" y="4257759"/>
              <a:ext cx="44154" cy="44154"/>
            </a:xfrm>
            <a:custGeom>
              <a:rect b="b" l="l" r="r" t="t"/>
              <a:pathLst>
                <a:path extrusionOk="0" h="2862" w="2862">
                  <a:moveTo>
                    <a:pt x="1" y="0"/>
                  </a:moveTo>
                  <a:lnTo>
                    <a:pt x="1" y="2861"/>
                  </a:lnTo>
                  <a:lnTo>
                    <a:pt x="2862" y="2861"/>
                  </a:lnTo>
                  <a:lnTo>
                    <a:pt x="286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5075174" y="4169174"/>
              <a:ext cx="44154" cy="44154"/>
            </a:xfrm>
            <a:custGeom>
              <a:rect b="b" l="l" r="r" t="t"/>
              <a:pathLst>
                <a:path extrusionOk="0" h="2862" w="2862">
                  <a:moveTo>
                    <a:pt x="1" y="1"/>
                  </a:moveTo>
                  <a:lnTo>
                    <a:pt x="1" y="2862"/>
                  </a:lnTo>
                  <a:lnTo>
                    <a:pt x="2862" y="2862"/>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5119312" y="4213312"/>
              <a:ext cx="44154" cy="44462"/>
            </a:xfrm>
            <a:custGeom>
              <a:rect b="b" l="l" r="r" t="t"/>
              <a:pathLst>
                <a:path extrusionOk="0" h="2882" w="2862">
                  <a:moveTo>
                    <a:pt x="1" y="1"/>
                  </a:moveTo>
                  <a:lnTo>
                    <a:pt x="1" y="2881"/>
                  </a:lnTo>
                  <a:lnTo>
                    <a:pt x="2862" y="2881"/>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5075174" y="4257759"/>
              <a:ext cx="44154" cy="44154"/>
            </a:xfrm>
            <a:custGeom>
              <a:rect b="b" l="l" r="r" t="t"/>
              <a:pathLst>
                <a:path extrusionOk="0" h="2862" w="2862">
                  <a:moveTo>
                    <a:pt x="1" y="0"/>
                  </a:moveTo>
                  <a:lnTo>
                    <a:pt x="1" y="2861"/>
                  </a:lnTo>
                  <a:lnTo>
                    <a:pt x="2862" y="2861"/>
                  </a:lnTo>
                  <a:lnTo>
                    <a:pt x="286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4986913" y="4169174"/>
              <a:ext cx="44154" cy="44154"/>
            </a:xfrm>
            <a:custGeom>
              <a:rect b="b" l="l" r="r" t="t"/>
              <a:pathLst>
                <a:path extrusionOk="0" h="2862" w="2862">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5031052" y="4213312"/>
              <a:ext cx="44138" cy="44462"/>
            </a:xfrm>
            <a:custGeom>
              <a:rect b="b" l="l" r="r" t="t"/>
              <a:pathLst>
                <a:path extrusionOk="0" h="2882" w="2861">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986913" y="4257759"/>
              <a:ext cx="44154" cy="44154"/>
            </a:xfrm>
            <a:custGeom>
              <a:rect b="b" l="l" r="r" t="t"/>
              <a:pathLst>
                <a:path extrusionOk="0" h="2862" w="2862">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4898329" y="4169174"/>
              <a:ext cx="44154" cy="44154"/>
            </a:xfrm>
            <a:custGeom>
              <a:rect b="b" l="l" r="r" t="t"/>
              <a:pathLst>
                <a:path extrusionOk="0" h="2862" w="2862">
                  <a:moveTo>
                    <a:pt x="1" y="1"/>
                  </a:moveTo>
                  <a:lnTo>
                    <a:pt x="1" y="2862"/>
                  </a:lnTo>
                  <a:lnTo>
                    <a:pt x="2862" y="2862"/>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4942467" y="4213312"/>
              <a:ext cx="44462" cy="44462"/>
            </a:xfrm>
            <a:custGeom>
              <a:rect b="b" l="l" r="r" t="t"/>
              <a:pathLst>
                <a:path extrusionOk="0" h="2882" w="2882">
                  <a:moveTo>
                    <a:pt x="1" y="1"/>
                  </a:moveTo>
                  <a:lnTo>
                    <a:pt x="1" y="2881"/>
                  </a:lnTo>
                  <a:lnTo>
                    <a:pt x="2881" y="2881"/>
                  </a:lnTo>
                  <a:lnTo>
                    <a:pt x="288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4898329" y="4257759"/>
              <a:ext cx="44154" cy="44154"/>
            </a:xfrm>
            <a:custGeom>
              <a:rect b="b" l="l" r="r" t="t"/>
              <a:pathLst>
                <a:path extrusionOk="0" h="2862" w="2862">
                  <a:moveTo>
                    <a:pt x="1" y="0"/>
                  </a:moveTo>
                  <a:lnTo>
                    <a:pt x="1" y="2861"/>
                  </a:lnTo>
                  <a:lnTo>
                    <a:pt x="2862" y="2861"/>
                  </a:lnTo>
                  <a:lnTo>
                    <a:pt x="286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4810068" y="4169174"/>
              <a:ext cx="44138" cy="44154"/>
            </a:xfrm>
            <a:custGeom>
              <a:rect b="b" l="l" r="r" t="t"/>
              <a:pathLst>
                <a:path extrusionOk="0" h="2862" w="2861">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4854191" y="4213312"/>
              <a:ext cx="44154" cy="44462"/>
            </a:xfrm>
            <a:custGeom>
              <a:rect b="b" l="l" r="r" t="t"/>
              <a:pathLst>
                <a:path extrusionOk="0" h="2882" w="2862">
                  <a:moveTo>
                    <a:pt x="1" y="1"/>
                  </a:moveTo>
                  <a:lnTo>
                    <a:pt x="1" y="2881"/>
                  </a:lnTo>
                  <a:lnTo>
                    <a:pt x="2862" y="2881"/>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4810068" y="4257759"/>
              <a:ext cx="44138" cy="44154"/>
            </a:xfrm>
            <a:custGeom>
              <a:rect b="b" l="l" r="r" t="t"/>
              <a:pathLst>
                <a:path extrusionOk="0" h="2862" w="2861">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4721792" y="4169174"/>
              <a:ext cx="44154" cy="44154"/>
            </a:xfrm>
            <a:custGeom>
              <a:rect b="b" l="l" r="r" t="t"/>
              <a:pathLst>
                <a:path extrusionOk="0" h="2862" w="2862">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4765930" y="4213312"/>
              <a:ext cx="44154" cy="44462"/>
            </a:xfrm>
            <a:custGeom>
              <a:rect b="b" l="l" r="r" t="t"/>
              <a:pathLst>
                <a:path extrusionOk="0" h="2882" w="2862">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4721792" y="4257759"/>
              <a:ext cx="44154" cy="44154"/>
            </a:xfrm>
            <a:custGeom>
              <a:rect b="b" l="l" r="r" t="t"/>
              <a:pathLst>
                <a:path extrusionOk="0" h="2862" w="2862">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4633516" y="4169174"/>
              <a:ext cx="44154" cy="44154"/>
            </a:xfrm>
            <a:custGeom>
              <a:rect b="b" l="l" r="r" t="t"/>
              <a:pathLst>
                <a:path extrusionOk="0" h="2862" w="2862">
                  <a:moveTo>
                    <a:pt x="1" y="1"/>
                  </a:moveTo>
                  <a:lnTo>
                    <a:pt x="1"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677654" y="4213312"/>
              <a:ext cx="44154" cy="44462"/>
            </a:xfrm>
            <a:custGeom>
              <a:rect b="b" l="l" r="r" t="t"/>
              <a:pathLst>
                <a:path extrusionOk="0" h="2882" w="2862">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633516" y="4257759"/>
              <a:ext cx="44154" cy="44154"/>
            </a:xfrm>
            <a:custGeom>
              <a:rect b="b" l="l" r="r" t="t"/>
              <a:pathLst>
                <a:path extrusionOk="0" h="2862" w="2862">
                  <a:moveTo>
                    <a:pt x="1" y="0"/>
                  </a:moveTo>
                  <a:lnTo>
                    <a:pt x="1"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545240" y="4169174"/>
              <a:ext cx="44154" cy="44154"/>
            </a:xfrm>
            <a:custGeom>
              <a:rect b="b" l="l" r="r" t="t"/>
              <a:pathLst>
                <a:path extrusionOk="0" h="2862" w="2862">
                  <a:moveTo>
                    <a:pt x="1" y="1"/>
                  </a:moveTo>
                  <a:lnTo>
                    <a:pt x="1" y="2862"/>
                  </a:lnTo>
                  <a:lnTo>
                    <a:pt x="2862" y="2862"/>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589378" y="4213312"/>
              <a:ext cx="44154" cy="44462"/>
            </a:xfrm>
            <a:custGeom>
              <a:rect b="b" l="l" r="r" t="t"/>
              <a:pathLst>
                <a:path extrusionOk="0" h="2882" w="2862">
                  <a:moveTo>
                    <a:pt x="1" y="1"/>
                  </a:moveTo>
                  <a:lnTo>
                    <a:pt x="1" y="2881"/>
                  </a:lnTo>
                  <a:lnTo>
                    <a:pt x="2862" y="2881"/>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4545240" y="4257759"/>
              <a:ext cx="44154" cy="44154"/>
            </a:xfrm>
            <a:custGeom>
              <a:rect b="b" l="l" r="r" t="t"/>
              <a:pathLst>
                <a:path extrusionOk="0" h="2862" w="2862">
                  <a:moveTo>
                    <a:pt x="1" y="0"/>
                  </a:moveTo>
                  <a:lnTo>
                    <a:pt x="1" y="2861"/>
                  </a:lnTo>
                  <a:lnTo>
                    <a:pt x="2862" y="2861"/>
                  </a:lnTo>
                  <a:lnTo>
                    <a:pt x="286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295546" y="4169174"/>
              <a:ext cx="44154" cy="44154"/>
            </a:xfrm>
            <a:custGeom>
              <a:rect b="b" l="l" r="r" t="t"/>
              <a:pathLst>
                <a:path extrusionOk="0" h="2862" w="2862">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295546" y="4257759"/>
              <a:ext cx="44154" cy="44154"/>
            </a:xfrm>
            <a:custGeom>
              <a:rect b="b" l="l" r="r" t="t"/>
              <a:pathLst>
                <a:path extrusionOk="0" h="2862" w="2862">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383822" y="4169174"/>
              <a:ext cx="44138" cy="44154"/>
            </a:xfrm>
            <a:custGeom>
              <a:rect b="b" l="l" r="r" t="t"/>
              <a:pathLst>
                <a:path extrusionOk="0" h="2862" w="2861">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339684" y="4213312"/>
              <a:ext cx="44154" cy="44462"/>
            </a:xfrm>
            <a:custGeom>
              <a:rect b="b" l="l" r="r" t="t"/>
              <a:pathLst>
                <a:path extrusionOk="0" h="2882" w="2862">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4383822" y="4257759"/>
              <a:ext cx="44138" cy="44154"/>
            </a:xfrm>
            <a:custGeom>
              <a:rect b="b" l="l" r="r" t="t"/>
              <a:pathLst>
                <a:path extrusionOk="0" h="2862" w="2861">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4207269" y="4169174"/>
              <a:ext cx="44154" cy="44154"/>
            </a:xfrm>
            <a:custGeom>
              <a:rect b="b" l="l" r="r" t="t"/>
              <a:pathLst>
                <a:path extrusionOk="0" h="2862" w="2862">
                  <a:moveTo>
                    <a:pt x="1" y="1"/>
                  </a:moveTo>
                  <a:lnTo>
                    <a:pt x="1"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4251407" y="4213312"/>
              <a:ext cx="44154" cy="44462"/>
            </a:xfrm>
            <a:custGeom>
              <a:rect b="b" l="l" r="r" t="t"/>
              <a:pathLst>
                <a:path extrusionOk="0" h="2882" w="2862">
                  <a:moveTo>
                    <a:pt x="0" y="1"/>
                  </a:moveTo>
                  <a:lnTo>
                    <a:pt x="0" y="2881"/>
                  </a:lnTo>
                  <a:lnTo>
                    <a:pt x="2861" y="2881"/>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4207269" y="4257759"/>
              <a:ext cx="44154" cy="44154"/>
            </a:xfrm>
            <a:custGeom>
              <a:rect b="b" l="l" r="r" t="t"/>
              <a:pathLst>
                <a:path extrusionOk="0" h="2862" w="2862">
                  <a:moveTo>
                    <a:pt x="1" y="0"/>
                  </a:moveTo>
                  <a:lnTo>
                    <a:pt x="1"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4118993" y="4169174"/>
              <a:ext cx="44154" cy="44154"/>
            </a:xfrm>
            <a:custGeom>
              <a:rect b="b" l="l" r="r" t="t"/>
              <a:pathLst>
                <a:path extrusionOk="0" h="2862" w="2862">
                  <a:moveTo>
                    <a:pt x="1" y="1"/>
                  </a:moveTo>
                  <a:lnTo>
                    <a:pt x="1" y="2862"/>
                  </a:lnTo>
                  <a:lnTo>
                    <a:pt x="2862" y="2862"/>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4163131" y="4213312"/>
              <a:ext cx="44154" cy="44462"/>
            </a:xfrm>
            <a:custGeom>
              <a:rect b="b" l="l" r="r" t="t"/>
              <a:pathLst>
                <a:path extrusionOk="0" h="2882" w="2862">
                  <a:moveTo>
                    <a:pt x="1" y="1"/>
                  </a:moveTo>
                  <a:lnTo>
                    <a:pt x="1" y="2881"/>
                  </a:lnTo>
                  <a:lnTo>
                    <a:pt x="2862" y="2881"/>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4118993" y="4257759"/>
              <a:ext cx="44154" cy="44154"/>
            </a:xfrm>
            <a:custGeom>
              <a:rect b="b" l="l" r="r" t="t"/>
              <a:pathLst>
                <a:path extrusionOk="0" h="2862" w="2862">
                  <a:moveTo>
                    <a:pt x="1" y="0"/>
                  </a:moveTo>
                  <a:lnTo>
                    <a:pt x="1" y="2861"/>
                  </a:lnTo>
                  <a:lnTo>
                    <a:pt x="2862" y="2861"/>
                  </a:lnTo>
                  <a:lnTo>
                    <a:pt x="2862"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4030732" y="4169174"/>
              <a:ext cx="44138" cy="44154"/>
            </a:xfrm>
            <a:custGeom>
              <a:rect b="b" l="l" r="r" t="t"/>
              <a:pathLst>
                <a:path extrusionOk="0" h="2862" w="2861">
                  <a:moveTo>
                    <a:pt x="0" y="1"/>
                  </a:moveTo>
                  <a:lnTo>
                    <a:pt x="0" y="2862"/>
                  </a:lnTo>
                  <a:lnTo>
                    <a:pt x="2861" y="2862"/>
                  </a:lnTo>
                  <a:lnTo>
                    <a:pt x="2861"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4074855" y="4213312"/>
              <a:ext cx="44154" cy="44462"/>
            </a:xfrm>
            <a:custGeom>
              <a:rect b="b" l="l" r="r" t="t"/>
              <a:pathLst>
                <a:path extrusionOk="0" h="2882" w="2862">
                  <a:moveTo>
                    <a:pt x="1" y="1"/>
                  </a:moveTo>
                  <a:lnTo>
                    <a:pt x="1" y="2881"/>
                  </a:lnTo>
                  <a:lnTo>
                    <a:pt x="2862" y="2881"/>
                  </a:lnTo>
                  <a:lnTo>
                    <a:pt x="2862" y="1"/>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4030732" y="4257759"/>
              <a:ext cx="44138" cy="44154"/>
            </a:xfrm>
            <a:custGeom>
              <a:rect b="b" l="l" r="r" t="t"/>
              <a:pathLst>
                <a:path extrusionOk="0" h="2862" w="2861">
                  <a:moveTo>
                    <a:pt x="0" y="0"/>
                  </a:moveTo>
                  <a:lnTo>
                    <a:pt x="0" y="2861"/>
                  </a:lnTo>
                  <a:lnTo>
                    <a:pt x="2861" y="2861"/>
                  </a:lnTo>
                  <a:lnTo>
                    <a:pt x="2861"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3623832" y="3360526"/>
              <a:ext cx="823181" cy="405095"/>
            </a:xfrm>
            <a:custGeom>
              <a:rect b="b" l="l" r="r" t="t"/>
              <a:pathLst>
                <a:path extrusionOk="0" h="26258" w="53358">
                  <a:moveTo>
                    <a:pt x="51124" y="0"/>
                  </a:moveTo>
                  <a:lnTo>
                    <a:pt x="47694" y="98"/>
                  </a:lnTo>
                  <a:lnTo>
                    <a:pt x="45970" y="157"/>
                  </a:lnTo>
                  <a:lnTo>
                    <a:pt x="44246" y="216"/>
                  </a:lnTo>
                  <a:lnTo>
                    <a:pt x="42502" y="294"/>
                  </a:lnTo>
                  <a:lnTo>
                    <a:pt x="40758" y="392"/>
                  </a:lnTo>
                  <a:lnTo>
                    <a:pt x="39033" y="529"/>
                  </a:lnTo>
                  <a:lnTo>
                    <a:pt x="37290" y="705"/>
                  </a:lnTo>
                  <a:lnTo>
                    <a:pt x="35565" y="921"/>
                  </a:lnTo>
                  <a:lnTo>
                    <a:pt x="34703" y="1039"/>
                  </a:lnTo>
                  <a:lnTo>
                    <a:pt x="33860" y="1176"/>
                  </a:lnTo>
                  <a:lnTo>
                    <a:pt x="32998" y="1333"/>
                  </a:lnTo>
                  <a:lnTo>
                    <a:pt x="32156" y="1489"/>
                  </a:lnTo>
                  <a:lnTo>
                    <a:pt x="31313" y="1666"/>
                  </a:lnTo>
                  <a:lnTo>
                    <a:pt x="30470" y="1862"/>
                  </a:lnTo>
                  <a:lnTo>
                    <a:pt x="29628" y="2077"/>
                  </a:lnTo>
                  <a:lnTo>
                    <a:pt x="28805" y="2312"/>
                  </a:lnTo>
                  <a:lnTo>
                    <a:pt x="27982" y="2567"/>
                  </a:lnTo>
                  <a:lnTo>
                    <a:pt x="27159" y="2822"/>
                  </a:lnTo>
                  <a:lnTo>
                    <a:pt x="26336" y="3116"/>
                  </a:lnTo>
                  <a:lnTo>
                    <a:pt x="25533" y="3429"/>
                  </a:lnTo>
                  <a:lnTo>
                    <a:pt x="24749" y="3743"/>
                  </a:lnTo>
                  <a:lnTo>
                    <a:pt x="23945" y="4095"/>
                  </a:lnTo>
                  <a:lnTo>
                    <a:pt x="23064" y="4527"/>
                  </a:lnTo>
                  <a:lnTo>
                    <a:pt x="22201" y="4997"/>
                  </a:lnTo>
                  <a:lnTo>
                    <a:pt x="21339" y="5487"/>
                  </a:lnTo>
                  <a:lnTo>
                    <a:pt x="20497" y="5996"/>
                  </a:lnTo>
                  <a:lnTo>
                    <a:pt x="19654" y="6564"/>
                  </a:lnTo>
                  <a:lnTo>
                    <a:pt x="18831" y="7133"/>
                  </a:lnTo>
                  <a:lnTo>
                    <a:pt x="18008" y="7740"/>
                  </a:lnTo>
                  <a:lnTo>
                    <a:pt x="17205" y="8367"/>
                  </a:lnTo>
                  <a:lnTo>
                    <a:pt x="16421" y="9014"/>
                  </a:lnTo>
                  <a:lnTo>
                    <a:pt x="15637" y="9700"/>
                  </a:lnTo>
                  <a:lnTo>
                    <a:pt x="14853" y="10385"/>
                  </a:lnTo>
                  <a:lnTo>
                    <a:pt x="14089" y="11091"/>
                  </a:lnTo>
                  <a:lnTo>
                    <a:pt x="13325" y="11816"/>
                  </a:lnTo>
                  <a:lnTo>
                    <a:pt x="12580" y="12560"/>
                  </a:lnTo>
                  <a:lnTo>
                    <a:pt x="11836" y="13305"/>
                  </a:lnTo>
                  <a:lnTo>
                    <a:pt x="11091" y="14069"/>
                  </a:lnTo>
                  <a:lnTo>
                    <a:pt x="9641" y="15617"/>
                  </a:lnTo>
                  <a:lnTo>
                    <a:pt x="8230" y="17165"/>
                  </a:lnTo>
                  <a:lnTo>
                    <a:pt x="6819" y="18753"/>
                  </a:lnTo>
                  <a:lnTo>
                    <a:pt x="5428" y="20320"/>
                  </a:lnTo>
                  <a:lnTo>
                    <a:pt x="4056" y="21868"/>
                  </a:lnTo>
                  <a:lnTo>
                    <a:pt x="2704" y="23377"/>
                  </a:lnTo>
                  <a:lnTo>
                    <a:pt x="1352" y="24847"/>
                  </a:lnTo>
                  <a:lnTo>
                    <a:pt x="0" y="26257"/>
                  </a:lnTo>
                  <a:lnTo>
                    <a:pt x="53240" y="26257"/>
                  </a:lnTo>
                  <a:lnTo>
                    <a:pt x="53357" y="2116"/>
                  </a:lnTo>
                  <a:lnTo>
                    <a:pt x="53338" y="1724"/>
                  </a:lnTo>
                  <a:lnTo>
                    <a:pt x="53338" y="1528"/>
                  </a:lnTo>
                  <a:lnTo>
                    <a:pt x="53318" y="1333"/>
                  </a:lnTo>
                  <a:lnTo>
                    <a:pt x="53259" y="1097"/>
                  </a:lnTo>
                  <a:lnTo>
                    <a:pt x="53181" y="862"/>
                  </a:lnTo>
                  <a:lnTo>
                    <a:pt x="53083" y="647"/>
                  </a:lnTo>
                  <a:lnTo>
                    <a:pt x="53005" y="549"/>
                  </a:lnTo>
                  <a:lnTo>
                    <a:pt x="52926" y="470"/>
                  </a:lnTo>
                  <a:lnTo>
                    <a:pt x="52750" y="314"/>
                  </a:lnTo>
                  <a:lnTo>
                    <a:pt x="52554" y="196"/>
                  </a:lnTo>
                  <a:lnTo>
                    <a:pt x="52339" y="118"/>
                  </a:lnTo>
                  <a:lnTo>
                    <a:pt x="52103" y="59"/>
                  </a:lnTo>
                  <a:lnTo>
                    <a:pt x="51868" y="20"/>
                  </a:lnTo>
                  <a:lnTo>
                    <a:pt x="51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4489623" y="3360526"/>
              <a:ext cx="823181" cy="405095"/>
            </a:xfrm>
            <a:custGeom>
              <a:rect b="b" l="l" r="r" t="t"/>
              <a:pathLst>
                <a:path extrusionOk="0" h="26258" w="53358">
                  <a:moveTo>
                    <a:pt x="1744" y="0"/>
                  </a:moveTo>
                  <a:lnTo>
                    <a:pt x="1490" y="20"/>
                  </a:lnTo>
                  <a:lnTo>
                    <a:pt x="1254" y="59"/>
                  </a:lnTo>
                  <a:lnTo>
                    <a:pt x="1019" y="118"/>
                  </a:lnTo>
                  <a:lnTo>
                    <a:pt x="804" y="196"/>
                  </a:lnTo>
                  <a:lnTo>
                    <a:pt x="608" y="314"/>
                  </a:lnTo>
                  <a:lnTo>
                    <a:pt x="431" y="470"/>
                  </a:lnTo>
                  <a:lnTo>
                    <a:pt x="353" y="549"/>
                  </a:lnTo>
                  <a:lnTo>
                    <a:pt x="275" y="647"/>
                  </a:lnTo>
                  <a:lnTo>
                    <a:pt x="177" y="862"/>
                  </a:lnTo>
                  <a:lnTo>
                    <a:pt x="98" y="1097"/>
                  </a:lnTo>
                  <a:lnTo>
                    <a:pt x="59" y="1333"/>
                  </a:lnTo>
                  <a:lnTo>
                    <a:pt x="20" y="1528"/>
                  </a:lnTo>
                  <a:lnTo>
                    <a:pt x="20" y="1724"/>
                  </a:lnTo>
                  <a:lnTo>
                    <a:pt x="0" y="2116"/>
                  </a:lnTo>
                  <a:lnTo>
                    <a:pt x="118" y="26257"/>
                  </a:lnTo>
                  <a:lnTo>
                    <a:pt x="53358" y="26257"/>
                  </a:lnTo>
                  <a:lnTo>
                    <a:pt x="52006" y="24847"/>
                  </a:lnTo>
                  <a:lnTo>
                    <a:pt x="50673" y="23377"/>
                  </a:lnTo>
                  <a:lnTo>
                    <a:pt x="49301" y="21868"/>
                  </a:lnTo>
                  <a:lnTo>
                    <a:pt x="47930" y="20320"/>
                  </a:lnTo>
                  <a:lnTo>
                    <a:pt x="46539" y="18753"/>
                  </a:lnTo>
                  <a:lnTo>
                    <a:pt x="45147" y="17165"/>
                  </a:lnTo>
                  <a:lnTo>
                    <a:pt x="43717" y="15617"/>
                  </a:lnTo>
                  <a:lnTo>
                    <a:pt x="42267" y="14069"/>
                  </a:lnTo>
                  <a:lnTo>
                    <a:pt x="41522" y="13305"/>
                  </a:lnTo>
                  <a:lnTo>
                    <a:pt x="40778" y="12560"/>
                  </a:lnTo>
                  <a:lnTo>
                    <a:pt x="40033" y="11816"/>
                  </a:lnTo>
                  <a:lnTo>
                    <a:pt x="39269" y="11091"/>
                  </a:lnTo>
                  <a:lnTo>
                    <a:pt x="38505" y="10385"/>
                  </a:lnTo>
                  <a:lnTo>
                    <a:pt x="37740" y="9700"/>
                  </a:lnTo>
                  <a:lnTo>
                    <a:pt x="36957" y="9014"/>
                  </a:lnTo>
                  <a:lnTo>
                    <a:pt x="36153" y="8367"/>
                  </a:lnTo>
                  <a:lnTo>
                    <a:pt x="35350" y="7740"/>
                  </a:lnTo>
                  <a:lnTo>
                    <a:pt x="34527" y="7133"/>
                  </a:lnTo>
                  <a:lnTo>
                    <a:pt x="33704" y="6564"/>
                  </a:lnTo>
                  <a:lnTo>
                    <a:pt x="32881" y="5996"/>
                  </a:lnTo>
                  <a:lnTo>
                    <a:pt x="32019" y="5487"/>
                  </a:lnTo>
                  <a:lnTo>
                    <a:pt x="31176" y="4997"/>
                  </a:lnTo>
                  <a:lnTo>
                    <a:pt x="30294" y="4527"/>
                  </a:lnTo>
                  <a:lnTo>
                    <a:pt x="29413" y="4095"/>
                  </a:lnTo>
                  <a:lnTo>
                    <a:pt x="28629" y="3743"/>
                  </a:lnTo>
                  <a:lnTo>
                    <a:pt x="27825" y="3429"/>
                  </a:lnTo>
                  <a:lnTo>
                    <a:pt x="27022" y="3116"/>
                  </a:lnTo>
                  <a:lnTo>
                    <a:pt x="26199" y="2822"/>
                  </a:lnTo>
                  <a:lnTo>
                    <a:pt x="25376" y="2567"/>
                  </a:lnTo>
                  <a:lnTo>
                    <a:pt x="24553" y="2312"/>
                  </a:lnTo>
                  <a:lnTo>
                    <a:pt x="23730" y="2077"/>
                  </a:lnTo>
                  <a:lnTo>
                    <a:pt x="22887" y="1862"/>
                  </a:lnTo>
                  <a:lnTo>
                    <a:pt x="22064" y="1666"/>
                  </a:lnTo>
                  <a:lnTo>
                    <a:pt x="21202" y="1489"/>
                  </a:lnTo>
                  <a:lnTo>
                    <a:pt x="20360" y="1333"/>
                  </a:lnTo>
                  <a:lnTo>
                    <a:pt x="19517" y="1176"/>
                  </a:lnTo>
                  <a:lnTo>
                    <a:pt x="18655" y="1039"/>
                  </a:lnTo>
                  <a:lnTo>
                    <a:pt x="17793" y="921"/>
                  </a:lnTo>
                  <a:lnTo>
                    <a:pt x="16068" y="705"/>
                  </a:lnTo>
                  <a:lnTo>
                    <a:pt x="14344" y="529"/>
                  </a:lnTo>
                  <a:lnTo>
                    <a:pt x="12600" y="392"/>
                  </a:lnTo>
                  <a:lnTo>
                    <a:pt x="10856" y="294"/>
                  </a:lnTo>
                  <a:lnTo>
                    <a:pt x="9132" y="216"/>
                  </a:lnTo>
                  <a:lnTo>
                    <a:pt x="7388" y="157"/>
                  </a:lnTo>
                  <a:lnTo>
                    <a:pt x="5663" y="98"/>
                  </a:lnTo>
                  <a:lnTo>
                    <a:pt x="22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3449100" y="3394374"/>
              <a:ext cx="406916" cy="393309"/>
            </a:xfrm>
            <a:custGeom>
              <a:rect b="b" l="l" r="r" t="t"/>
              <a:pathLst>
                <a:path extrusionOk="0" h="25494" w="26376">
                  <a:moveTo>
                    <a:pt x="26375" y="1"/>
                  </a:moveTo>
                  <a:lnTo>
                    <a:pt x="25905" y="236"/>
                  </a:lnTo>
                  <a:lnTo>
                    <a:pt x="25415" y="510"/>
                  </a:lnTo>
                  <a:lnTo>
                    <a:pt x="24925" y="804"/>
                  </a:lnTo>
                  <a:lnTo>
                    <a:pt x="24435" y="1118"/>
                  </a:lnTo>
                  <a:lnTo>
                    <a:pt x="23416" y="1784"/>
                  </a:lnTo>
                  <a:lnTo>
                    <a:pt x="22378" y="2528"/>
                  </a:lnTo>
                  <a:lnTo>
                    <a:pt x="21320" y="3332"/>
                  </a:lnTo>
                  <a:lnTo>
                    <a:pt x="20242" y="4174"/>
                  </a:lnTo>
                  <a:lnTo>
                    <a:pt x="19145" y="5095"/>
                  </a:lnTo>
                  <a:lnTo>
                    <a:pt x="18047" y="6036"/>
                  </a:lnTo>
                  <a:lnTo>
                    <a:pt x="16950" y="7016"/>
                  </a:lnTo>
                  <a:lnTo>
                    <a:pt x="15833" y="8035"/>
                  </a:lnTo>
                  <a:lnTo>
                    <a:pt x="14736" y="9073"/>
                  </a:lnTo>
                  <a:lnTo>
                    <a:pt x="13638" y="10131"/>
                  </a:lnTo>
                  <a:lnTo>
                    <a:pt x="12561" y="11209"/>
                  </a:lnTo>
                  <a:lnTo>
                    <a:pt x="11503" y="12267"/>
                  </a:lnTo>
                  <a:lnTo>
                    <a:pt x="10464" y="13345"/>
                  </a:lnTo>
                  <a:lnTo>
                    <a:pt x="9445" y="14403"/>
                  </a:lnTo>
                  <a:lnTo>
                    <a:pt x="7505" y="16461"/>
                  </a:lnTo>
                  <a:lnTo>
                    <a:pt x="5722" y="18420"/>
                  </a:lnTo>
                  <a:lnTo>
                    <a:pt x="4115" y="20223"/>
                  </a:lnTo>
                  <a:lnTo>
                    <a:pt x="2724" y="21810"/>
                  </a:lnTo>
                  <a:lnTo>
                    <a:pt x="1568" y="23143"/>
                  </a:lnTo>
                  <a:lnTo>
                    <a:pt x="725" y="24142"/>
                  </a:lnTo>
                  <a:lnTo>
                    <a:pt x="0" y="25004"/>
                  </a:lnTo>
                  <a:lnTo>
                    <a:pt x="3880" y="25494"/>
                  </a:lnTo>
                  <a:lnTo>
                    <a:pt x="263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4995368" y="3350838"/>
              <a:ext cx="415385" cy="416604"/>
            </a:xfrm>
            <a:custGeom>
              <a:rect b="b" l="l" r="r" t="t"/>
              <a:pathLst>
                <a:path extrusionOk="0" h="27004" w="26925">
                  <a:moveTo>
                    <a:pt x="1" y="1"/>
                  </a:moveTo>
                  <a:lnTo>
                    <a:pt x="25768" y="27003"/>
                  </a:lnTo>
                  <a:lnTo>
                    <a:pt x="26924" y="27003"/>
                  </a:lnTo>
                  <a:lnTo>
                    <a:pt x="26787" y="26748"/>
                  </a:lnTo>
                  <a:lnTo>
                    <a:pt x="26395" y="26023"/>
                  </a:lnTo>
                  <a:lnTo>
                    <a:pt x="25749" y="24867"/>
                  </a:lnTo>
                  <a:lnTo>
                    <a:pt x="24847" y="23378"/>
                  </a:lnTo>
                  <a:lnTo>
                    <a:pt x="24318" y="22516"/>
                  </a:lnTo>
                  <a:lnTo>
                    <a:pt x="23730" y="21575"/>
                  </a:lnTo>
                  <a:lnTo>
                    <a:pt x="23103" y="20595"/>
                  </a:lnTo>
                  <a:lnTo>
                    <a:pt x="22398" y="19557"/>
                  </a:lnTo>
                  <a:lnTo>
                    <a:pt x="21673" y="18479"/>
                  </a:lnTo>
                  <a:lnTo>
                    <a:pt x="20870" y="17362"/>
                  </a:lnTo>
                  <a:lnTo>
                    <a:pt x="20027" y="16226"/>
                  </a:lnTo>
                  <a:lnTo>
                    <a:pt x="19145" y="15070"/>
                  </a:lnTo>
                  <a:lnTo>
                    <a:pt x="18224" y="13894"/>
                  </a:lnTo>
                  <a:lnTo>
                    <a:pt x="17244" y="12718"/>
                  </a:lnTo>
                  <a:lnTo>
                    <a:pt x="16245" y="11543"/>
                  </a:lnTo>
                  <a:lnTo>
                    <a:pt x="15187" y="10367"/>
                  </a:lnTo>
                  <a:lnTo>
                    <a:pt x="14090" y="9230"/>
                  </a:lnTo>
                  <a:lnTo>
                    <a:pt x="13541" y="8662"/>
                  </a:lnTo>
                  <a:lnTo>
                    <a:pt x="12953" y="8113"/>
                  </a:lnTo>
                  <a:lnTo>
                    <a:pt x="12385" y="7565"/>
                  </a:lnTo>
                  <a:lnTo>
                    <a:pt x="11797" y="7016"/>
                  </a:lnTo>
                  <a:lnTo>
                    <a:pt x="11209" y="6487"/>
                  </a:lnTo>
                  <a:lnTo>
                    <a:pt x="10602" y="5978"/>
                  </a:lnTo>
                  <a:lnTo>
                    <a:pt x="9994" y="5468"/>
                  </a:lnTo>
                  <a:lnTo>
                    <a:pt x="9367" y="4978"/>
                  </a:lnTo>
                  <a:lnTo>
                    <a:pt x="8740" y="4508"/>
                  </a:lnTo>
                  <a:lnTo>
                    <a:pt x="8113" y="4038"/>
                  </a:lnTo>
                  <a:lnTo>
                    <a:pt x="7467" y="3587"/>
                  </a:lnTo>
                  <a:lnTo>
                    <a:pt x="6820" y="3156"/>
                  </a:lnTo>
                  <a:lnTo>
                    <a:pt x="6173" y="2744"/>
                  </a:lnTo>
                  <a:lnTo>
                    <a:pt x="5507" y="2352"/>
                  </a:lnTo>
                  <a:lnTo>
                    <a:pt x="4841" y="1980"/>
                  </a:lnTo>
                  <a:lnTo>
                    <a:pt x="4155" y="1627"/>
                  </a:lnTo>
                  <a:lnTo>
                    <a:pt x="3489" y="1294"/>
                  </a:lnTo>
                  <a:lnTo>
                    <a:pt x="2803" y="1000"/>
                  </a:lnTo>
                  <a:lnTo>
                    <a:pt x="2098" y="706"/>
                  </a:lnTo>
                  <a:lnTo>
                    <a:pt x="1412" y="452"/>
                  </a:lnTo>
                  <a:lnTo>
                    <a:pt x="706" y="2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998109" y="3982363"/>
              <a:ext cx="279346" cy="96746"/>
            </a:xfrm>
            <a:custGeom>
              <a:rect b="b" l="l" r="r" t="t"/>
              <a:pathLst>
                <a:path extrusionOk="0" h="6271" w="18107">
                  <a:moveTo>
                    <a:pt x="1" y="0"/>
                  </a:moveTo>
                  <a:lnTo>
                    <a:pt x="99" y="235"/>
                  </a:lnTo>
                  <a:lnTo>
                    <a:pt x="432" y="882"/>
                  </a:lnTo>
                  <a:lnTo>
                    <a:pt x="686" y="1313"/>
                  </a:lnTo>
                  <a:lnTo>
                    <a:pt x="980" y="1803"/>
                  </a:lnTo>
                  <a:lnTo>
                    <a:pt x="1333" y="2332"/>
                  </a:lnTo>
                  <a:lnTo>
                    <a:pt x="1745" y="2881"/>
                  </a:lnTo>
                  <a:lnTo>
                    <a:pt x="2195" y="3449"/>
                  </a:lnTo>
                  <a:lnTo>
                    <a:pt x="2430" y="3723"/>
                  </a:lnTo>
                  <a:lnTo>
                    <a:pt x="2685" y="3998"/>
                  </a:lnTo>
                  <a:lnTo>
                    <a:pt x="2959" y="4272"/>
                  </a:lnTo>
                  <a:lnTo>
                    <a:pt x="3253" y="4527"/>
                  </a:lnTo>
                  <a:lnTo>
                    <a:pt x="3547" y="4781"/>
                  </a:lnTo>
                  <a:lnTo>
                    <a:pt x="3841" y="5017"/>
                  </a:lnTo>
                  <a:lnTo>
                    <a:pt x="4155" y="5232"/>
                  </a:lnTo>
                  <a:lnTo>
                    <a:pt x="4488" y="5448"/>
                  </a:lnTo>
                  <a:lnTo>
                    <a:pt x="4841" y="5644"/>
                  </a:lnTo>
                  <a:lnTo>
                    <a:pt x="5193" y="5820"/>
                  </a:lnTo>
                  <a:lnTo>
                    <a:pt x="5546" y="5977"/>
                  </a:lnTo>
                  <a:lnTo>
                    <a:pt x="5918" y="6094"/>
                  </a:lnTo>
                  <a:lnTo>
                    <a:pt x="6310" y="6192"/>
                  </a:lnTo>
                  <a:lnTo>
                    <a:pt x="6702" y="6271"/>
                  </a:lnTo>
                  <a:lnTo>
                    <a:pt x="18106" y="6271"/>
                  </a:lnTo>
                  <a:lnTo>
                    <a:pt x="18067" y="6114"/>
                  </a:lnTo>
                  <a:lnTo>
                    <a:pt x="17930" y="5683"/>
                  </a:lnTo>
                  <a:lnTo>
                    <a:pt x="17675" y="5017"/>
                  </a:lnTo>
                  <a:lnTo>
                    <a:pt x="17519" y="4605"/>
                  </a:lnTo>
                  <a:lnTo>
                    <a:pt x="17323" y="4154"/>
                  </a:lnTo>
                  <a:lnTo>
                    <a:pt x="17107" y="3684"/>
                  </a:lnTo>
                  <a:lnTo>
                    <a:pt x="16852" y="3175"/>
                  </a:lnTo>
                  <a:lnTo>
                    <a:pt x="16578" y="2665"/>
                  </a:lnTo>
                  <a:lnTo>
                    <a:pt x="16264" y="2136"/>
                  </a:lnTo>
                  <a:lnTo>
                    <a:pt x="15912" y="1587"/>
                  </a:lnTo>
                  <a:lnTo>
                    <a:pt x="15539" y="1058"/>
                  </a:lnTo>
                  <a:lnTo>
                    <a:pt x="15108" y="529"/>
                  </a:lnTo>
                  <a:lnTo>
                    <a:pt x="146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6163769" y="4205460"/>
              <a:ext cx="155093" cy="65922"/>
            </a:xfrm>
            <a:custGeom>
              <a:rect b="b" l="l" r="r" t="t"/>
              <a:pathLst>
                <a:path extrusionOk="0" h="4273" w="10053">
                  <a:moveTo>
                    <a:pt x="2137" y="0"/>
                  </a:moveTo>
                  <a:lnTo>
                    <a:pt x="1901" y="20"/>
                  </a:lnTo>
                  <a:lnTo>
                    <a:pt x="1705" y="40"/>
                  </a:lnTo>
                  <a:lnTo>
                    <a:pt x="1490" y="98"/>
                  </a:lnTo>
                  <a:lnTo>
                    <a:pt x="1294" y="177"/>
                  </a:lnTo>
                  <a:lnTo>
                    <a:pt x="1118" y="255"/>
                  </a:lnTo>
                  <a:lnTo>
                    <a:pt x="941" y="373"/>
                  </a:lnTo>
                  <a:lnTo>
                    <a:pt x="765" y="490"/>
                  </a:lnTo>
                  <a:lnTo>
                    <a:pt x="628" y="627"/>
                  </a:lnTo>
                  <a:lnTo>
                    <a:pt x="491" y="784"/>
                  </a:lnTo>
                  <a:lnTo>
                    <a:pt x="353" y="941"/>
                  </a:lnTo>
                  <a:lnTo>
                    <a:pt x="255" y="1117"/>
                  </a:lnTo>
                  <a:lnTo>
                    <a:pt x="157" y="1313"/>
                  </a:lnTo>
                  <a:lnTo>
                    <a:pt x="99" y="1509"/>
                  </a:lnTo>
                  <a:lnTo>
                    <a:pt x="40" y="1705"/>
                  </a:lnTo>
                  <a:lnTo>
                    <a:pt x="1" y="1921"/>
                  </a:lnTo>
                  <a:lnTo>
                    <a:pt x="1" y="2136"/>
                  </a:lnTo>
                  <a:lnTo>
                    <a:pt x="1" y="2352"/>
                  </a:lnTo>
                  <a:lnTo>
                    <a:pt x="40" y="2567"/>
                  </a:lnTo>
                  <a:lnTo>
                    <a:pt x="99" y="2763"/>
                  </a:lnTo>
                  <a:lnTo>
                    <a:pt x="157" y="2959"/>
                  </a:lnTo>
                  <a:lnTo>
                    <a:pt x="255" y="3155"/>
                  </a:lnTo>
                  <a:lnTo>
                    <a:pt x="353" y="3332"/>
                  </a:lnTo>
                  <a:lnTo>
                    <a:pt x="491" y="3488"/>
                  </a:lnTo>
                  <a:lnTo>
                    <a:pt x="628" y="3645"/>
                  </a:lnTo>
                  <a:lnTo>
                    <a:pt x="765" y="3782"/>
                  </a:lnTo>
                  <a:lnTo>
                    <a:pt x="941" y="3900"/>
                  </a:lnTo>
                  <a:lnTo>
                    <a:pt x="1118" y="4017"/>
                  </a:lnTo>
                  <a:lnTo>
                    <a:pt x="1294" y="4096"/>
                  </a:lnTo>
                  <a:lnTo>
                    <a:pt x="1490" y="4174"/>
                  </a:lnTo>
                  <a:lnTo>
                    <a:pt x="1705" y="4233"/>
                  </a:lnTo>
                  <a:lnTo>
                    <a:pt x="1901" y="4252"/>
                  </a:lnTo>
                  <a:lnTo>
                    <a:pt x="2137" y="4272"/>
                  </a:lnTo>
                  <a:lnTo>
                    <a:pt x="10014" y="4272"/>
                  </a:lnTo>
                  <a:lnTo>
                    <a:pt x="10033" y="3606"/>
                  </a:lnTo>
                  <a:lnTo>
                    <a:pt x="10053" y="2920"/>
                  </a:lnTo>
                  <a:lnTo>
                    <a:pt x="10033" y="2136"/>
                  </a:lnTo>
                  <a:lnTo>
                    <a:pt x="10033" y="1744"/>
                  </a:lnTo>
                  <a:lnTo>
                    <a:pt x="9994" y="1352"/>
                  </a:lnTo>
                  <a:lnTo>
                    <a:pt x="9955" y="1000"/>
                  </a:lnTo>
                  <a:lnTo>
                    <a:pt x="9896" y="667"/>
                  </a:lnTo>
                  <a:lnTo>
                    <a:pt x="9837" y="392"/>
                  </a:lnTo>
                  <a:lnTo>
                    <a:pt x="9739" y="177"/>
                  </a:lnTo>
                  <a:lnTo>
                    <a:pt x="9681" y="98"/>
                  </a:lnTo>
                  <a:lnTo>
                    <a:pt x="9622" y="59"/>
                  </a:lnTo>
                  <a:lnTo>
                    <a:pt x="9563" y="20"/>
                  </a:lnTo>
                  <a:lnTo>
                    <a:pt x="9504" y="0"/>
                  </a:lnTo>
                  <a:close/>
                </a:path>
              </a:pathLst>
            </a:custGeom>
            <a:solidFill>
              <a:srgbClr val="2C12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2928222" y="3967845"/>
              <a:ext cx="190175" cy="117002"/>
            </a:xfrm>
            <a:custGeom>
              <a:rect b="b" l="l" r="r" t="t"/>
              <a:pathLst>
                <a:path extrusionOk="0" h="7584" w="12327">
                  <a:moveTo>
                    <a:pt x="785" y="1"/>
                  </a:moveTo>
                  <a:lnTo>
                    <a:pt x="667" y="569"/>
                  </a:lnTo>
                  <a:lnTo>
                    <a:pt x="550" y="1157"/>
                  </a:lnTo>
                  <a:lnTo>
                    <a:pt x="452" y="1764"/>
                  </a:lnTo>
                  <a:lnTo>
                    <a:pt x="354" y="2391"/>
                  </a:lnTo>
                  <a:lnTo>
                    <a:pt x="217" y="3665"/>
                  </a:lnTo>
                  <a:lnTo>
                    <a:pt x="119" y="4880"/>
                  </a:lnTo>
                  <a:lnTo>
                    <a:pt x="60" y="5938"/>
                  </a:lnTo>
                  <a:lnTo>
                    <a:pt x="21" y="6800"/>
                  </a:lnTo>
                  <a:lnTo>
                    <a:pt x="1" y="7584"/>
                  </a:lnTo>
                  <a:lnTo>
                    <a:pt x="8407" y="7584"/>
                  </a:lnTo>
                  <a:lnTo>
                    <a:pt x="8838" y="7408"/>
                  </a:lnTo>
                  <a:lnTo>
                    <a:pt x="9250" y="7192"/>
                  </a:lnTo>
                  <a:lnTo>
                    <a:pt x="9622" y="6957"/>
                  </a:lnTo>
                  <a:lnTo>
                    <a:pt x="9955" y="6722"/>
                  </a:lnTo>
                  <a:lnTo>
                    <a:pt x="10269" y="6447"/>
                  </a:lnTo>
                  <a:lnTo>
                    <a:pt x="10563" y="6173"/>
                  </a:lnTo>
                  <a:lnTo>
                    <a:pt x="10817" y="5899"/>
                  </a:lnTo>
                  <a:lnTo>
                    <a:pt x="11053" y="5605"/>
                  </a:lnTo>
                  <a:lnTo>
                    <a:pt x="11249" y="5291"/>
                  </a:lnTo>
                  <a:lnTo>
                    <a:pt x="11444" y="4978"/>
                  </a:lnTo>
                  <a:lnTo>
                    <a:pt x="11601" y="4664"/>
                  </a:lnTo>
                  <a:lnTo>
                    <a:pt x="11738" y="4351"/>
                  </a:lnTo>
                  <a:lnTo>
                    <a:pt x="11856" y="4037"/>
                  </a:lnTo>
                  <a:lnTo>
                    <a:pt x="11974" y="3704"/>
                  </a:lnTo>
                  <a:lnTo>
                    <a:pt x="12052" y="3391"/>
                  </a:lnTo>
                  <a:lnTo>
                    <a:pt x="12130" y="3077"/>
                  </a:lnTo>
                  <a:lnTo>
                    <a:pt x="12189" y="2764"/>
                  </a:lnTo>
                  <a:lnTo>
                    <a:pt x="12248" y="2470"/>
                  </a:lnTo>
                  <a:lnTo>
                    <a:pt x="12307" y="1901"/>
                  </a:lnTo>
                  <a:lnTo>
                    <a:pt x="12326" y="1372"/>
                  </a:lnTo>
                  <a:lnTo>
                    <a:pt x="12307" y="922"/>
                  </a:lnTo>
                  <a:lnTo>
                    <a:pt x="12287" y="549"/>
                  </a:lnTo>
                  <a:lnTo>
                    <a:pt x="12267" y="255"/>
                  </a:lnTo>
                  <a:lnTo>
                    <a:pt x="122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5063094" y="3611732"/>
              <a:ext cx="172017" cy="119131"/>
            </a:xfrm>
            <a:custGeom>
              <a:rect b="b" l="l" r="r" t="t"/>
              <a:pathLst>
                <a:path extrusionOk="0" h="7722" w="11150">
                  <a:moveTo>
                    <a:pt x="4233" y="1"/>
                  </a:moveTo>
                  <a:lnTo>
                    <a:pt x="3919" y="20"/>
                  </a:lnTo>
                  <a:lnTo>
                    <a:pt x="3606" y="40"/>
                  </a:lnTo>
                  <a:lnTo>
                    <a:pt x="3292" y="99"/>
                  </a:lnTo>
                  <a:lnTo>
                    <a:pt x="2998" y="157"/>
                  </a:lnTo>
                  <a:lnTo>
                    <a:pt x="2704" y="236"/>
                  </a:lnTo>
                  <a:lnTo>
                    <a:pt x="2430" y="314"/>
                  </a:lnTo>
                  <a:lnTo>
                    <a:pt x="2156" y="432"/>
                  </a:lnTo>
                  <a:lnTo>
                    <a:pt x="1881" y="569"/>
                  </a:lnTo>
                  <a:lnTo>
                    <a:pt x="1627" y="726"/>
                  </a:lnTo>
                  <a:lnTo>
                    <a:pt x="1391" y="902"/>
                  </a:lnTo>
                  <a:lnTo>
                    <a:pt x="1176" y="1078"/>
                  </a:lnTo>
                  <a:lnTo>
                    <a:pt x="960" y="1294"/>
                  </a:lnTo>
                  <a:lnTo>
                    <a:pt x="764" y="1529"/>
                  </a:lnTo>
                  <a:lnTo>
                    <a:pt x="588" y="1784"/>
                  </a:lnTo>
                  <a:lnTo>
                    <a:pt x="431" y="2078"/>
                  </a:lnTo>
                  <a:lnTo>
                    <a:pt x="294" y="2372"/>
                  </a:lnTo>
                  <a:lnTo>
                    <a:pt x="176" y="2685"/>
                  </a:lnTo>
                  <a:lnTo>
                    <a:pt x="118" y="2901"/>
                  </a:lnTo>
                  <a:lnTo>
                    <a:pt x="59" y="3136"/>
                  </a:lnTo>
                  <a:lnTo>
                    <a:pt x="20" y="3351"/>
                  </a:lnTo>
                  <a:lnTo>
                    <a:pt x="0" y="3586"/>
                  </a:lnTo>
                  <a:lnTo>
                    <a:pt x="0" y="3802"/>
                  </a:lnTo>
                  <a:lnTo>
                    <a:pt x="20" y="4037"/>
                  </a:lnTo>
                  <a:lnTo>
                    <a:pt x="39" y="4253"/>
                  </a:lnTo>
                  <a:lnTo>
                    <a:pt x="79" y="4488"/>
                  </a:lnTo>
                  <a:lnTo>
                    <a:pt x="118" y="4703"/>
                  </a:lnTo>
                  <a:lnTo>
                    <a:pt x="176" y="4919"/>
                  </a:lnTo>
                  <a:lnTo>
                    <a:pt x="255" y="5134"/>
                  </a:lnTo>
                  <a:lnTo>
                    <a:pt x="353" y="5330"/>
                  </a:lnTo>
                  <a:lnTo>
                    <a:pt x="470" y="5526"/>
                  </a:lnTo>
                  <a:lnTo>
                    <a:pt x="588" y="5722"/>
                  </a:lnTo>
                  <a:lnTo>
                    <a:pt x="706" y="5899"/>
                  </a:lnTo>
                  <a:lnTo>
                    <a:pt x="862" y="6075"/>
                  </a:lnTo>
                  <a:lnTo>
                    <a:pt x="1097" y="6310"/>
                  </a:lnTo>
                  <a:lnTo>
                    <a:pt x="1372" y="6526"/>
                  </a:lnTo>
                  <a:lnTo>
                    <a:pt x="1646" y="6722"/>
                  </a:lnTo>
                  <a:lnTo>
                    <a:pt x="1960" y="6878"/>
                  </a:lnTo>
                  <a:lnTo>
                    <a:pt x="2273" y="7016"/>
                  </a:lnTo>
                  <a:lnTo>
                    <a:pt x="2587" y="7153"/>
                  </a:lnTo>
                  <a:lnTo>
                    <a:pt x="2920" y="7251"/>
                  </a:lnTo>
                  <a:lnTo>
                    <a:pt x="3253" y="7349"/>
                  </a:lnTo>
                  <a:lnTo>
                    <a:pt x="3723" y="7466"/>
                  </a:lnTo>
                  <a:lnTo>
                    <a:pt x="4174" y="7545"/>
                  </a:lnTo>
                  <a:lnTo>
                    <a:pt x="4644" y="7623"/>
                  </a:lnTo>
                  <a:lnTo>
                    <a:pt x="5114" y="7662"/>
                  </a:lnTo>
                  <a:lnTo>
                    <a:pt x="5585" y="7701"/>
                  </a:lnTo>
                  <a:lnTo>
                    <a:pt x="6055" y="7721"/>
                  </a:lnTo>
                  <a:lnTo>
                    <a:pt x="6545" y="7721"/>
                  </a:lnTo>
                  <a:lnTo>
                    <a:pt x="7015" y="7701"/>
                  </a:lnTo>
                  <a:lnTo>
                    <a:pt x="7956" y="7662"/>
                  </a:lnTo>
                  <a:lnTo>
                    <a:pt x="8916" y="7584"/>
                  </a:lnTo>
                  <a:lnTo>
                    <a:pt x="9876" y="7466"/>
                  </a:lnTo>
                  <a:lnTo>
                    <a:pt x="10817" y="7349"/>
                  </a:lnTo>
                  <a:lnTo>
                    <a:pt x="10895" y="7329"/>
                  </a:lnTo>
                  <a:lnTo>
                    <a:pt x="10993" y="7310"/>
                  </a:lnTo>
                  <a:lnTo>
                    <a:pt x="11032" y="7290"/>
                  </a:lnTo>
                  <a:lnTo>
                    <a:pt x="11091" y="7251"/>
                  </a:lnTo>
                  <a:lnTo>
                    <a:pt x="11130" y="7192"/>
                  </a:lnTo>
                  <a:lnTo>
                    <a:pt x="11150" y="7133"/>
                  </a:lnTo>
                  <a:lnTo>
                    <a:pt x="11150" y="6996"/>
                  </a:lnTo>
                  <a:lnTo>
                    <a:pt x="11150" y="6604"/>
                  </a:lnTo>
                  <a:lnTo>
                    <a:pt x="11130" y="6212"/>
                  </a:lnTo>
                  <a:lnTo>
                    <a:pt x="11091" y="5820"/>
                  </a:lnTo>
                  <a:lnTo>
                    <a:pt x="11032" y="5428"/>
                  </a:lnTo>
                  <a:lnTo>
                    <a:pt x="10934" y="5037"/>
                  </a:lnTo>
                  <a:lnTo>
                    <a:pt x="10817" y="4664"/>
                  </a:lnTo>
                  <a:lnTo>
                    <a:pt x="10699" y="4292"/>
                  </a:lnTo>
                  <a:lnTo>
                    <a:pt x="10542" y="3920"/>
                  </a:lnTo>
                  <a:lnTo>
                    <a:pt x="10366" y="3567"/>
                  </a:lnTo>
                  <a:lnTo>
                    <a:pt x="10170" y="3234"/>
                  </a:lnTo>
                  <a:lnTo>
                    <a:pt x="9954" y="2901"/>
                  </a:lnTo>
                  <a:lnTo>
                    <a:pt x="9719" y="2587"/>
                  </a:lnTo>
                  <a:lnTo>
                    <a:pt x="9465" y="2274"/>
                  </a:lnTo>
                  <a:lnTo>
                    <a:pt x="9190" y="1980"/>
                  </a:lnTo>
                  <a:lnTo>
                    <a:pt x="8916" y="1705"/>
                  </a:lnTo>
                  <a:lnTo>
                    <a:pt x="8602" y="1470"/>
                  </a:lnTo>
                  <a:lnTo>
                    <a:pt x="8367" y="1294"/>
                  </a:lnTo>
                  <a:lnTo>
                    <a:pt x="8132" y="1117"/>
                  </a:lnTo>
                  <a:lnTo>
                    <a:pt x="7858" y="961"/>
                  </a:lnTo>
                  <a:lnTo>
                    <a:pt x="7603" y="824"/>
                  </a:lnTo>
                  <a:lnTo>
                    <a:pt x="7309" y="686"/>
                  </a:lnTo>
                  <a:lnTo>
                    <a:pt x="7035" y="549"/>
                  </a:lnTo>
                  <a:lnTo>
                    <a:pt x="6741" y="451"/>
                  </a:lnTo>
                  <a:lnTo>
                    <a:pt x="6427" y="353"/>
                  </a:lnTo>
                  <a:lnTo>
                    <a:pt x="6114" y="255"/>
                  </a:lnTo>
                  <a:lnTo>
                    <a:pt x="5800" y="177"/>
                  </a:lnTo>
                  <a:lnTo>
                    <a:pt x="5487" y="118"/>
                  </a:lnTo>
                  <a:lnTo>
                    <a:pt x="5173" y="59"/>
                  </a:lnTo>
                  <a:lnTo>
                    <a:pt x="4860" y="40"/>
                  </a:lnTo>
                  <a:lnTo>
                    <a:pt x="4546" y="20"/>
                  </a:lnTo>
                  <a:lnTo>
                    <a:pt x="42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056419" y="3443357"/>
              <a:ext cx="278436" cy="278436"/>
            </a:xfrm>
            <a:custGeom>
              <a:rect b="b" l="l" r="r" t="t"/>
              <a:pathLst>
                <a:path extrusionOk="0" h="18048" w="18048">
                  <a:moveTo>
                    <a:pt x="17558" y="0"/>
                  </a:moveTo>
                  <a:lnTo>
                    <a:pt x="17499" y="20"/>
                  </a:lnTo>
                  <a:lnTo>
                    <a:pt x="17421" y="59"/>
                  </a:lnTo>
                  <a:lnTo>
                    <a:pt x="17362" y="118"/>
                  </a:lnTo>
                  <a:lnTo>
                    <a:pt x="118" y="17361"/>
                  </a:lnTo>
                  <a:lnTo>
                    <a:pt x="59" y="17420"/>
                  </a:lnTo>
                  <a:lnTo>
                    <a:pt x="20" y="17499"/>
                  </a:lnTo>
                  <a:lnTo>
                    <a:pt x="1" y="17577"/>
                  </a:lnTo>
                  <a:lnTo>
                    <a:pt x="1" y="17655"/>
                  </a:lnTo>
                  <a:lnTo>
                    <a:pt x="1" y="17714"/>
                  </a:lnTo>
                  <a:lnTo>
                    <a:pt x="20" y="17792"/>
                  </a:lnTo>
                  <a:lnTo>
                    <a:pt x="59" y="17871"/>
                  </a:lnTo>
                  <a:lnTo>
                    <a:pt x="118" y="17930"/>
                  </a:lnTo>
                  <a:lnTo>
                    <a:pt x="177" y="17988"/>
                  </a:lnTo>
                  <a:lnTo>
                    <a:pt x="255" y="18028"/>
                  </a:lnTo>
                  <a:lnTo>
                    <a:pt x="314" y="18047"/>
                  </a:lnTo>
                  <a:lnTo>
                    <a:pt x="471" y="18047"/>
                  </a:lnTo>
                  <a:lnTo>
                    <a:pt x="549" y="18028"/>
                  </a:lnTo>
                  <a:lnTo>
                    <a:pt x="628" y="17988"/>
                  </a:lnTo>
                  <a:lnTo>
                    <a:pt x="686" y="17930"/>
                  </a:lnTo>
                  <a:lnTo>
                    <a:pt x="17930" y="686"/>
                  </a:lnTo>
                  <a:lnTo>
                    <a:pt x="17989" y="627"/>
                  </a:lnTo>
                  <a:lnTo>
                    <a:pt x="18009" y="549"/>
                  </a:lnTo>
                  <a:lnTo>
                    <a:pt x="18048" y="470"/>
                  </a:lnTo>
                  <a:lnTo>
                    <a:pt x="18048" y="412"/>
                  </a:lnTo>
                  <a:lnTo>
                    <a:pt x="18048" y="333"/>
                  </a:lnTo>
                  <a:lnTo>
                    <a:pt x="18009" y="255"/>
                  </a:lnTo>
                  <a:lnTo>
                    <a:pt x="17989" y="176"/>
                  </a:lnTo>
                  <a:lnTo>
                    <a:pt x="17930" y="118"/>
                  </a:lnTo>
                  <a:lnTo>
                    <a:pt x="17871" y="59"/>
                  </a:lnTo>
                  <a:lnTo>
                    <a:pt x="17793" y="20"/>
                  </a:lnTo>
                  <a:lnTo>
                    <a:pt x="177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3985082" y="3497168"/>
              <a:ext cx="187737" cy="187737"/>
            </a:xfrm>
            <a:custGeom>
              <a:rect b="b" l="l" r="r" t="t"/>
              <a:pathLst>
                <a:path extrusionOk="0" h="12169" w="12169">
                  <a:moveTo>
                    <a:pt x="11679" y="0"/>
                  </a:moveTo>
                  <a:lnTo>
                    <a:pt x="11620" y="39"/>
                  </a:lnTo>
                  <a:lnTo>
                    <a:pt x="11542" y="59"/>
                  </a:lnTo>
                  <a:lnTo>
                    <a:pt x="11483" y="118"/>
                  </a:lnTo>
                  <a:lnTo>
                    <a:pt x="118" y="11483"/>
                  </a:lnTo>
                  <a:lnTo>
                    <a:pt x="59" y="11542"/>
                  </a:lnTo>
                  <a:lnTo>
                    <a:pt x="39" y="11620"/>
                  </a:lnTo>
                  <a:lnTo>
                    <a:pt x="0" y="11679"/>
                  </a:lnTo>
                  <a:lnTo>
                    <a:pt x="0" y="11757"/>
                  </a:lnTo>
                  <a:lnTo>
                    <a:pt x="0" y="11835"/>
                  </a:lnTo>
                  <a:lnTo>
                    <a:pt x="39" y="11914"/>
                  </a:lnTo>
                  <a:lnTo>
                    <a:pt x="59" y="11992"/>
                  </a:lnTo>
                  <a:lnTo>
                    <a:pt x="118" y="12051"/>
                  </a:lnTo>
                  <a:lnTo>
                    <a:pt x="177" y="12110"/>
                  </a:lnTo>
                  <a:lnTo>
                    <a:pt x="255" y="12129"/>
                  </a:lnTo>
                  <a:lnTo>
                    <a:pt x="333" y="12169"/>
                  </a:lnTo>
                  <a:lnTo>
                    <a:pt x="490" y="12169"/>
                  </a:lnTo>
                  <a:lnTo>
                    <a:pt x="549" y="12129"/>
                  </a:lnTo>
                  <a:lnTo>
                    <a:pt x="627" y="12110"/>
                  </a:lnTo>
                  <a:lnTo>
                    <a:pt x="686" y="12051"/>
                  </a:lnTo>
                  <a:lnTo>
                    <a:pt x="12051" y="686"/>
                  </a:lnTo>
                  <a:lnTo>
                    <a:pt x="12110" y="627"/>
                  </a:lnTo>
                  <a:lnTo>
                    <a:pt x="12130" y="549"/>
                  </a:lnTo>
                  <a:lnTo>
                    <a:pt x="12169" y="490"/>
                  </a:lnTo>
                  <a:lnTo>
                    <a:pt x="12169" y="412"/>
                  </a:lnTo>
                  <a:lnTo>
                    <a:pt x="12169" y="333"/>
                  </a:lnTo>
                  <a:lnTo>
                    <a:pt x="12130" y="255"/>
                  </a:lnTo>
                  <a:lnTo>
                    <a:pt x="12110" y="176"/>
                  </a:lnTo>
                  <a:lnTo>
                    <a:pt x="12051" y="118"/>
                  </a:lnTo>
                  <a:lnTo>
                    <a:pt x="11992" y="59"/>
                  </a:lnTo>
                  <a:lnTo>
                    <a:pt x="11914" y="39"/>
                  </a:lnTo>
                  <a:lnTo>
                    <a:pt x="11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626558" y="3451811"/>
              <a:ext cx="278436" cy="278436"/>
            </a:xfrm>
            <a:custGeom>
              <a:rect b="b" l="l" r="r" t="t"/>
              <a:pathLst>
                <a:path extrusionOk="0" h="18048" w="18048">
                  <a:moveTo>
                    <a:pt x="17578" y="1"/>
                  </a:moveTo>
                  <a:lnTo>
                    <a:pt x="17499" y="20"/>
                  </a:lnTo>
                  <a:lnTo>
                    <a:pt x="17440" y="60"/>
                  </a:lnTo>
                  <a:lnTo>
                    <a:pt x="17362" y="118"/>
                  </a:lnTo>
                  <a:lnTo>
                    <a:pt x="118" y="17362"/>
                  </a:lnTo>
                  <a:lnTo>
                    <a:pt x="79" y="17421"/>
                  </a:lnTo>
                  <a:lnTo>
                    <a:pt x="40" y="17499"/>
                  </a:lnTo>
                  <a:lnTo>
                    <a:pt x="21" y="17578"/>
                  </a:lnTo>
                  <a:lnTo>
                    <a:pt x="1" y="17656"/>
                  </a:lnTo>
                  <a:lnTo>
                    <a:pt x="21" y="17715"/>
                  </a:lnTo>
                  <a:lnTo>
                    <a:pt x="40" y="17793"/>
                  </a:lnTo>
                  <a:lnTo>
                    <a:pt x="79" y="17871"/>
                  </a:lnTo>
                  <a:lnTo>
                    <a:pt x="118" y="17930"/>
                  </a:lnTo>
                  <a:lnTo>
                    <a:pt x="197" y="17989"/>
                  </a:lnTo>
                  <a:lnTo>
                    <a:pt x="256" y="18028"/>
                  </a:lnTo>
                  <a:lnTo>
                    <a:pt x="334" y="18048"/>
                  </a:lnTo>
                  <a:lnTo>
                    <a:pt x="491" y="18048"/>
                  </a:lnTo>
                  <a:lnTo>
                    <a:pt x="569" y="18028"/>
                  </a:lnTo>
                  <a:lnTo>
                    <a:pt x="628" y="17989"/>
                  </a:lnTo>
                  <a:lnTo>
                    <a:pt x="687" y="17930"/>
                  </a:lnTo>
                  <a:lnTo>
                    <a:pt x="17930" y="687"/>
                  </a:lnTo>
                  <a:lnTo>
                    <a:pt x="17989" y="628"/>
                  </a:lnTo>
                  <a:lnTo>
                    <a:pt x="18028" y="549"/>
                  </a:lnTo>
                  <a:lnTo>
                    <a:pt x="18048" y="471"/>
                  </a:lnTo>
                  <a:lnTo>
                    <a:pt x="18048" y="393"/>
                  </a:lnTo>
                  <a:lnTo>
                    <a:pt x="18048" y="334"/>
                  </a:lnTo>
                  <a:lnTo>
                    <a:pt x="18028" y="255"/>
                  </a:lnTo>
                  <a:lnTo>
                    <a:pt x="17989" y="177"/>
                  </a:lnTo>
                  <a:lnTo>
                    <a:pt x="17930" y="118"/>
                  </a:lnTo>
                  <a:lnTo>
                    <a:pt x="17872" y="60"/>
                  </a:lnTo>
                  <a:lnTo>
                    <a:pt x="17813" y="20"/>
                  </a:lnTo>
                  <a:lnTo>
                    <a:pt x="177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4555530" y="3505622"/>
              <a:ext cx="187429" cy="187753"/>
            </a:xfrm>
            <a:custGeom>
              <a:rect b="b" l="l" r="r" t="t"/>
              <a:pathLst>
                <a:path extrusionOk="0" h="12170" w="12149">
                  <a:moveTo>
                    <a:pt x="11679" y="1"/>
                  </a:moveTo>
                  <a:lnTo>
                    <a:pt x="11600" y="40"/>
                  </a:lnTo>
                  <a:lnTo>
                    <a:pt x="11542" y="59"/>
                  </a:lnTo>
                  <a:lnTo>
                    <a:pt x="11463" y="118"/>
                  </a:lnTo>
                  <a:lnTo>
                    <a:pt x="118" y="11483"/>
                  </a:lnTo>
                  <a:lnTo>
                    <a:pt x="59" y="11542"/>
                  </a:lnTo>
                  <a:lnTo>
                    <a:pt x="20" y="11621"/>
                  </a:lnTo>
                  <a:lnTo>
                    <a:pt x="0" y="11679"/>
                  </a:lnTo>
                  <a:lnTo>
                    <a:pt x="0" y="11758"/>
                  </a:lnTo>
                  <a:lnTo>
                    <a:pt x="0" y="11836"/>
                  </a:lnTo>
                  <a:lnTo>
                    <a:pt x="20" y="11915"/>
                  </a:lnTo>
                  <a:lnTo>
                    <a:pt x="59" y="11993"/>
                  </a:lnTo>
                  <a:lnTo>
                    <a:pt x="118" y="12052"/>
                  </a:lnTo>
                  <a:lnTo>
                    <a:pt x="176" y="12110"/>
                  </a:lnTo>
                  <a:lnTo>
                    <a:pt x="235" y="12130"/>
                  </a:lnTo>
                  <a:lnTo>
                    <a:pt x="314" y="12169"/>
                  </a:lnTo>
                  <a:lnTo>
                    <a:pt x="470" y="12169"/>
                  </a:lnTo>
                  <a:lnTo>
                    <a:pt x="549" y="12130"/>
                  </a:lnTo>
                  <a:lnTo>
                    <a:pt x="608" y="12110"/>
                  </a:lnTo>
                  <a:lnTo>
                    <a:pt x="686" y="12052"/>
                  </a:lnTo>
                  <a:lnTo>
                    <a:pt x="12031" y="687"/>
                  </a:lnTo>
                  <a:lnTo>
                    <a:pt x="12090" y="628"/>
                  </a:lnTo>
                  <a:lnTo>
                    <a:pt x="12129" y="549"/>
                  </a:lnTo>
                  <a:lnTo>
                    <a:pt x="12149" y="491"/>
                  </a:lnTo>
                  <a:lnTo>
                    <a:pt x="12149" y="412"/>
                  </a:lnTo>
                  <a:lnTo>
                    <a:pt x="12149" y="334"/>
                  </a:lnTo>
                  <a:lnTo>
                    <a:pt x="12129" y="255"/>
                  </a:lnTo>
                  <a:lnTo>
                    <a:pt x="12090" y="177"/>
                  </a:lnTo>
                  <a:lnTo>
                    <a:pt x="12031" y="118"/>
                  </a:lnTo>
                  <a:lnTo>
                    <a:pt x="11973" y="59"/>
                  </a:lnTo>
                  <a:lnTo>
                    <a:pt x="11914" y="40"/>
                  </a:lnTo>
                  <a:lnTo>
                    <a:pt x="118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34"/>
          <p:cNvGrpSpPr/>
          <p:nvPr/>
        </p:nvGrpSpPr>
        <p:grpSpPr>
          <a:xfrm>
            <a:off x="512250" y="1240588"/>
            <a:ext cx="1371600" cy="968900"/>
            <a:chOff x="512250" y="1240588"/>
            <a:chExt cx="1371600" cy="968900"/>
          </a:xfrm>
        </p:grpSpPr>
        <p:sp>
          <p:nvSpPr>
            <p:cNvPr id="832" name="Google Shape;832;p34"/>
            <p:cNvSpPr txBox="1"/>
            <p:nvPr/>
          </p:nvSpPr>
          <p:spPr>
            <a:xfrm>
              <a:off x="655050" y="1240588"/>
              <a:ext cx="108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Clusters</a:t>
              </a:r>
              <a:endParaRPr b="1" sz="1800">
                <a:solidFill>
                  <a:srgbClr val="000000"/>
                </a:solidFill>
                <a:latin typeface="Fira Sans Extra Condensed"/>
                <a:ea typeface="Fira Sans Extra Condensed"/>
                <a:cs typeface="Fira Sans Extra Condensed"/>
                <a:sym typeface="Fira Sans Extra Condensed"/>
              </a:endParaRPr>
            </a:p>
          </p:txBody>
        </p:sp>
        <p:sp>
          <p:nvSpPr>
            <p:cNvPr id="833" name="Google Shape;833;p34"/>
            <p:cNvSpPr txBox="1"/>
            <p:nvPr/>
          </p:nvSpPr>
          <p:spPr>
            <a:xfrm>
              <a:off x="512250" y="1582188"/>
              <a:ext cx="1371600" cy="6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Time and location groups</a:t>
              </a:r>
              <a:endParaRPr>
                <a:solidFill>
                  <a:srgbClr val="000000"/>
                </a:solidFill>
                <a:latin typeface="Roboto"/>
                <a:ea typeface="Roboto"/>
                <a:cs typeface="Roboto"/>
                <a:sym typeface="Roboto"/>
              </a:endParaRPr>
            </a:p>
          </p:txBody>
        </p:sp>
      </p:grpSp>
      <p:grpSp>
        <p:nvGrpSpPr>
          <p:cNvPr id="834" name="Google Shape;834;p34"/>
          <p:cNvGrpSpPr/>
          <p:nvPr/>
        </p:nvGrpSpPr>
        <p:grpSpPr>
          <a:xfrm>
            <a:off x="440700" y="3699913"/>
            <a:ext cx="1478700" cy="968913"/>
            <a:chOff x="440700" y="3699913"/>
            <a:chExt cx="1478700" cy="968913"/>
          </a:xfrm>
        </p:grpSpPr>
        <p:sp>
          <p:nvSpPr>
            <p:cNvPr id="835" name="Google Shape;835;p34"/>
            <p:cNvSpPr txBox="1"/>
            <p:nvPr/>
          </p:nvSpPr>
          <p:spPr>
            <a:xfrm>
              <a:off x="655050" y="3699913"/>
              <a:ext cx="108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Analysis</a:t>
              </a:r>
              <a:endParaRPr b="1" sz="1800">
                <a:solidFill>
                  <a:srgbClr val="000000"/>
                </a:solidFill>
                <a:latin typeface="Fira Sans Extra Condensed"/>
                <a:ea typeface="Fira Sans Extra Condensed"/>
                <a:cs typeface="Fira Sans Extra Condensed"/>
                <a:sym typeface="Fira Sans Extra Condensed"/>
              </a:endParaRPr>
            </a:p>
          </p:txBody>
        </p:sp>
        <p:sp>
          <p:nvSpPr>
            <p:cNvPr id="836" name="Google Shape;836;p34"/>
            <p:cNvSpPr txBox="1"/>
            <p:nvPr/>
          </p:nvSpPr>
          <p:spPr>
            <a:xfrm>
              <a:off x="440700" y="4041525"/>
              <a:ext cx="1478700" cy="6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Investigation and key insights</a:t>
              </a:r>
              <a:endParaRPr>
                <a:solidFill>
                  <a:srgbClr val="000000"/>
                </a:solidFill>
                <a:latin typeface="Roboto"/>
                <a:ea typeface="Roboto"/>
                <a:cs typeface="Roboto"/>
                <a:sym typeface="Roboto"/>
              </a:endParaRPr>
            </a:p>
          </p:txBody>
        </p:sp>
      </p:grpSp>
      <p:grpSp>
        <p:nvGrpSpPr>
          <p:cNvPr id="837" name="Google Shape;837;p34"/>
          <p:cNvGrpSpPr/>
          <p:nvPr/>
        </p:nvGrpSpPr>
        <p:grpSpPr>
          <a:xfrm>
            <a:off x="7260200" y="3699913"/>
            <a:ext cx="1371600" cy="968913"/>
            <a:chOff x="7260200" y="3699913"/>
            <a:chExt cx="1371600" cy="968913"/>
          </a:xfrm>
        </p:grpSpPr>
        <p:sp>
          <p:nvSpPr>
            <p:cNvPr id="838" name="Google Shape;838;p34"/>
            <p:cNvSpPr txBox="1"/>
            <p:nvPr/>
          </p:nvSpPr>
          <p:spPr>
            <a:xfrm>
              <a:off x="7403000" y="3699913"/>
              <a:ext cx="108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Use</a:t>
              </a:r>
              <a:endParaRPr b="1" sz="1800">
                <a:solidFill>
                  <a:srgbClr val="000000"/>
                </a:solidFill>
                <a:latin typeface="Fira Sans Extra Condensed"/>
                <a:ea typeface="Fira Sans Extra Condensed"/>
                <a:cs typeface="Fira Sans Extra Condensed"/>
                <a:sym typeface="Fira Sans Extra Condensed"/>
              </a:endParaRPr>
            </a:p>
          </p:txBody>
        </p:sp>
        <p:sp>
          <p:nvSpPr>
            <p:cNvPr id="839" name="Google Shape;839;p34"/>
            <p:cNvSpPr txBox="1"/>
            <p:nvPr/>
          </p:nvSpPr>
          <p:spPr>
            <a:xfrm>
              <a:off x="7260200" y="4041525"/>
              <a:ext cx="1371600" cy="6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Could be used by drivers and passengers</a:t>
              </a:r>
              <a:endParaRPr>
                <a:solidFill>
                  <a:srgbClr val="000000"/>
                </a:solidFill>
                <a:latin typeface="Roboto"/>
                <a:ea typeface="Roboto"/>
                <a:cs typeface="Roboto"/>
                <a:sym typeface="Roboto"/>
              </a:endParaRPr>
            </a:p>
          </p:txBody>
        </p:sp>
      </p:grpSp>
      <p:grpSp>
        <p:nvGrpSpPr>
          <p:cNvPr id="840" name="Google Shape;840;p34"/>
          <p:cNvGrpSpPr/>
          <p:nvPr/>
        </p:nvGrpSpPr>
        <p:grpSpPr>
          <a:xfrm>
            <a:off x="3773025" y="1237400"/>
            <a:ext cx="1566600" cy="968888"/>
            <a:chOff x="3773075" y="1237388"/>
            <a:chExt cx="1566600" cy="968888"/>
          </a:xfrm>
        </p:grpSpPr>
        <p:sp>
          <p:nvSpPr>
            <p:cNvPr id="841" name="Google Shape;841;p34"/>
            <p:cNvSpPr txBox="1"/>
            <p:nvPr/>
          </p:nvSpPr>
          <p:spPr>
            <a:xfrm>
              <a:off x="3773075" y="1237388"/>
              <a:ext cx="156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Neural Network</a:t>
              </a:r>
              <a:endParaRPr b="1" sz="1800">
                <a:solidFill>
                  <a:srgbClr val="000000"/>
                </a:solidFill>
                <a:latin typeface="Fira Sans Extra Condensed"/>
                <a:ea typeface="Fira Sans Extra Condensed"/>
                <a:cs typeface="Fira Sans Extra Condensed"/>
                <a:sym typeface="Fira Sans Extra Condensed"/>
              </a:endParaRPr>
            </a:p>
          </p:txBody>
        </p:sp>
        <p:sp>
          <p:nvSpPr>
            <p:cNvPr id="842" name="Google Shape;842;p34"/>
            <p:cNvSpPr txBox="1"/>
            <p:nvPr/>
          </p:nvSpPr>
          <p:spPr>
            <a:xfrm>
              <a:off x="3886200" y="1578975"/>
              <a:ext cx="1371600" cy="6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Trip duration target</a:t>
              </a:r>
              <a:endParaRPr>
                <a:solidFill>
                  <a:srgbClr val="000000"/>
                </a:solidFill>
                <a:latin typeface="Roboto"/>
                <a:ea typeface="Roboto"/>
                <a:cs typeface="Roboto"/>
                <a:sym typeface="Roboto"/>
              </a:endParaRPr>
            </a:p>
          </p:txBody>
        </p:sp>
      </p:grpSp>
      <p:grpSp>
        <p:nvGrpSpPr>
          <p:cNvPr id="843" name="Google Shape;843;p34"/>
          <p:cNvGrpSpPr/>
          <p:nvPr/>
        </p:nvGrpSpPr>
        <p:grpSpPr>
          <a:xfrm>
            <a:off x="7260050" y="1240588"/>
            <a:ext cx="1371600" cy="968900"/>
            <a:chOff x="7260050" y="1240588"/>
            <a:chExt cx="1371600" cy="968900"/>
          </a:xfrm>
        </p:grpSpPr>
        <p:sp>
          <p:nvSpPr>
            <p:cNvPr id="844" name="Google Shape;844;p34"/>
            <p:cNvSpPr txBox="1"/>
            <p:nvPr/>
          </p:nvSpPr>
          <p:spPr>
            <a:xfrm>
              <a:off x="7402850" y="1240588"/>
              <a:ext cx="10860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Prediction</a:t>
              </a:r>
              <a:endParaRPr b="1" sz="1800">
                <a:solidFill>
                  <a:srgbClr val="000000"/>
                </a:solidFill>
                <a:latin typeface="Fira Sans Extra Condensed"/>
                <a:ea typeface="Fira Sans Extra Condensed"/>
                <a:cs typeface="Fira Sans Extra Condensed"/>
                <a:sym typeface="Fira Sans Extra Condensed"/>
              </a:endParaRPr>
            </a:p>
          </p:txBody>
        </p:sp>
        <p:sp>
          <p:nvSpPr>
            <p:cNvPr id="845" name="Google Shape;845;p34"/>
            <p:cNvSpPr txBox="1"/>
            <p:nvPr/>
          </p:nvSpPr>
          <p:spPr>
            <a:xfrm>
              <a:off x="7260050" y="1582188"/>
              <a:ext cx="1371600" cy="62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Better for short trips</a:t>
              </a:r>
              <a:endParaRPr>
                <a:solidFill>
                  <a:srgbClr val="000000"/>
                </a:solidFill>
                <a:latin typeface="Roboto"/>
                <a:ea typeface="Roboto"/>
                <a:cs typeface="Roboto"/>
                <a:sym typeface="Roboto"/>
              </a:endParaRPr>
            </a:p>
          </p:txBody>
        </p:sp>
      </p:grpSp>
      <p:grpSp>
        <p:nvGrpSpPr>
          <p:cNvPr id="846" name="Google Shape;846;p34"/>
          <p:cNvGrpSpPr/>
          <p:nvPr/>
        </p:nvGrpSpPr>
        <p:grpSpPr>
          <a:xfrm>
            <a:off x="3079240" y="3002188"/>
            <a:ext cx="365758" cy="365770"/>
            <a:chOff x="4129692" y="1499245"/>
            <a:chExt cx="464337" cy="464352"/>
          </a:xfrm>
        </p:grpSpPr>
        <p:sp>
          <p:nvSpPr>
            <p:cNvPr id="847" name="Google Shape;847;p34"/>
            <p:cNvSpPr/>
            <p:nvPr/>
          </p:nvSpPr>
          <p:spPr>
            <a:xfrm>
              <a:off x="4239428" y="1746517"/>
              <a:ext cx="63793" cy="31457"/>
            </a:xfrm>
            <a:custGeom>
              <a:rect b="b" l="l" r="r" t="t"/>
              <a:pathLst>
                <a:path extrusionOk="0" h="2039" w="4135">
                  <a:moveTo>
                    <a:pt x="157" y="1"/>
                  </a:moveTo>
                  <a:lnTo>
                    <a:pt x="98" y="20"/>
                  </a:lnTo>
                  <a:lnTo>
                    <a:pt x="39" y="40"/>
                  </a:lnTo>
                  <a:lnTo>
                    <a:pt x="0" y="99"/>
                  </a:lnTo>
                  <a:lnTo>
                    <a:pt x="0" y="158"/>
                  </a:lnTo>
                  <a:lnTo>
                    <a:pt x="0" y="1882"/>
                  </a:lnTo>
                  <a:lnTo>
                    <a:pt x="0" y="1941"/>
                  </a:lnTo>
                  <a:lnTo>
                    <a:pt x="39" y="1999"/>
                  </a:lnTo>
                  <a:lnTo>
                    <a:pt x="98" y="2039"/>
                  </a:lnTo>
                  <a:lnTo>
                    <a:pt x="4135" y="2039"/>
                  </a:lnTo>
                  <a:lnTo>
                    <a:pt x="41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4330419" y="1746517"/>
              <a:ext cx="64101" cy="31457"/>
            </a:xfrm>
            <a:custGeom>
              <a:rect b="b" l="l" r="r" t="t"/>
              <a:pathLst>
                <a:path extrusionOk="0" h="2039" w="4155">
                  <a:moveTo>
                    <a:pt x="0" y="1"/>
                  </a:moveTo>
                  <a:lnTo>
                    <a:pt x="0" y="2039"/>
                  </a:lnTo>
                  <a:lnTo>
                    <a:pt x="4154" y="2039"/>
                  </a:lnTo>
                  <a:lnTo>
                    <a:pt x="20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4401155" y="1746517"/>
              <a:ext cx="36887" cy="31457"/>
            </a:xfrm>
            <a:custGeom>
              <a:rect b="b" l="l" r="r" t="t"/>
              <a:pathLst>
                <a:path extrusionOk="0" h="2039" w="2391">
                  <a:moveTo>
                    <a:pt x="0" y="1"/>
                  </a:moveTo>
                  <a:lnTo>
                    <a:pt x="2097" y="2039"/>
                  </a:lnTo>
                  <a:lnTo>
                    <a:pt x="2391" y="2039"/>
                  </a:lnTo>
                  <a:lnTo>
                    <a:pt x="23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4465240" y="1746517"/>
              <a:ext cx="19068" cy="31457"/>
            </a:xfrm>
            <a:custGeom>
              <a:rect b="b" l="l" r="r" t="t"/>
              <a:pathLst>
                <a:path extrusionOk="0" h="2039" w="1236">
                  <a:moveTo>
                    <a:pt x="1" y="1"/>
                  </a:moveTo>
                  <a:lnTo>
                    <a:pt x="1" y="2039"/>
                  </a:lnTo>
                  <a:lnTo>
                    <a:pt x="1137" y="2039"/>
                  </a:lnTo>
                  <a:lnTo>
                    <a:pt x="1176" y="1999"/>
                  </a:lnTo>
                  <a:lnTo>
                    <a:pt x="1215" y="1941"/>
                  </a:lnTo>
                  <a:lnTo>
                    <a:pt x="1235" y="1882"/>
                  </a:lnTo>
                  <a:lnTo>
                    <a:pt x="1235" y="158"/>
                  </a:lnTo>
                  <a:lnTo>
                    <a:pt x="1215" y="99"/>
                  </a:lnTo>
                  <a:lnTo>
                    <a:pt x="1176" y="40"/>
                  </a:lnTo>
                  <a:lnTo>
                    <a:pt x="1137" y="20"/>
                  </a:lnTo>
                  <a:lnTo>
                    <a:pt x="10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4129692" y="1577231"/>
              <a:ext cx="390887" cy="386366"/>
            </a:xfrm>
            <a:custGeom>
              <a:rect b="b" l="l" r="r" t="t"/>
              <a:pathLst>
                <a:path extrusionOk="0" h="25044" w="25337">
                  <a:moveTo>
                    <a:pt x="3782" y="1"/>
                  </a:moveTo>
                  <a:lnTo>
                    <a:pt x="3351" y="530"/>
                  </a:lnTo>
                  <a:lnTo>
                    <a:pt x="2920" y="1078"/>
                  </a:lnTo>
                  <a:lnTo>
                    <a:pt x="2528" y="1627"/>
                  </a:lnTo>
                  <a:lnTo>
                    <a:pt x="2155" y="2215"/>
                  </a:lnTo>
                  <a:lnTo>
                    <a:pt x="1822" y="2803"/>
                  </a:lnTo>
                  <a:lnTo>
                    <a:pt x="1509" y="3390"/>
                  </a:lnTo>
                  <a:lnTo>
                    <a:pt x="1235" y="4018"/>
                  </a:lnTo>
                  <a:lnTo>
                    <a:pt x="980" y="4645"/>
                  </a:lnTo>
                  <a:lnTo>
                    <a:pt x="745" y="5272"/>
                  </a:lnTo>
                  <a:lnTo>
                    <a:pt x="549" y="5918"/>
                  </a:lnTo>
                  <a:lnTo>
                    <a:pt x="372" y="6584"/>
                  </a:lnTo>
                  <a:lnTo>
                    <a:pt x="235" y="7251"/>
                  </a:lnTo>
                  <a:lnTo>
                    <a:pt x="137" y="7937"/>
                  </a:lnTo>
                  <a:lnTo>
                    <a:pt x="59" y="8622"/>
                  </a:lnTo>
                  <a:lnTo>
                    <a:pt x="20" y="9308"/>
                  </a:lnTo>
                  <a:lnTo>
                    <a:pt x="0" y="9994"/>
                  </a:lnTo>
                  <a:lnTo>
                    <a:pt x="20" y="10739"/>
                  </a:lnTo>
                  <a:lnTo>
                    <a:pt x="59" y="11483"/>
                  </a:lnTo>
                  <a:lnTo>
                    <a:pt x="157" y="12228"/>
                  </a:lnTo>
                  <a:lnTo>
                    <a:pt x="274" y="12953"/>
                  </a:lnTo>
                  <a:lnTo>
                    <a:pt x="451" y="13678"/>
                  </a:lnTo>
                  <a:lnTo>
                    <a:pt x="647" y="14383"/>
                  </a:lnTo>
                  <a:lnTo>
                    <a:pt x="862" y="15069"/>
                  </a:lnTo>
                  <a:lnTo>
                    <a:pt x="1137" y="15755"/>
                  </a:lnTo>
                  <a:lnTo>
                    <a:pt x="1430" y="16421"/>
                  </a:lnTo>
                  <a:lnTo>
                    <a:pt x="1764" y="17087"/>
                  </a:lnTo>
                  <a:lnTo>
                    <a:pt x="2116" y="17715"/>
                  </a:lnTo>
                  <a:lnTo>
                    <a:pt x="2508" y="18342"/>
                  </a:lnTo>
                  <a:lnTo>
                    <a:pt x="2939" y="18949"/>
                  </a:lnTo>
                  <a:lnTo>
                    <a:pt x="3390" y="19537"/>
                  </a:lnTo>
                  <a:lnTo>
                    <a:pt x="3880" y="20086"/>
                  </a:lnTo>
                  <a:lnTo>
                    <a:pt x="4409" y="20634"/>
                  </a:lnTo>
                  <a:lnTo>
                    <a:pt x="4938" y="21163"/>
                  </a:lnTo>
                  <a:lnTo>
                    <a:pt x="5506" y="21653"/>
                  </a:lnTo>
                  <a:lnTo>
                    <a:pt x="6094" y="22104"/>
                  </a:lnTo>
                  <a:lnTo>
                    <a:pt x="6702" y="22535"/>
                  </a:lnTo>
                  <a:lnTo>
                    <a:pt x="7329" y="22927"/>
                  </a:lnTo>
                  <a:lnTo>
                    <a:pt x="7956" y="23280"/>
                  </a:lnTo>
                  <a:lnTo>
                    <a:pt x="8622" y="23613"/>
                  </a:lnTo>
                  <a:lnTo>
                    <a:pt x="9288" y="23907"/>
                  </a:lnTo>
                  <a:lnTo>
                    <a:pt x="9954" y="24181"/>
                  </a:lnTo>
                  <a:lnTo>
                    <a:pt x="10660" y="24396"/>
                  </a:lnTo>
                  <a:lnTo>
                    <a:pt x="11365" y="24592"/>
                  </a:lnTo>
                  <a:lnTo>
                    <a:pt x="12090" y="24749"/>
                  </a:lnTo>
                  <a:lnTo>
                    <a:pt x="12815" y="24886"/>
                  </a:lnTo>
                  <a:lnTo>
                    <a:pt x="13540" y="24965"/>
                  </a:lnTo>
                  <a:lnTo>
                    <a:pt x="14285" y="25023"/>
                  </a:lnTo>
                  <a:lnTo>
                    <a:pt x="15049" y="25043"/>
                  </a:lnTo>
                  <a:lnTo>
                    <a:pt x="15754" y="25023"/>
                  </a:lnTo>
                  <a:lnTo>
                    <a:pt x="16479" y="24984"/>
                  </a:lnTo>
                  <a:lnTo>
                    <a:pt x="17185" y="24886"/>
                  </a:lnTo>
                  <a:lnTo>
                    <a:pt x="17890" y="24788"/>
                  </a:lnTo>
                  <a:lnTo>
                    <a:pt x="18576" y="24632"/>
                  </a:lnTo>
                  <a:lnTo>
                    <a:pt x="19262" y="24455"/>
                  </a:lnTo>
                  <a:lnTo>
                    <a:pt x="19928" y="24240"/>
                  </a:lnTo>
                  <a:lnTo>
                    <a:pt x="20594" y="24005"/>
                  </a:lnTo>
                  <a:lnTo>
                    <a:pt x="21241" y="23730"/>
                  </a:lnTo>
                  <a:lnTo>
                    <a:pt x="21868" y="23417"/>
                  </a:lnTo>
                  <a:lnTo>
                    <a:pt x="22476" y="23084"/>
                  </a:lnTo>
                  <a:lnTo>
                    <a:pt x="23083" y="22731"/>
                  </a:lnTo>
                  <a:lnTo>
                    <a:pt x="23671" y="22319"/>
                  </a:lnTo>
                  <a:lnTo>
                    <a:pt x="24239" y="21908"/>
                  </a:lnTo>
                  <a:lnTo>
                    <a:pt x="24807" y="21457"/>
                  </a:lnTo>
                  <a:lnTo>
                    <a:pt x="25336" y="20967"/>
                  </a:lnTo>
                  <a:lnTo>
                    <a:pt x="18968" y="14775"/>
                  </a:lnTo>
                  <a:lnTo>
                    <a:pt x="7074" y="14775"/>
                  </a:lnTo>
                  <a:lnTo>
                    <a:pt x="6878" y="14736"/>
                  </a:lnTo>
                  <a:lnTo>
                    <a:pt x="6702" y="14697"/>
                  </a:lnTo>
                  <a:lnTo>
                    <a:pt x="6525" y="14638"/>
                  </a:lnTo>
                  <a:lnTo>
                    <a:pt x="6349" y="14540"/>
                  </a:lnTo>
                  <a:lnTo>
                    <a:pt x="6192" y="14462"/>
                  </a:lnTo>
                  <a:lnTo>
                    <a:pt x="6035" y="14344"/>
                  </a:lnTo>
                  <a:lnTo>
                    <a:pt x="5898" y="14227"/>
                  </a:lnTo>
                  <a:lnTo>
                    <a:pt x="5781" y="14089"/>
                  </a:lnTo>
                  <a:lnTo>
                    <a:pt x="5663" y="13933"/>
                  </a:lnTo>
                  <a:lnTo>
                    <a:pt x="5585" y="13776"/>
                  </a:lnTo>
                  <a:lnTo>
                    <a:pt x="5487" y="13600"/>
                  </a:lnTo>
                  <a:lnTo>
                    <a:pt x="5428" y="13423"/>
                  </a:lnTo>
                  <a:lnTo>
                    <a:pt x="5389" y="13247"/>
                  </a:lnTo>
                  <a:lnTo>
                    <a:pt x="5349" y="13051"/>
                  </a:lnTo>
                  <a:lnTo>
                    <a:pt x="5349" y="12855"/>
                  </a:lnTo>
                  <a:lnTo>
                    <a:pt x="5349" y="11131"/>
                  </a:lnTo>
                  <a:lnTo>
                    <a:pt x="5349" y="10935"/>
                  </a:lnTo>
                  <a:lnTo>
                    <a:pt x="5389" y="10739"/>
                  </a:lnTo>
                  <a:lnTo>
                    <a:pt x="5428" y="10562"/>
                  </a:lnTo>
                  <a:lnTo>
                    <a:pt x="5487" y="10386"/>
                  </a:lnTo>
                  <a:lnTo>
                    <a:pt x="5585" y="10210"/>
                  </a:lnTo>
                  <a:lnTo>
                    <a:pt x="5663" y="10053"/>
                  </a:lnTo>
                  <a:lnTo>
                    <a:pt x="5781" y="9916"/>
                  </a:lnTo>
                  <a:lnTo>
                    <a:pt x="5898" y="9778"/>
                  </a:lnTo>
                  <a:lnTo>
                    <a:pt x="6035" y="9641"/>
                  </a:lnTo>
                  <a:lnTo>
                    <a:pt x="6192" y="9543"/>
                  </a:lnTo>
                  <a:lnTo>
                    <a:pt x="6349" y="9445"/>
                  </a:lnTo>
                  <a:lnTo>
                    <a:pt x="6525" y="9367"/>
                  </a:lnTo>
                  <a:lnTo>
                    <a:pt x="6702" y="9289"/>
                  </a:lnTo>
                  <a:lnTo>
                    <a:pt x="6878" y="9249"/>
                  </a:lnTo>
                  <a:lnTo>
                    <a:pt x="7074" y="9230"/>
                  </a:lnTo>
                  <a:lnTo>
                    <a:pt x="7270" y="9210"/>
                  </a:lnTo>
                  <a:lnTo>
                    <a:pt x="13246" y="9210"/>
                  </a:lnTo>
                  <a:lnTo>
                    <a:pt x="37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4207370" y="1499245"/>
              <a:ext cx="386659" cy="381815"/>
            </a:xfrm>
            <a:custGeom>
              <a:rect b="b" l="l" r="r" t="t"/>
              <a:pathLst>
                <a:path extrusionOk="0" h="24749" w="25063">
                  <a:moveTo>
                    <a:pt x="15109" y="6897"/>
                  </a:moveTo>
                  <a:lnTo>
                    <a:pt x="15285" y="6917"/>
                  </a:lnTo>
                  <a:lnTo>
                    <a:pt x="15442" y="6976"/>
                  </a:lnTo>
                  <a:lnTo>
                    <a:pt x="15579" y="7074"/>
                  </a:lnTo>
                  <a:lnTo>
                    <a:pt x="15697" y="7191"/>
                  </a:lnTo>
                  <a:lnTo>
                    <a:pt x="15814" y="7329"/>
                  </a:lnTo>
                  <a:lnTo>
                    <a:pt x="15873" y="7485"/>
                  </a:lnTo>
                  <a:lnTo>
                    <a:pt x="16265" y="8622"/>
                  </a:lnTo>
                  <a:lnTo>
                    <a:pt x="16324" y="8739"/>
                  </a:lnTo>
                  <a:lnTo>
                    <a:pt x="16382" y="8857"/>
                  </a:lnTo>
                  <a:lnTo>
                    <a:pt x="16480" y="8955"/>
                  </a:lnTo>
                  <a:lnTo>
                    <a:pt x="16578" y="9033"/>
                  </a:lnTo>
                  <a:lnTo>
                    <a:pt x="16696" y="9112"/>
                  </a:lnTo>
                  <a:lnTo>
                    <a:pt x="16814" y="9171"/>
                  </a:lnTo>
                  <a:lnTo>
                    <a:pt x="16951" y="9190"/>
                  </a:lnTo>
                  <a:lnTo>
                    <a:pt x="17088" y="9210"/>
                  </a:lnTo>
                  <a:lnTo>
                    <a:pt x="17343" y="9210"/>
                  </a:lnTo>
                  <a:lnTo>
                    <a:pt x="17617" y="9249"/>
                  </a:lnTo>
                  <a:lnTo>
                    <a:pt x="17852" y="9327"/>
                  </a:lnTo>
                  <a:lnTo>
                    <a:pt x="18107" y="9406"/>
                  </a:lnTo>
                  <a:lnTo>
                    <a:pt x="18342" y="9523"/>
                  </a:lnTo>
                  <a:lnTo>
                    <a:pt x="18557" y="9660"/>
                  </a:lnTo>
                  <a:lnTo>
                    <a:pt x="18753" y="9798"/>
                  </a:lnTo>
                  <a:lnTo>
                    <a:pt x="18930" y="9974"/>
                  </a:lnTo>
                  <a:lnTo>
                    <a:pt x="19106" y="10170"/>
                  </a:lnTo>
                  <a:lnTo>
                    <a:pt x="19263" y="10366"/>
                  </a:lnTo>
                  <a:lnTo>
                    <a:pt x="19400" y="10581"/>
                  </a:lnTo>
                  <a:lnTo>
                    <a:pt x="19498" y="10816"/>
                  </a:lnTo>
                  <a:lnTo>
                    <a:pt x="19596" y="11052"/>
                  </a:lnTo>
                  <a:lnTo>
                    <a:pt x="19655" y="11306"/>
                  </a:lnTo>
                  <a:lnTo>
                    <a:pt x="19694" y="11561"/>
                  </a:lnTo>
                  <a:lnTo>
                    <a:pt x="19714" y="11835"/>
                  </a:lnTo>
                  <a:lnTo>
                    <a:pt x="19714" y="12580"/>
                  </a:lnTo>
                  <a:lnTo>
                    <a:pt x="19694" y="12756"/>
                  </a:lnTo>
                  <a:lnTo>
                    <a:pt x="19635" y="12913"/>
                  </a:lnTo>
                  <a:lnTo>
                    <a:pt x="19557" y="13070"/>
                  </a:lnTo>
                  <a:lnTo>
                    <a:pt x="19459" y="13207"/>
                  </a:lnTo>
                  <a:lnTo>
                    <a:pt x="19322" y="13305"/>
                  </a:lnTo>
                  <a:lnTo>
                    <a:pt x="19165" y="13383"/>
                  </a:lnTo>
                  <a:lnTo>
                    <a:pt x="19008" y="13442"/>
                  </a:lnTo>
                  <a:lnTo>
                    <a:pt x="18832" y="13462"/>
                  </a:lnTo>
                  <a:lnTo>
                    <a:pt x="18655" y="13442"/>
                  </a:lnTo>
                  <a:lnTo>
                    <a:pt x="18479" y="13383"/>
                  </a:lnTo>
                  <a:lnTo>
                    <a:pt x="18342" y="13305"/>
                  </a:lnTo>
                  <a:lnTo>
                    <a:pt x="18205" y="13207"/>
                  </a:lnTo>
                  <a:lnTo>
                    <a:pt x="18087" y="13070"/>
                  </a:lnTo>
                  <a:lnTo>
                    <a:pt x="18009" y="12913"/>
                  </a:lnTo>
                  <a:lnTo>
                    <a:pt x="17970" y="12756"/>
                  </a:lnTo>
                  <a:lnTo>
                    <a:pt x="17950" y="12580"/>
                  </a:lnTo>
                  <a:lnTo>
                    <a:pt x="17950" y="11835"/>
                  </a:lnTo>
                  <a:lnTo>
                    <a:pt x="17930" y="11659"/>
                  </a:lnTo>
                  <a:lnTo>
                    <a:pt x="17872" y="11502"/>
                  </a:lnTo>
                  <a:lnTo>
                    <a:pt x="17793" y="11346"/>
                  </a:lnTo>
                  <a:lnTo>
                    <a:pt x="17695" y="11228"/>
                  </a:lnTo>
                  <a:lnTo>
                    <a:pt x="17558" y="11110"/>
                  </a:lnTo>
                  <a:lnTo>
                    <a:pt x="17421" y="11032"/>
                  </a:lnTo>
                  <a:lnTo>
                    <a:pt x="17264" y="10993"/>
                  </a:lnTo>
                  <a:lnTo>
                    <a:pt x="17088" y="10973"/>
                  </a:lnTo>
                  <a:lnTo>
                    <a:pt x="16872" y="10954"/>
                  </a:lnTo>
                  <a:lnTo>
                    <a:pt x="16657" y="10934"/>
                  </a:lnTo>
                  <a:lnTo>
                    <a:pt x="16461" y="10895"/>
                  </a:lnTo>
                  <a:lnTo>
                    <a:pt x="16265" y="10836"/>
                  </a:lnTo>
                  <a:lnTo>
                    <a:pt x="16069" y="10777"/>
                  </a:lnTo>
                  <a:lnTo>
                    <a:pt x="15893" y="10679"/>
                  </a:lnTo>
                  <a:lnTo>
                    <a:pt x="15716" y="10581"/>
                  </a:lnTo>
                  <a:lnTo>
                    <a:pt x="15559" y="10483"/>
                  </a:lnTo>
                  <a:lnTo>
                    <a:pt x="15383" y="10346"/>
                  </a:lnTo>
                  <a:lnTo>
                    <a:pt x="15246" y="10209"/>
                  </a:lnTo>
                  <a:lnTo>
                    <a:pt x="15109" y="10072"/>
                  </a:lnTo>
                  <a:lnTo>
                    <a:pt x="14972" y="9915"/>
                  </a:lnTo>
                  <a:lnTo>
                    <a:pt x="14854" y="9739"/>
                  </a:lnTo>
                  <a:lnTo>
                    <a:pt x="14756" y="9562"/>
                  </a:lnTo>
                  <a:lnTo>
                    <a:pt x="14678" y="9386"/>
                  </a:lnTo>
                  <a:lnTo>
                    <a:pt x="14599" y="9190"/>
                  </a:lnTo>
                  <a:lnTo>
                    <a:pt x="14207" y="8054"/>
                  </a:lnTo>
                  <a:lnTo>
                    <a:pt x="14168" y="7877"/>
                  </a:lnTo>
                  <a:lnTo>
                    <a:pt x="14168" y="7701"/>
                  </a:lnTo>
                  <a:lnTo>
                    <a:pt x="14188" y="7544"/>
                  </a:lnTo>
                  <a:lnTo>
                    <a:pt x="14247" y="7368"/>
                  </a:lnTo>
                  <a:lnTo>
                    <a:pt x="14345" y="7231"/>
                  </a:lnTo>
                  <a:lnTo>
                    <a:pt x="14462" y="7113"/>
                  </a:lnTo>
                  <a:lnTo>
                    <a:pt x="14599" y="7015"/>
                  </a:lnTo>
                  <a:lnTo>
                    <a:pt x="14756" y="6937"/>
                  </a:lnTo>
                  <a:lnTo>
                    <a:pt x="14932" y="6897"/>
                  </a:lnTo>
                  <a:close/>
                  <a:moveTo>
                    <a:pt x="10014" y="0"/>
                  </a:moveTo>
                  <a:lnTo>
                    <a:pt x="9309" y="20"/>
                  </a:lnTo>
                  <a:lnTo>
                    <a:pt x="8623" y="59"/>
                  </a:lnTo>
                  <a:lnTo>
                    <a:pt x="7937" y="137"/>
                  </a:lnTo>
                  <a:lnTo>
                    <a:pt x="7251" y="255"/>
                  </a:lnTo>
                  <a:lnTo>
                    <a:pt x="6585" y="392"/>
                  </a:lnTo>
                  <a:lnTo>
                    <a:pt x="5938" y="568"/>
                  </a:lnTo>
                  <a:lnTo>
                    <a:pt x="5272" y="764"/>
                  </a:lnTo>
                  <a:lnTo>
                    <a:pt x="4645" y="980"/>
                  </a:lnTo>
                  <a:lnTo>
                    <a:pt x="4018" y="1234"/>
                  </a:lnTo>
                  <a:lnTo>
                    <a:pt x="3391" y="1528"/>
                  </a:lnTo>
                  <a:lnTo>
                    <a:pt x="2783" y="1842"/>
                  </a:lnTo>
                  <a:lnTo>
                    <a:pt x="2196" y="2175"/>
                  </a:lnTo>
                  <a:lnTo>
                    <a:pt x="1627" y="2547"/>
                  </a:lnTo>
                  <a:lnTo>
                    <a:pt x="1079" y="2939"/>
                  </a:lnTo>
                  <a:lnTo>
                    <a:pt x="530" y="3370"/>
                  </a:lnTo>
                  <a:lnTo>
                    <a:pt x="1" y="3821"/>
                  </a:lnTo>
                  <a:lnTo>
                    <a:pt x="10739" y="14265"/>
                  </a:lnTo>
                  <a:lnTo>
                    <a:pt x="17793" y="14265"/>
                  </a:lnTo>
                  <a:lnTo>
                    <a:pt x="17989" y="14285"/>
                  </a:lnTo>
                  <a:lnTo>
                    <a:pt x="18185" y="14304"/>
                  </a:lnTo>
                  <a:lnTo>
                    <a:pt x="18362" y="14344"/>
                  </a:lnTo>
                  <a:lnTo>
                    <a:pt x="18538" y="14422"/>
                  </a:lnTo>
                  <a:lnTo>
                    <a:pt x="18695" y="14500"/>
                  </a:lnTo>
                  <a:lnTo>
                    <a:pt x="18871" y="14598"/>
                  </a:lnTo>
                  <a:lnTo>
                    <a:pt x="19008" y="14696"/>
                  </a:lnTo>
                  <a:lnTo>
                    <a:pt x="19145" y="14833"/>
                  </a:lnTo>
                  <a:lnTo>
                    <a:pt x="19263" y="14971"/>
                  </a:lnTo>
                  <a:lnTo>
                    <a:pt x="19380" y="15108"/>
                  </a:lnTo>
                  <a:lnTo>
                    <a:pt x="19478" y="15265"/>
                  </a:lnTo>
                  <a:lnTo>
                    <a:pt x="19557" y="15441"/>
                  </a:lnTo>
                  <a:lnTo>
                    <a:pt x="19616" y="15617"/>
                  </a:lnTo>
                  <a:lnTo>
                    <a:pt x="19674" y="15794"/>
                  </a:lnTo>
                  <a:lnTo>
                    <a:pt x="19694" y="15990"/>
                  </a:lnTo>
                  <a:lnTo>
                    <a:pt x="19714" y="16186"/>
                  </a:lnTo>
                  <a:lnTo>
                    <a:pt x="19714" y="17910"/>
                  </a:lnTo>
                  <a:lnTo>
                    <a:pt x="19694" y="18106"/>
                  </a:lnTo>
                  <a:lnTo>
                    <a:pt x="19674" y="18302"/>
                  </a:lnTo>
                  <a:lnTo>
                    <a:pt x="19616" y="18478"/>
                  </a:lnTo>
                  <a:lnTo>
                    <a:pt x="19557" y="18655"/>
                  </a:lnTo>
                  <a:lnTo>
                    <a:pt x="19478" y="18831"/>
                  </a:lnTo>
                  <a:lnTo>
                    <a:pt x="19380" y="18988"/>
                  </a:lnTo>
                  <a:lnTo>
                    <a:pt x="19263" y="19144"/>
                  </a:lnTo>
                  <a:lnTo>
                    <a:pt x="19145" y="19282"/>
                  </a:lnTo>
                  <a:lnTo>
                    <a:pt x="19008" y="19399"/>
                  </a:lnTo>
                  <a:lnTo>
                    <a:pt x="18871" y="19517"/>
                  </a:lnTo>
                  <a:lnTo>
                    <a:pt x="18695" y="19595"/>
                  </a:lnTo>
                  <a:lnTo>
                    <a:pt x="18538" y="19693"/>
                  </a:lnTo>
                  <a:lnTo>
                    <a:pt x="18362" y="19752"/>
                  </a:lnTo>
                  <a:lnTo>
                    <a:pt x="18185" y="19791"/>
                  </a:lnTo>
                  <a:lnTo>
                    <a:pt x="17989" y="19830"/>
                  </a:lnTo>
                  <a:lnTo>
                    <a:pt x="16461" y="19830"/>
                  </a:lnTo>
                  <a:lnTo>
                    <a:pt x="21516" y="24749"/>
                  </a:lnTo>
                  <a:lnTo>
                    <a:pt x="21928" y="24239"/>
                  </a:lnTo>
                  <a:lnTo>
                    <a:pt x="22320" y="23710"/>
                  </a:lnTo>
                  <a:lnTo>
                    <a:pt x="22692" y="23161"/>
                  </a:lnTo>
                  <a:lnTo>
                    <a:pt x="23045" y="22593"/>
                  </a:lnTo>
                  <a:lnTo>
                    <a:pt x="23358" y="22025"/>
                  </a:lnTo>
                  <a:lnTo>
                    <a:pt x="23652" y="21437"/>
                  </a:lnTo>
                  <a:lnTo>
                    <a:pt x="23907" y="20849"/>
                  </a:lnTo>
                  <a:lnTo>
                    <a:pt x="24142" y="20242"/>
                  </a:lnTo>
                  <a:lnTo>
                    <a:pt x="24358" y="19615"/>
                  </a:lnTo>
                  <a:lnTo>
                    <a:pt x="24534" y="18988"/>
                  </a:lnTo>
                  <a:lnTo>
                    <a:pt x="24691" y="18341"/>
                  </a:lnTo>
                  <a:lnTo>
                    <a:pt x="24828" y="17694"/>
                  </a:lnTo>
                  <a:lnTo>
                    <a:pt x="24926" y="17048"/>
                  </a:lnTo>
                  <a:lnTo>
                    <a:pt x="25004" y="16382"/>
                  </a:lnTo>
                  <a:lnTo>
                    <a:pt x="25043" y="15715"/>
                  </a:lnTo>
                  <a:lnTo>
                    <a:pt x="25063" y="15049"/>
                  </a:lnTo>
                  <a:lnTo>
                    <a:pt x="25043" y="14304"/>
                  </a:lnTo>
                  <a:lnTo>
                    <a:pt x="24985" y="13560"/>
                  </a:lnTo>
                  <a:lnTo>
                    <a:pt x="24887" y="12815"/>
                  </a:lnTo>
                  <a:lnTo>
                    <a:pt x="24769" y="12090"/>
                  </a:lnTo>
                  <a:lnTo>
                    <a:pt x="24612" y="11385"/>
                  </a:lnTo>
                  <a:lnTo>
                    <a:pt x="24416" y="10660"/>
                  </a:lnTo>
                  <a:lnTo>
                    <a:pt x="24181" y="9974"/>
                  </a:lnTo>
                  <a:lnTo>
                    <a:pt x="23927" y="9288"/>
                  </a:lnTo>
                  <a:lnTo>
                    <a:pt x="23633" y="8622"/>
                  </a:lnTo>
                  <a:lnTo>
                    <a:pt x="23299" y="7975"/>
                  </a:lnTo>
                  <a:lnTo>
                    <a:pt x="22927" y="7329"/>
                  </a:lnTo>
                  <a:lnTo>
                    <a:pt x="22535" y="6702"/>
                  </a:lnTo>
                  <a:lnTo>
                    <a:pt x="22104" y="6114"/>
                  </a:lnTo>
                  <a:lnTo>
                    <a:pt x="21653" y="5526"/>
                  </a:lnTo>
                  <a:lnTo>
                    <a:pt x="21164" y="4958"/>
                  </a:lnTo>
                  <a:lnTo>
                    <a:pt x="20654" y="4409"/>
                  </a:lnTo>
                  <a:lnTo>
                    <a:pt x="20105" y="3899"/>
                  </a:lnTo>
                  <a:lnTo>
                    <a:pt x="19537" y="3410"/>
                  </a:lnTo>
                  <a:lnTo>
                    <a:pt x="18949" y="2939"/>
                  </a:lnTo>
                  <a:lnTo>
                    <a:pt x="18362" y="2528"/>
                  </a:lnTo>
                  <a:lnTo>
                    <a:pt x="17734" y="2136"/>
                  </a:lnTo>
                  <a:lnTo>
                    <a:pt x="17088" y="1764"/>
                  </a:lnTo>
                  <a:lnTo>
                    <a:pt x="16441" y="1430"/>
                  </a:lnTo>
                  <a:lnTo>
                    <a:pt x="15775" y="1137"/>
                  </a:lnTo>
                  <a:lnTo>
                    <a:pt x="15089" y="882"/>
                  </a:lnTo>
                  <a:lnTo>
                    <a:pt x="14384" y="647"/>
                  </a:lnTo>
                  <a:lnTo>
                    <a:pt x="13678" y="451"/>
                  </a:lnTo>
                  <a:lnTo>
                    <a:pt x="12973" y="294"/>
                  </a:lnTo>
                  <a:lnTo>
                    <a:pt x="12248" y="157"/>
                  </a:lnTo>
                  <a:lnTo>
                    <a:pt x="11503" y="78"/>
                  </a:lnTo>
                  <a:lnTo>
                    <a:pt x="10759" y="20"/>
                  </a:lnTo>
                  <a:lnTo>
                    <a:pt x="100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34"/>
          <p:cNvGrpSpPr/>
          <p:nvPr/>
        </p:nvGrpSpPr>
        <p:grpSpPr>
          <a:xfrm>
            <a:off x="4389132" y="2660799"/>
            <a:ext cx="365770" cy="292603"/>
            <a:chOff x="4750017" y="1620165"/>
            <a:chExt cx="464352" cy="367915"/>
          </a:xfrm>
        </p:grpSpPr>
        <p:sp>
          <p:nvSpPr>
            <p:cNvPr id="854" name="Google Shape;854;p34"/>
            <p:cNvSpPr/>
            <p:nvPr/>
          </p:nvSpPr>
          <p:spPr>
            <a:xfrm>
              <a:off x="4750017" y="1688787"/>
              <a:ext cx="71044" cy="299294"/>
            </a:xfrm>
            <a:custGeom>
              <a:rect b="b" l="l" r="r" t="t"/>
              <a:pathLst>
                <a:path extrusionOk="0" h="19400" w="4605">
                  <a:moveTo>
                    <a:pt x="3194" y="0"/>
                  </a:moveTo>
                  <a:lnTo>
                    <a:pt x="2861" y="20"/>
                  </a:lnTo>
                  <a:lnTo>
                    <a:pt x="2547" y="79"/>
                  </a:lnTo>
                  <a:lnTo>
                    <a:pt x="2234" y="157"/>
                  </a:lnTo>
                  <a:lnTo>
                    <a:pt x="1940" y="255"/>
                  </a:lnTo>
                  <a:lnTo>
                    <a:pt x="1666" y="392"/>
                  </a:lnTo>
                  <a:lnTo>
                    <a:pt x="1411" y="549"/>
                  </a:lnTo>
                  <a:lnTo>
                    <a:pt x="1156" y="745"/>
                  </a:lnTo>
                  <a:lnTo>
                    <a:pt x="941" y="941"/>
                  </a:lnTo>
                  <a:lnTo>
                    <a:pt x="725" y="1176"/>
                  </a:lnTo>
                  <a:lnTo>
                    <a:pt x="549" y="1411"/>
                  </a:lnTo>
                  <a:lnTo>
                    <a:pt x="392" y="1685"/>
                  </a:lnTo>
                  <a:lnTo>
                    <a:pt x="255" y="1960"/>
                  </a:lnTo>
                  <a:lnTo>
                    <a:pt x="137" y="2254"/>
                  </a:lnTo>
                  <a:lnTo>
                    <a:pt x="59" y="2547"/>
                  </a:lnTo>
                  <a:lnTo>
                    <a:pt x="20" y="2861"/>
                  </a:lnTo>
                  <a:lnTo>
                    <a:pt x="0" y="3194"/>
                  </a:lnTo>
                  <a:lnTo>
                    <a:pt x="0" y="16225"/>
                  </a:lnTo>
                  <a:lnTo>
                    <a:pt x="20" y="16538"/>
                  </a:lnTo>
                  <a:lnTo>
                    <a:pt x="59" y="16852"/>
                  </a:lnTo>
                  <a:lnTo>
                    <a:pt x="137" y="17165"/>
                  </a:lnTo>
                  <a:lnTo>
                    <a:pt x="255" y="17459"/>
                  </a:lnTo>
                  <a:lnTo>
                    <a:pt x="392" y="17734"/>
                  </a:lnTo>
                  <a:lnTo>
                    <a:pt x="549" y="18008"/>
                  </a:lnTo>
                  <a:lnTo>
                    <a:pt x="725" y="18243"/>
                  </a:lnTo>
                  <a:lnTo>
                    <a:pt x="941" y="18478"/>
                  </a:lnTo>
                  <a:lnTo>
                    <a:pt x="1156" y="18674"/>
                  </a:lnTo>
                  <a:lnTo>
                    <a:pt x="1411" y="18851"/>
                  </a:lnTo>
                  <a:lnTo>
                    <a:pt x="1666" y="19027"/>
                  </a:lnTo>
                  <a:lnTo>
                    <a:pt x="1940" y="19164"/>
                  </a:lnTo>
                  <a:lnTo>
                    <a:pt x="2234" y="19262"/>
                  </a:lnTo>
                  <a:lnTo>
                    <a:pt x="2547" y="19340"/>
                  </a:lnTo>
                  <a:lnTo>
                    <a:pt x="2861" y="19380"/>
                  </a:lnTo>
                  <a:lnTo>
                    <a:pt x="3194" y="19399"/>
                  </a:lnTo>
                  <a:lnTo>
                    <a:pt x="4605" y="19399"/>
                  </a:lnTo>
                  <a:lnTo>
                    <a:pt x="4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4909630" y="1791256"/>
              <a:ext cx="27523" cy="27538"/>
            </a:xfrm>
            <a:custGeom>
              <a:rect b="b" l="l" r="r" t="t"/>
              <a:pathLst>
                <a:path extrusionOk="0" h="1785" w="1784">
                  <a:moveTo>
                    <a:pt x="627" y="1"/>
                  </a:moveTo>
                  <a:lnTo>
                    <a:pt x="0" y="1157"/>
                  </a:lnTo>
                  <a:lnTo>
                    <a:pt x="1156" y="1784"/>
                  </a:lnTo>
                  <a:lnTo>
                    <a:pt x="1783" y="628"/>
                  </a:lnTo>
                  <a:lnTo>
                    <a:pt x="6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5031461" y="1830566"/>
              <a:ext cx="23280" cy="23296"/>
            </a:xfrm>
            <a:custGeom>
              <a:rect b="b" l="l" r="r" t="t"/>
              <a:pathLst>
                <a:path extrusionOk="0" h="1510" w="1509">
                  <a:moveTo>
                    <a:pt x="1293" y="0"/>
                  </a:moveTo>
                  <a:lnTo>
                    <a:pt x="0" y="216"/>
                  </a:lnTo>
                  <a:lnTo>
                    <a:pt x="216" y="1509"/>
                  </a:lnTo>
                  <a:lnTo>
                    <a:pt x="1509" y="1294"/>
                  </a:lnTo>
                  <a:lnTo>
                    <a:pt x="12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5143310" y="1688787"/>
              <a:ext cx="71059" cy="299294"/>
            </a:xfrm>
            <a:custGeom>
              <a:rect b="b" l="l" r="r" t="t"/>
              <a:pathLst>
                <a:path extrusionOk="0" h="19400" w="4606">
                  <a:moveTo>
                    <a:pt x="0" y="0"/>
                  </a:moveTo>
                  <a:lnTo>
                    <a:pt x="0" y="19399"/>
                  </a:lnTo>
                  <a:lnTo>
                    <a:pt x="1411" y="19399"/>
                  </a:lnTo>
                  <a:lnTo>
                    <a:pt x="1744" y="19380"/>
                  </a:lnTo>
                  <a:lnTo>
                    <a:pt x="2058" y="19340"/>
                  </a:lnTo>
                  <a:lnTo>
                    <a:pt x="2371" y="19262"/>
                  </a:lnTo>
                  <a:lnTo>
                    <a:pt x="2665" y="19164"/>
                  </a:lnTo>
                  <a:lnTo>
                    <a:pt x="2939" y="19027"/>
                  </a:lnTo>
                  <a:lnTo>
                    <a:pt x="3194" y="18851"/>
                  </a:lnTo>
                  <a:lnTo>
                    <a:pt x="3449" y="18674"/>
                  </a:lnTo>
                  <a:lnTo>
                    <a:pt x="3664" y="18478"/>
                  </a:lnTo>
                  <a:lnTo>
                    <a:pt x="3880" y="18243"/>
                  </a:lnTo>
                  <a:lnTo>
                    <a:pt x="4056" y="18008"/>
                  </a:lnTo>
                  <a:lnTo>
                    <a:pt x="4213" y="17734"/>
                  </a:lnTo>
                  <a:lnTo>
                    <a:pt x="4350" y="17459"/>
                  </a:lnTo>
                  <a:lnTo>
                    <a:pt x="4468" y="17165"/>
                  </a:lnTo>
                  <a:lnTo>
                    <a:pt x="4546" y="16852"/>
                  </a:lnTo>
                  <a:lnTo>
                    <a:pt x="4585" y="16538"/>
                  </a:lnTo>
                  <a:lnTo>
                    <a:pt x="4605" y="16225"/>
                  </a:lnTo>
                  <a:lnTo>
                    <a:pt x="4605" y="3194"/>
                  </a:lnTo>
                  <a:lnTo>
                    <a:pt x="4585" y="2861"/>
                  </a:lnTo>
                  <a:lnTo>
                    <a:pt x="4546" y="2547"/>
                  </a:lnTo>
                  <a:lnTo>
                    <a:pt x="4468" y="2254"/>
                  </a:lnTo>
                  <a:lnTo>
                    <a:pt x="4350" y="1960"/>
                  </a:lnTo>
                  <a:lnTo>
                    <a:pt x="4213" y="1685"/>
                  </a:lnTo>
                  <a:lnTo>
                    <a:pt x="4056" y="1411"/>
                  </a:lnTo>
                  <a:lnTo>
                    <a:pt x="3880" y="1176"/>
                  </a:lnTo>
                  <a:lnTo>
                    <a:pt x="3664" y="941"/>
                  </a:lnTo>
                  <a:lnTo>
                    <a:pt x="3449" y="745"/>
                  </a:lnTo>
                  <a:lnTo>
                    <a:pt x="3194" y="549"/>
                  </a:lnTo>
                  <a:lnTo>
                    <a:pt x="2939" y="392"/>
                  </a:lnTo>
                  <a:lnTo>
                    <a:pt x="2665" y="255"/>
                  </a:lnTo>
                  <a:lnTo>
                    <a:pt x="2371" y="157"/>
                  </a:lnTo>
                  <a:lnTo>
                    <a:pt x="2058" y="79"/>
                  </a:lnTo>
                  <a:lnTo>
                    <a:pt x="1744" y="20"/>
                  </a:lnTo>
                  <a:lnTo>
                    <a:pt x="1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4848259" y="1620165"/>
              <a:ext cx="267852" cy="367915"/>
            </a:xfrm>
            <a:custGeom>
              <a:rect b="b" l="l" r="r" t="t"/>
              <a:pathLst>
                <a:path extrusionOk="0" h="23848" w="17362">
                  <a:moveTo>
                    <a:pt x="10543" y="1764"/>
                  </a:moveTo>
                  <a:lnTo>
                    <a:pt x="10739" y="1783"/>
                  </a:lnTo>
                  <a:lnTo>
                    <a:pt x="10915" y="1842"/>
                  </a:lnTo>
                  <a:lnTo>
                    <a:pt x="11072" y="1920"/>
                  </a:lnTo>
                  <a:lnTo>
                    <a:pt x="11209" y="2038"/>
                  </a:lnTo>
                  <a:lnTo>
                    <a:pt x="11326" y="2175"/>
                  </a:lnTo>
                  <a:lnTo>
                    <a:pt x="11405" y="2332"/>
                  </a:lnTo>
                  <a:lnTo>
                    <a:pt x="11464" y="2508"/>
                  </a:lnTo>
                  <a:lnTo>
                    <a:pt x="11483" y="2704"/>
                  </a:lnTo>
                  <a:lnTo>
                    <a:pt x="11483" y="4448"/>
                  </a:lnTo>
                  <a:lnTo>
                    <a:pt x="5879" y="4448"/>
                  </a:lnTo>
                  <a:lnTo>
                    <a:pt x="5879" y="2704"/>
                  </a:lnTo>
                  <a:lnTo>
                    <a:pt x="5899" y="2508"/>
                  </a:lnTo>
                  <a:lnTo>
                    <a:pt x="5957" y="2332"/>
                  </a:lnTo>
                  <a:lnTo>
                    <a:pt x="6036" y="2175"/>
                  </a:lnTo>
                  <a:lnTo>
                    <a:pt x="6153" y="2038"/>
                  </a:lnTo>
                  <a:lnTo>
                    <a:pt x="6290" y="1920"/>
                  </a:lnTo>
                  <a:lnTo>
                    <a:pt x="6447" y="1842"/>
                  </a:lnTo>
                  <a:lnTo>
                    <a:pt x="6624" y="1783"/>
                  </a:lnTo>
                  <a:lnTo>
                    <a:pt x="6820" y="1764"/>
                  </a:lnTo>
                  <a:close/>
                  <a:moveTo>
                    <a:pt x="4488" y="9112"/>
                  </a:moveTo>
                  <a:lnTo>
                    <a:pt x="4703" y="9151"/>
                  </a:lnTo>
                  <a:lnTo>
                    <a:pt x="4801" y="9190"/>
                  </a:lnTo>
                  <a:lnTo>
                    <a:pt x="4919" y="9249"/>
                  </a:lnTo>
                  <a:lnTo>
                    <a:pt x="7153" y="10464"/>
                  </a:lnTo>
                  <a:lnTo>
                    <a:pt x="7251" y="10542"/>
                  </a:lnTo>
                  <a:lnTo>
                    <a:pt x="7329" y="10601"/>
                  </a:lnTo>
                  <a:lnTo>
                    <a:pt x="7486" y="10758"/>
                  </a:lnTo>
                  <a:lnTo>
                    <a:pt x="7603" y="10954"/>
                  </a:lnTo>
                  <a:lnTo>
                    <a:pt x="7701" y="11150"/>
                  </a:lnTo>
                  <a:lnTo>
                    <a:pt x="7740" y="11365"/>
                  </a:lnTo>
                  <a:lnTo>
                    <a:pt x="7740" y="11600"/>
                  </a:lnTo>
                  <a:lnTo>
                    <a:pt x="7682" y="11816"/>
                  </a:lnTo>
                  <a:lnTo>
                    <a:pt x="7643" y="11914"/>
                  </a:lnTo>
                  <a:lnTo>
                    <a:pt x="7603" y="12031"/>
                  </a:lnTo>
                  <a:lnTo>
                    <a:pt x="6369" y="14265"/>
                  </a:lnTo>
                  <a:lnTo>
                    <a:pt x="6251" y="14442"/>
                  </a:lnTo>
                  <a:lnTo>
                    <a:pt x="6094" y="14598"/>
                  </a:lnTo>
                  <a:lnTo>
                    <a:pt x="5899" y="14716"/>
                  </a:lnTo>
                  <a:lnTo>
                    <a:pt x="5703" y="14814"/>
                  </a:lnTo>
                  <a:lnTo>
                    <a:pt x="5526" y="14834"/>
                  </a:lnTo>
                  <a:lnTo>
                    <a:pt x="5369" y="14853"/>
                  </a:lnTo>
                  <a:lnTo>
                    <a:pt x="5232" y="14853"/>
                  </a:lnTo>
                  <a:lnTo>
                    <a:pt x="5095" y="14814"/>
                  </a:lnTo>
                  <a:lnTo>
                    <a:pt x="4958" y="14775"/>
                  </a:lnTo>
                  <a:lnTo>
                    <a:pt x="4821" y="14716"/>
                  </a:lnTo>
                  <a:lnTo>
                    <a:pt x="2587" y="13481"/>
                  </a:lnTo>
                  <a:lnTo>
                    <a:pt x="2489" y="13423"/>
                  </a:lnTo>
                  <a:lnTo>
                    <a:pt x="2391" y="13364"/>
                  </a:lnTo>
                  <a:lnTo>
                    <a:pt x="2254" y="13188"/>
                  </a:lnTo>
                  <a:lnTo>
                    <a:pt x="2117" y="13011"/>
                  </a:lnTo>
                  <a:lnTo>
                    <a:pt x="2038" y="12815"/>
                  </a:lnTo>
                  <a:lnTo>
                    <a:pt x="1999" y="12600"/>
                  </a:lnTo>
                  <a:lnTo>
                    <a:pt x="1999" y="12365"/>
                  </a:lnTo>
                  <a:lnTo>
                    <a:pt x="2038" y="12149"/>
                  </a:lnTo>
                  <a:lnTo>
                    <a:pt x="2078" y="12051"/>
                  </a:lnTo>
                  <a:lnTo>
                    <a:pt x="2136" y="11933"/>
                  </a:lnTo>
                  <a:lnTo>
                    <a:pt x="3351" y="9700"/>
                  </a:lnTo>
                  <a:lnTo>
                    <a:pt x="3430" y="9602"/>
                  </a:lnTo>
                  <a:lnTo>
                    <a:pt x="3488" y="9523"/>
                  </a:lnTo>
                  <a:lnTo>
                    <a:pt x="3645" y="9366"/>
                  </a:lnTo>
                  <a:lnTo>
                    <a:pt x="3841" y="9229"/>
                  </a:lnTo>
                  <a:lnTo>
                    <a:pt x="4037" y="9151"/>
                  </a:lnTo>
                  <a:lnTo>
                    <a:pt x="4253" y="9112"/>
                  </a:lnTo>
                  <a:close/>
                  <a:moveTo>
                    <a:pt x="13737" y="11796"/>
                  </a:moveTo>
                  <a:lnTo>
                    <a:pt x="13952" y="11816"/>
                  </a:lnTo>
                  <a:lnTo>
                    <a:pt x="14168" y="11894"/>
                  </a:lnTo>
                  <a:lnTo>
                    <a:pt x="14364" y="12012"/>
                  </a:lnTo>
                  <a:lnTo>
                    <a:pt x="14520" y="12149"/>
                  </a:lnTo>
                  <a:lnTo>
                    <a:pt x="14658" y="12325"/>
                  </a:lnTo>
                  <a:lnTo>
                    <a:pt x="14756" y="12541"/>
                  </a:lnTo>
                  <a:lnTo>
                    <a:pt x="14814" y="12756"/>
                  </a:lnTo>
                  <a:lnTo>
                    <a:pt x="15206" y="15265"/>
                  </a:lnTo>
                  <a:lnTo>
                    <a:pt x="15226" y="15500"/>
                  </a:lnTo>
                  <a:lnTo>
                    <a:pt x="15206" y="15715"/>
                  </a:lnTo>
                  <a:lnTo>
                    <a:pt x="15128" y="15931"/>
                  </a:lnTo>
                  <a:lnTo>
                    <a:pt x="15010" y="16127"/>
                  </a:lnTo>
                  <a:lnTo>
                    <a:pt x="14853" y="16284"/>
                  </a:lnTo>
                  <a:lnTo>
                    <a:pt x="14677" y="16421"/>
                  </a:lnTo>
                  <a:lnTo>
                    <a:pt x="14481" y="16519"/>
                  </a:lnTo>
                  <a:lnTo>
                    <a:pt x="14266" y="16577"/>
                  </a:lnTo>
                  <a:lnTo>
                    <a:pt x="11757" y="16969"/>
                  </a:lnTo>
                  <a:lnTo>
                    <a:pt x="11562" y="16989"/>
                  </a:lnTo>
                  <a:lnTo>
                    <a:pt x="11385" y="16989"/>
                  </a:lnTo>
                  <a:lnTo>
                    <a:pt x="11228" y="16930"/>
                  </a:lnTo>
                  <a:lnTo>
                    <a:pt x="11052" y="16871"/>
                  </a:lnTo>
                  <a:lnTo>
                    <a:pt x="10895" y="16773"/>
                  </a:lnTo>
                  <a:lnTo>
                    <a:pt x="10739" y="16617"/>
                  </a:lnTo>
                  <a:lnTo>
                    <a:pt x="10601" y="16440"/>
                  </a:lnTo>
                  <a:lnTo>
                    <a:pt x="10503" y="16244"/>
                  </a:lnTo>
                  <a:lnTo>
                    <a:pt x="10445" y="16029"/>
                  </a:lnTo>
                  <a:lnTo>
                    <a:pt x="10033" y="13521"/>
                  </a:lnTo>
                  <a:lnTo>
                    <a:pt x="10033" y="13403"/>
                  </a:lnTo>
                  <a:lnTo>
                    <a:pt x="10033" y="13286"/>
                  </a:lnTo>
                  <a:lnTo>
                    <a:pt x="10053" y="13070"/>
                  </a:lnTo>
                  <a:lnTo>
                    <a:pt x="10131" y="12854"/>
                  </a:lnTo>
                  <a:lnTo>
                    <a:pt x="10249" y="12658"/>
                  </a:lnTo>
                  <a:lnTo>
                    <a:pt x="10386" y="12502"/>
                  </a:lnTo>
                  <a:lnTo>
                    <a:pt x="10562" y="12365"/>
                  </a:lnTo>
                  <a:lnTo>
                    <a:pt x="10758" y="12267"/>
                  </a:lnTo>
                  <a:lnTo>
                    <a:pt x="10876" y="12227"/>
                  </a:lnTo>
                  <a:lnTo>
                    <a:pt x="10993" y="12208"/>
                  </a:lnTo>
                  <a:lnTo>
                    <a:pt x="13501" y="11796"/>
                  </a:lnTo>
                  <a:close/>
                  <a:moveTo>
                    <a:pt x="2979" y="15284"/>
                  </a:moveTo>
                  <a:lnTo>
                    <a:pt x="3155" y="15304"/>
                  </a:lnTo>
                  <a:lnTo>
                    <a:pt x="3332" y="15343"/>
                  </a:lnTo>
                  <a:lnTo>
                    <a:pt x="6212" y="16519"/>
                  </a:lnTo>
                  <a:lnTo>
                    <a:pt x="6369" y="16597"/>
                  </a:lnTo>
                  <a:lnTo>
                    <a:pt x="6486" y="16695"/>
                  </a:lnTo>
                  <a:lnTo>
                    <a:pt x="6604" y="16832"/>
                  </a:lnTo>
                  <a:lnTo>
                    <a:pt x="6682" y="16989"/>
                  </a:lnTo>
                  <a:lnTo>
                    <a:pt x="6741" y="17146"/>
                  </a:lnTo>
                  <a:lnTo>
                    <a:pt x="6761" y="17322"/>
                  </a:lnTo>
                  <a:lnTo>
                    <a:pt x="6741" y="17479"/>
                  </a:lnTo>
                  <a:lnTo>
                    <a:pt x="6682" y="17655"/>
                  </a:lnTo>
                  <a:lnTo>
                    <a:pt x="6624" y="17773"/>
                  </a:lnTo>
                  <a:lnTo>
                    <a:pt x="6545" y="17890"/>
                  </a:lnTo>
                  <a:lnTo>
                    <a:pt x="6467" y="17988"/>
                  </a:lnTo>
                  <a:lnTo>
                    <a:pt x="6369" y="18067"/>
                  </a:lnTo>
                  <a:lnTo>
                    <a:pt x="6251" y="18126"/>
                  </a:lnTo>
                  <a:lnTo>
                    <a:pt x="6134" y="18165"/>
                  </a:lnTo>
                  <a:lnTo>
                    <a:pt x="5997" y="18204"/>
                  </a:lnTo>
                  <a:lnTo>
                    <a:pt x="5879" y="18204"/>
                  </a:lnTo>
                  <a:lnTo>
                    <a:pt x="5703" y="18184"/>
                  </a:lnTo>
                  <a:lnTo>
                    <a:pt x="5546" y="18145"/>
                  </a:lnTo>
                  <a:lnTo>
                    <a:pt x="2665" y="16989"/>
                  </a:lnTo>
                  <a:lnTo>
                    <a:pt x="2509" y="16891"/>
                  </a:lnTo>
                  <a:lnTo>
                    <a:pt x="2371" y="16793"/>
                  </a:lnTo>
                  <a:lnTo>
                    <a:pt x="2254" y="16656"/>
                  </a:lnTo>
                  <a:lnTo>
                    <a:pt x="2175" y="16499"/>
                  </a:lnTo>
                  <a:lnTo>
                    <a:pt x="2136" y="16342"/>
                  </a:lnTo>
                  <a:lnTo>
                    <a:pt x="2117" y="16186"/>
                  </a:lnTo>
                  <a:lnTo>
                    <a:pt x="2117" y="16009"/>
                  </a:lnTo>
                  <a:lnTo>
                    <a:pt x="2175" y="15833"/>
                  </a:lnTo>
                  <a:lnTo>
                    <a:pt x="2254" y="15676"/>
                  </a:lnTo>
                  <a:lnTo>
                    <a:pt x="2371" y="15539"/>
                  </a:lnTo>
                  <a:lnTo>
                    <a:pt x="2509" y="15441"/>
                  </a:lnTo>
                  <a:lnTo>
                    <a:pt x="2646" y="15343"/>
                  </a:lnTo>
                  <a:lnTo>
                    <a:pt x="2803" y="15304"/>
                  </a:lnTo>
                  <a:lnTo>
                    <a:pt x="2979" y="15284"/>
                  </a:lnTo>
                  <a:close/>
                  <a:moveTo>
                    <a:pt x="11816" y="18263"/>
                  </a:moveTo>
                  <a:lnTo>
                    <a:pt x="11993" y="18282"/>
                  </a:lnTo>
                  <a:lnTo>
                    <a:pt x="12149" y="18341"/>
                  </a:lnTo>
                  <a:lnTo>
                    <a:pt x="12306" y="18439"/>
                  </a:lnTo>
                  <a:lnTo>
                    <a:pt x="12424" y="18557"/>
                  </a:lnTo>
                  <a:lnTo>
                    <a:pt x="12522" y="18694"/>
                  </a:lnTo>
                  <a:lnTo>
                    <a:pt x="12600" y="18851"/>
                  </a:lnTo>
                  <a:lnTo>
                    <a:pt x="12639" y="19007"/>
                  </a:lnTo>
                  <a:lnTo>
                    <a:pt x="12639" y="19184"/>
                  </a:lnTo>
                  <a:lnTo>
                    <a:pt x="12620" y="19360"/>
                  </a:lnTo>
                  <a:lnTo>
                    <a:pt x="12561" y="19517"/>
                  </a:lnTo>
                  <a:lnTo>
                    <a:pt x="12463" y="19674"/>
                  </a:lnTo>
                  <a:lnTo>
                    <a:pt x="12365" y="19791"/>
                  </a:lnTo>
                  <a:lnTo>
                    <a:pt x="12228" y="19889"/>
                  </a:lnTo>
                  <a:lnTo>
                    <a:pt x="12071" y="19967"/>
                  </a:lnTo>
                  <a:lnTo>
                    <a:pt x="11895" y="20007"/>
                  </a:lnTo>
                  <a:lnTo>
                    <a:pt x="7192" y="20673"/>
                  </a:lnTo>
                  <a:lnTo>
                    <a:pt x="7074" y="20673"/>
                  </a:lnTo>
                  <a:lnTo>
                    <a:pt x="6917" y="20653"/>
                  </a:lnTo>
                  <a:lnTo>
                    <a:pt x="6761" y="20614"/>
                  </a:lnTo>
                  <a:lnTo>
                    <a:pt x="6624" y="20555"/>
                  </a:lnTo>
                  <a:lnTo>
                    <a:pt x="6486" y="20457"/>
                  </a:lnTo>
                  <a:lnTo>
                    <a:pt x="6388" y="20359"/>
                  </a:lnTo>
                  <a:lnTo>
                    <a:pt x="6310" y="20222"/>
                  </a:lnTo>
                  <a:lnTo>
                    <a:pt x="6232" y="20085"/>
                  </a:lnTo>
                  <a:lnTo>
                    <a:pt x="6192" y="19909"/>
                  </a:lnTo>
                  <a:lnTo>
                    <a:pt x="6192" y="19732"/>
                  </a:lnTo>
                  <a:lnTo>
                    <a:pt x="6212" y="19576"/>
                  </a:lnTo>
                  <a:lnTo>
                    <a:pt x="6271" y="19399"/>
                  </a:lnTo>
                  <a:lnTo>
                    <a:pt x="6369" y="19262"/>
                  </a:lnTo>
                  <a:lnTo>
                    <a:pt x="6486" y="19144"/>
                  </a:lnTo>
                  <a:lnTo>
                    <a:pt x="6624" y="19046"/>
                  </a:lnTo>
                  <a:lnTo>
                    <a:pt x="6780" y="18968"/>
                  </a:lnTo>
                  <a:lnTo>
                    <a:pt x="6957" y="18929"/>
                  </a:lnTo>
                  <a:lnTo>
                    <a:pt x="11640" y="18263"/>
                  </a:lnTo>
                  <a:close/>
                  <a:moveTo>
                    <a:pt x="6820" y="0"/>
                  </a:moveTo>
                  <a:lnTo>
                    <a:pt x="6545" y="20"/>
                  </a:lnTo>
                  <a:lnTo>
                    <a:pt x="6271" y="59"/>
                  </a:lnTo>
                  <a:lnTo>
                    <a:pt x="6016" y="118"/>
                  </a:lnTo>
                  <a:lnTo>
                    <a:pt x="5761" y="216"/>
                  </a:lnTo>
                  <a:lnTo>
                    <a:pt x="5526" y="333"/>
                  </a:lnTo>
                  <a:lnTo>
                    <a:pt x="5311" y="470"/>
                  </a:lnTo>
                  <a:lnTo>
                    <a:pt x="5095" y="627"/>
                  </a:lnTo>
                  <a:lnTo>
                    <a:pt x="4899" y="803"/>
                  </a:lnTo>
                  <a:lnTo>
                    <a:pt x="4742" y="980"/>
                  </a:lnTo>
                  <a:lnTo>
                    <a:pt x="4586" y="1195"/>
                  </a:lnTo>
                  <a:lnTo>
                    <a:pt x="4449" y="1411"/>
                  </a:lnTo>
                  <a:lnTo>
                    <a:pt x="4331" y="1646"/>
                  </a:lnTo>
                  <a:lnTo>
                    <a:pt x="4233" y="1901"/>
                  </a:lnTo>
                  <a:lnTo>
                    <a:pt x="4174" y="2156"/>
                  </a:lnTo>
                  <a:lnTo>
                    <a:pt x="4135" y="2430"/>
                  </a:lnTo>
                  <a:lnTo>
                    <a:pt x="4115" y="2704"/>
                  </a:lnTo>
                  <a:lnTo>
                    <a:pt x="4115" y="4448"/>
                  </a:lnTo>
                  <a:lnTo>
                    <a:pt x="0" y="4448"/>
                  </a:lnTo>
                  <a:lnTo>
                    <a:pt x="0" y="23847"/>
                  </a:lnTo>
                  <a:lnTo>
                    <a:pt x="17362" y="23847"/>
                  </a:lnTo>
                  <a:lnTo>
                    <a:pt x="17362" y="4448"/>
                  </a:lnTo>
                  <a:lnTo>
                    <a:pt x="13247" y="4448"/>
                  </a:lnTo>
                  <a:lnTo>
                    <a:pt x="13247" y="2704"/>
                  </a:lnTo>
                  <a:lnTo>
                    <a:pt x="13227" y="2430"/>
                  </a:lnTo>
                  <a:lnTo>
                    <a:pt x="13188" y="2156"/>
                  </a:lnTo>
                  <a:lnTo>
                    <a:pt x="13129" y="1901"/>
                  </a:lnTo>
                  <a:lnTo>
                    <a:pt x="13031" y="1646"/>
                  </a:lnTo>
                  <a:lnTo>
                    <a:pt x="12914" y="1411"/>
                  </a:lnTo>
                  <a:lnTo>
                    <a:pt x="12776" y="1195"/>
                  </a:lnTo>
                  <a:lnTo>
                    <a:pt x="12620" y="980"/>
                  </a:lnTo>
                  <a:lnTo>
                    <a:pt x="12443" y="803"/>
                  </a:lnTo>
                  <a:lnTo>
                    <a:pt x="12267" y="627"/>
                  </a:lnTo>
                  <a:lnTo>
                    <a:pt x="12051" y="470"/>
                  </a:lnTo>
                  <a:lnTo>
                    <a:pt x="11836" y="333"/>
                  </a:lnTo>
                  <a:lnTo>
                    <a:pt x="11601" y="216"/>
                  </a:lnTo>
                  <a:lnTo>
                    <a:pt x="11346" y="118"/>
                  </a:lnTo>
                  <a:lnTo>
                    <a:pt x="11091" y="59"/>
                  </a:lnTo>
                  <a:lnTo>
                    <a:pt x="10817" y="20"/>
                  </a:lnTo>
                  <a:lnTo>
                    <a:pt x="105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4821045" y="1659752"/>
              <a:ext cx="27230" cy="29050"/>
            </a:xfrm>
            <a:custGeom>
              <a:rect b="b" l="l" r="r" t="t"/>
              <a:pathLst>
                <a:path extrusionOk="0" h="1883" w="1765">
                  <a:moveTo>
                    <a:pt x="883" y="1"/>
                  </a:moveTo>
                  <a:lnTo>
                    <a:pt x="706" y="21"/>
                  </a:lnTo>
                  <a:lnTo>
                    <a:pt x="530" y="79"/>
                  </a:lnTo>
                  <a:lnTo>
                    <a:pt x="393" y="158"/>
                  </a:lnTo>
                  <a:lnTo>
                    <a:pt x="256" y="275"/>
                  </a:lnTo>
                  <a:lnTo>
                    <a:pt x="158" y="393"/>
                  </a:lnTo>
                  <a:lnTo>
                    <a:pt x="79" y="550"/>
                  </a:lnTo>
                  <a:lnTo>
                    <a:pt x="20" y="706"/>
                  </a:lnTo>
                  <a:lnTo>
                    <a:pt x="1" y="883"/>
                  </a:lnTo>
                  <a:lnTo>
                    <a:pt x="1" y="1882"/>
                  </a:lnTo>
                  <a:lnTo>
                    <a:pt x="1764" y="1882"/>
                  </a:lnTo>
                  <a:lnTo>
                    <a:pt x="1764" y="883"/>
                  </a:lnTo>
                  <a:lnTo>
                    <a:pt x="1745" y="706"/>
                  </a:lnTo>
                  <a:lnTo>
                    <a:pt x="1686" y="550"/>
                  </a:lnTo>
                  <a:lnTo>
                    <a:pt x="1608" y="393"/>
                  </a:lnTo>
                  <a:lnTo>
                    <a:pt x="1510" y="275"/>
                  </a:lnTo>
                  <a:lnTo>
                    <a:pt x="1373" y="158"/>
                  </a:lnTo>
                  <a:lnTo>
                    <a:pt x="1235" y="79"/>
                  </a:lnTo>
                  <a:lnTo>
                    <a:pt x="1059" y="21"/>
                  </a:lnTo>
                  <a:lnTo>
                    <a:pt x="8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5116096" y="1660061"/>
              <a:ext cx="27230" cy="28741"/>
            </a:xfrm>
            <a:custGeom>
              <a:rect b="b" l="l" r="r" t="t"/>
              <a:pathLst>
                <a:path extrusionOk="0" h="1863" w="1765">
                  <a:moveTo>
                    <a:pt x="882" y="1"/>
                  </a:moveTo>
                  <a:lnTo>
                    <a:pt x="706" y="20"/>
                  </a:lnTo>
                  <a:lnTo>
                    <a:pt x="530" y="59"/>
                  </a:lnTo>
                  <a:lnTo>
                    <a:pt x="393" y="157"/>
                  </a:lnTo>
                  <a:lnTo>
                    <a:pt x="255" y="255"/>
                  </a:lnTo>
                  <a:lnTo>
                    <a:pt x="157" y="392"/>
                  </a:lnTo>
                  <a:lnTo>
                    <a:pt x="59" y="530"/>
                  </a:lnTo>
                  <a:lnTo>
                    <a:pt x="20" y="706"/>
                  </a:lnTo>
                  <a:lnTo>
                    <a:pt x="1" y="882"/>
                  </a:lnTo>
                  <a:lnTo>
                    <a:pt x="1" y="1862"/>
                  </a:lnTo>
                  <a:lnTo>
                    <a:pt x="1764" y="1862"/>
                  </a:lnTo>
                  <a:lnTo>
                    <a:pt x="1764" y="882"/>
                  </a:lnTo>
                  <a:lnTo>
                    <a:pt x="1745" y="706"/>
                  </a:lnTo>
                  <a:lnTo>
                    <a:pt x="1686" y="530"/>
                  </a:lnTo>
                  <a:lnTo>
                    <a:pt x="1607" y="392"/>
                  </a:lnTo>
                  <a:lnTo>
                    <a:pt x="1509" y="255"/>
                  </a:lnTo>
                  <a:lnTo>
                    <a:pt x="1372" y="157"/>
                  </a:lnTo>
                  <a:lnTo>
                    <a:pt x="1216" y="59"/>
                  </a:lnTo>
                  <a:lnTo>
                    <a:pt x="1059" y="20"/>
                  </a:lnTo>
                  <a:lnTo>
                    <a:pt x="8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4"/>
          <p:cNvSpPr/>
          <p:nvPr/>
        </p:nvSpPr>
        <p:spPr>
          <a:xfrm>
            <a:off x="6433380" y="4001489"/>
            <a:ext cx="365778" cy="365778"/>
          </a:xfrm>
          <a:custGeom>
            <a:rect b="b" l="l" r="r" t="t"/>
            <a:pathLst>
              <a:path extrusionOk="0" h="30099" w="30099">
                <a:moveTo>
                  <a:pt x="5840" y="4410"/>
                </a:moveTo>
                <a:lnTo>
                  <a:pt x="6017" y="4429"/>
                </a:lnTo>
                <a:lnTo>
                  <a:pt x="6173" y="4488"/>
                </a:lnTo>
                <a:lnTo>
                  <a:pt x="6330" y="4566"/>
                </a:lnTo>
                <a:lnTo>
                  <a:pt x="6467" y="4684"/>
                </a:lnTo>
                <a:lnTo>
                  <a:pt x="6565" y="4801"/>
                </a:lnTo>
                <a:lnTo>
                  <a:pt x="6644" y="4958"/>
                </a:lnTo>
                <a:lnTo>
                  <a:pt x="6702" y="5115"/>
                </a:lnTo>
                <a:lnTo>
                  <a:pt x="6722" y="5291"/>
                </a:lnTo>
                <a:lnTo>
                  <a:pt x="6722" y="6800"/>
                </a:lnTo>
                <a:lnTo>
                  <a:pt x="6702" y="6977"/>
                </a:lnTo>
                <a:lnTo>
                  <a:pt x="6644" y="7133"/>
                </a:lnTo>
                <a:lnTo>
                  <a:pt x="6565" y="7290"/>
                </a:lnTo>
                <a:lnTo>
                  <a:pt x="6467" y="7427"/>
                </a:lnTo>
                <a:lnTo>
                  <a:pt x="6330" y="7525"/>
                </a:lnTo>
                <a:lnTo>
                  <a:pt x="6173" y="7604"/>
                </a:lnTo>
                <a:lnTo>
                  <a:pt x="6017" y="7662"/>
                </a:lnTo>
                <a:lnTo>
                  <a:pt x="5840" y="7682"/>
                </a:lnTo>
                <a:lnTo>
                  <a:pt x="5664" y="7662"/>
                </a:lnTo>
                <a:lnTo>
                  <a:pt x="5488" y="7604"/>
                </a:lnTo>
                <a:lnTo>
                  <a:pt x="5350" y="7525"/>
                </a:lnTo>
                <a:lnTo>
                  <a:pt x="5213" y="7427"/>
                </a:lnTo>
                <a:lnTo>
                  <a:pt x="5096" y="7290"/>
                </a:lnTo>
                <a:lnTo>
                  <a:pt x="5017" y="7133"/>
                </a:lnTo>
                <a:lnTo>
                  <a:pt x="4978" y="6977"/>
                </a:lnTo>
                <a:lnTo>
                  <a:pt x="4959" y="6800"/>
                </a:lnTo>
                <a:lnTo>
                  <a:pt x="4959" y="5291"/>
                </a:lnTo>
                <a:lnTo>
                  <a:pt x="4978" y="5115"/>
                </a:lnTo>
                <a:lnTo>
                  <a:pt x="5017" y="4958"/>
                </a:lnTo>
                <a:lnTo>
                  <a:pt x="5096" y="4801"/>
                </a:lnTo>
                <a:lnTo>
                  <a:pt x="5213" y="4684"/>
                </a:lnTo>
                <a:lnTo>
                  <a:pt x="5350" y="4566"/>
                </a:lnTo>
                <a:lnTo>
                  <a:pt x="5488" y="4488"/>
                </a:lnTo>
                <a:lnTo>
                  <a:pt x="5664" y="4429"/>
                </a:lnTo>
                <a:lnTo>
                  <a:pt x="5840" y="4410"/>
                </a:lnTo>
                <a:close/>
                <a:moveTo>
                  <a:pt x="11817" y="4410"/>
                </a:moveTo>
                <a:lnTo>
                  <a:pt x="11993" y="4429"/>
                </a:lnTo>
                <a:lnTo>
                  <a:pt x="12169" y="4488"/>
                </a:lnTo>
                <a:lnTo>
                  <a:pt x="12307" y="4566"/>
                </a:lnTo>
                <a:lnTo>
                  <a:pt x="12444" y="4684"/>
                </a:lnTo>
                <a:lnTo>
                  <a:pt x="12561" y="4801"/>
                </a:lnTo>
                <a:lnTo>
                  <a:pt x="12640" y="4958"/>
                </a:lnTo>
                <a:lnTo>
                  <a:pt x="12679" y="5115"/>
                </a:lnTo>
                <a:lnTo>
                  <a:pt x="12699" y="5291"/>
                </a:lnTo>
                <a:lnTo>
                  <a:pt x="12699" y="6800"/>
                </a:lnTo>
                <a:lnTo>
                  <a:pt x="12679" y="6977"/>
                </a:lnTo>
                <a:lnTo>
                  <a:pt x="12640" y="7133"/>
                </a:lnTo>
                <a:lnTo>
                  <a:pt x="12561" y="7290"/>
                </a:lnTo>
                <a:lnTo>
                  <a:pt x="12444" y="7427"/>
                </a:lnTo>
                <a:lnTo>
                  <a:pt x="12307" y="7525"/>
                </a:lnTo>
                <a:lnTo>
                  <a:pt x="12169" y="7604"/>
                </a:lnTo>
                <a:lnTo>
                  <a:pt x="11993" y="7662"/>
                </a:lnTo>
                <a:lnTo>
                  <a:pt x="11817" y="7682"/>
                </a:lnTo>
                <a:lnTo>
                  <a:pt x="11640" y="7662"/>
                </a:lnTo>
                <a:lnTo>
                  <a:pt x="11484" y="7604"/>
                </a:lnTo>
                <a:lnTo>
                  <a:pt x="11327" y="7525"/>
                </a:lnTo>
                <a:lnTo>
                  <a:pt x="11190" y="7427"/>
                </a:lnTo>
                <a:lnTo>
                  <a:pt x="11092" y="7290"/>
                </a:lnTo>
                <a:lnTo>
                  <a:pt x="11013" y="7133"/>
                </a:lnTo>
                <a:lnTo>
                  <a:pt x="10955" y="6977"/>
                </a:lnTo>
                <a:lnTo>
                  <a:pt x="10935" y="6800"/>
                </a:lnTo>
                <a:lnTo>
                  <a:pt x="10935" y="5291"/>
                </a:lnTo>
                <a:lnTo>
                  <a:pt x="10955" y="5115"/>
                </a:lnTo>
                <a:lnTo>
                  <a:pt x="11013" y="4958"/>
                </a:lnTo>
                <a:lnTo>
                  <a:pt x="11092" y="4801"/>
                </a:lnTo>
                <a:lnTo>
                  <a:pt x="11190" y="4684"/>
                </a:lnTo>
                <a:lnTo>
                  <a:pt x="11327" y="4566"/>
                </a:lnTo>
                <a:lnTo>
                  <a:pt x="11484" y="4488"/>
                </a:lnTo>
                <a:lnTo>
                  <a:pt x="11640" y="4429"/>
                </a:lnTo>
                <a:lnTo>
                  <a:pt x="11817" y="4410"/>
                </a:lnTo>
                <a:close/>
                <a:moveTo>
                  <a:pt x="9759" y="9641"/>
                </a:moveTo>
                <a:lnTo>
                  <a:pt x="10073" y="9661"/>
                </a:lnTo>
                <a:lnTo>
                  <a:pt x="10347" y="9700"/>
                </a:lnTo>
                <a:lnTo>
                  <a:pt x="10641" y="9779"/>
                </a:lnTo>
                <a:lnTo>
                  <a:pt x="10915" y="9877"/>
                </a:lnTo>
                <a:lnTo>
                  <a:pt x="11170" y="9994"/>
                </a:lnTo>
                <a:lnTo>
                  <a:pt x="11405" y="10151"/>
                </a:lnTo>
                <a:lnTo>
                  <a:pt x="11640" y="10308"/>
                </a:lnTo>
                <a:lnTo>
                  <a:pt x="11836" y="10504"/>
                </a:lnTo>
                <a:lnTo>
                  <a:pt x="12032" y="10719"/>
                </a:lnTo>
                <a:lnTo>
                  <a:pt x="12209" y="10935"/>
                </a:lnTo>
                <a:lnTo>
                  <a:pt x="12346" y="11189"/>
                </a:lnTo>
                <a:lnTo>
                  <a:pt x="12463" y="11444"/>
                </a:lnTo>
                <a:lnTo>
                  <a:pt x="12581" y="11719"/>
                </a:lnTo>
                <a:lnTo>
                  <a:pt x="12640" y="11993"/>
                </a:lnTo>
                <a:lnTo>
                  <a:pt x="12699" y="12287"/>
                </a:lnTo>
                <a:lnTo>
                  <a:pt x="12699" y="12581"/>
                </a:lnTo>
                <a:lnTo>
                  <a:pt x="12679" y="12757"/>
                </a:lnTo>
                <a:lnTo>
                  <a:pt x="12640" y="12933"/>
                </a:lnTo>
                <a:lnTo>
                  <a:pt x="12561" y="13071"/>
                </a:lnTo>
                <a:lnTo>
                  <a:pt x="12444" y="13208"/>
                </a:lnTo>
                <a:lnTo>
                  <a:pt x="12307" y="13306"/>
                </a:lnTo>
                <a:lnTo>
                  <a:pt x="12169" y="13404"/>
                </a:lnTo>
                <a:lnTo>
                  <a:pt x="11993" y="13443"/>
                </a:lnTo>
                <a:lnTo>
                  <a:pt x="11817" y="13463"/>
                </a:lnTo>
                <a:lnTo>
                  <a:pt x="11640" y="13443"/>
                </a:lnTo>
                <a:lnTo>
                  <a:pt x="11484" y="13404"/>
                </a:lnTo>
                <a:lnTo>
                  <a:pt x="11327" y="13306"/>
                </a:lnTo>
                <a:lnTo>
                  <a:pt x="11190" y="13208"/>
                </a:lnTo>
                <a:lnTo>
                  <a:pt x="11092" y="13071"/>
                </a:lnTo>
                <a:lnTo>
                  <a:pt x="11013" y="12933"/>
                </a:lnTo>
                <a:lnTo>
                  <a:pt x="10955" y="12757"/>
                </a:lnTo>
                <a:lnTo>
                  <a:pt x="10935" y="12581"/>
                </a:lnTo>
                <a:lnTo>
                  <a:pt x="10935" y="12463"/>
                </a:lnTo>
                <a:lnTo>
                  <a:pt x="10915" y="12346"/>
                </a:lnTo>
                <a:lnTo>
                  <a:pt x="10857" y="12130"/>
                </a:lnTo>
                <a:lnTo>
                  <a:pt x="10739" y="11934"/>
                </a:lnTo>
                <a:lnTo>
                  <a:pt x="10602" y="11758"/>
                </a:lnTo>
                <a:lnTo>
                  <a:pt x="10426" y="11601"/>
                </a:lnTo>
                <a:lnTo>
                  <a:pt x="10230" y="11503"/>
                </a:lnTo>
                <a:lnTo>
                  <a:pt x="9994" y="11425"/>
                </a:lnTo>
                <a:lnTo>
                  <a:pt x="9877" y="11405"/>
                </a:lnTo>
                <a:lnTo>
                  <a:pt x="7780" y="11405"/>
                </a:lnTo>
                <a:lnTo>
                  <a:pt x="7663" y="11425"/>
                </a:lnTo>
                <a:lnTo>
                  <a:pt x="7427" y="11503"/>
                </a:lnTo>
                <a:lnTo>
                  <a:pt x="7232" y="11601"/>
                </a:lnTo>
                <a:lnTo>
                  <a:pt x="7055" y="11758"/>
                </a:lnTo>
                <a:lnTo>
                  <a:pt x="6918" y="11934"/>
                </a:lnTo>
                <a:lnTo>
                  <a:pt x="6800" y="12130"/>
                </a:lnTo>
                <a:lnTo>
                  <a:pt x="6742" y="12346"/>
                </a:lnTo>
                <a:lnTo>
                  <a:pt x="6722" y="12463"/>
                </a:lnTo>
                <a:lnTo>
                  <a:pt x="6722" y="12581"/>
                </a:lnTo>
                <a:lnTo>
                  <a:pt x="6702" y="12757"/>
                </a:lnTo>
                <a:lnTo>
                  <a:pt x="6644" y="12933"/>
                </a:lnTo>
                <a:lnTo>
                  <a:pt x="6565" y="13071"/>
                </a:lnTo>
                <a:lnTo>
                  <a:pt x="6467" y="13208"/>
                </a:lnTo>
                <a:lnTo>
                  <a:pt x="6330" y="13306"/>
                </a:lnTo>
                <a:lnTo>
                  <a:pt x="6173" y="13404"/>
                </a:lnTo>
                <a:lnTo>
                  <a:pt x="6017" y="13443"/>
                </a:lnTo>
                <a:lnTo>
                  <a:pt x="5840" y="13463"/>
                </a:lnTo>
                <a:lnTo>
                  <a:pt x="5664" y="13443"/>
                </a:lnTo>
                <a:lnTo>
                  <a:pt x="5488" y="13404"/>
                </a:lnTo>
                <a:lnTo>
                  <a:pt x="5350" y="13306"/>
                </a:lnTo>
                <a:lnTo>
                  <a:pt x="5213" y="13208"/>
                </a:lnTo>
                <a:lnTo>
                  <a:pt x="5096" y="13071"/>
                </a:lnTo>
                <a:lnTo>
                  <a:pt x="5017" y="12933"/>
                </a:lnTo>
                <a:lnTo>
                  <a:pt x="4978" y="12757"/>
                </a:lnTo>
                <a:lnTo>
                  <a:pt x="4959" y="12581"/>
                </a:lnTo>
                <a:lnTo>
                  <a:pt x="4959" y="12287"/>
                </a:lnTo>
                <a:lnTo>
                  <a:pt x="5017" y="11993"/>
                </a:lnTo>
                <a:lnTo>
                  <a:pt x="5076" y="11719"/>
                </a:lnTo>
                <a:lnTo>
                  <a:pt x="5174" y="11444"/>
                </a:lnTo>
                <a:lnTo>
                  <a:pt x="5311" y="11189"/>
                </a:lnTo>
                <a:lnTo>
                  <a:pt x="5448" y="10935"/>
                </a:lnTo>
                <a:lnTo>
                  <a:pt x="5625" y="10719"/>
                </a:lnTo>
                <a:lnTo>
                  <a:pt x="5821" y="10504"/>
                </a:lnTo>
                <a:lnTo>
                  <a:pt x="6017" y="10308"/>
                </a:lnTo>
                <a:lnTo>
                  <a:pt x="6252" y="10151"/>
                </a:lnTo>
                <a:lnTo>
                  <a:pt x="6487" y="9994"/>
                </a:lnTo>
                <a:lnTo>
                  <a:pt x="6742" y="9877"/>
                </a:lnTo>
                <a:lnTo>
                  <a:pt x="7016" y="9779"/>
                </a:lnTo>
                <a:lnTo>
                  <a:pt x="7310" y="9700"/>
                </a:lnTo>
                <a:lnTo>
                  <a:pt x="7584" y="9661"/>
                </a:lnTo>
                <a:lnTo>
                  <a:pt x="7898" y="9641"/>
                </a:lnTo>
                <a:close/>
                <a:moveTo>
                  <a:pt x="18283" y="17186"/>
                </a:moveTo>
                <a:lnTo>
                  <a:pt x="18479" y="17205"/>
                </a:lnTo>
                <a:lnTo>
                  <a:pt x="18636" y="17244"/>
                </a:lnTo>
                <a:lnTo>
                  <a:pt x="18793" y="17323"/>
                </a:lnTo>
                <a:lnTo>
                  <a:pt x="18910" y="17440"/>
                </a:lnTo>
                <a:lnTo>
                  <a:pt x="19028" y="17577"/>
                </a:lnTo>
                <a:lnTo>
                  <a:pt x="19106" y="17715"/>
                </a:lnTo>
                <a:lnTo>
                  <a:pt x="19165" y="17891"/>
                </a:lnTo>
                <a:lnTo>
                  <a:pt x="19165" y="18067"/>
                </a:lnTo>
                <a:lnTo>
                  <a:pt x="19165" y="19557"/>
                </a:lnTo>
                <a:lnTo>
                  <a:pt x="19165" y="19733"/>
                </a:lnTo>
                <a:lnTo>
                  <a:pt x="19106" y="19909"/>
                </a:lnTo>
                <a:lnTo>
                  <a:pt x="19028" y="20046"/>
                </a:lnTo>
                <a:lnTo>
                  <a:pt x="18910" y="20184"/>
                </a:lnTo>
                <a:lnTo>
                  <a:pt x="18793" y="20282"/>
                </a:lnTo>
                <a:lnTo>
                  <a:pt x="18636" y="20380"/>
                </a:lnTo>
                <a:lnTo>
                  <a:pt x="18479" y="20419"/>
                </a:lnTo>
                <a:lnTo>
                  <a:pt x="18283" y="20438"/>
                </a:lnTo>
                <a:lnTo>
                  <a:pt x="18107" y="20419"/>
                </a:lnTo>
                <a:lnTo>
                  <a:pt x="17950" y="20380"/>
                </a:lnTo>
                <a:lnTo>
                  <a:pt x="17793" y="20282"/>
                </a:lnTo>
                <a:lnTo>
                  <a:pt x="17676" y="20184"/>
                </a:lnTo>
                <a:lnTo>
                  <a:pt x="17558" y="20046"/>
                </a:lnTo>
                <a:lnTo>
                  <a:pt x="17480" y="19909"/>
                </a:lnTo>
                <a:lnTo>
                  <a:pt x="17421" y="19733"/>
                </a:lnTo>
                <a:lnTo>
                  <a:pt x="17401" y="19557"/>
                </a:lnTo>
                <a:lnTo>
                  <a:pt x="17401" y="18067"/>
                </a:lnTo>
                <a:lnTo>
                  <a:pt x="17421" y="17891"/>
                </a:lnTo>
                <a:lnTo>
                  <a:pt x="17480" y="17715"/>
                </a:lnTo>
                <a:lnTo>
                  <a:pt x="17558" y="17577"/>
                </a:lnTo>
                <a:lnTo>
                  <a:pt x="17676" y="17440"/>
                </a:lnTo>
                <a:lnTo>
                  <a:pt x="17793" y="17323"/>
                </a:lnTo>
                <a:lnTo>
                  <a:pt x="17950" y="17244"/>
                </a:lnTo>
                <a:lnTo>
                  <a:pt x="18107" y="17205"/>
                </a:lnTo>
                <a:lnTo>
                  <a:pt x="18283" y="17186"/>
                </a:lnTo>
                <a:close/>
                <a:moveTo>
                  <a:pt x="24279" y="17186"/>
                </a:moveTo>
                <a:lnTo>
                  <a:pt x="24456" y="17205"/>
                </a:lnTo>
                <a:lnTo>
                  <a:pt x="24632" y="17244"/>
                </a:lnTo>
                <a:lnTo>
                  <a:pt x="24769" y="17323"/>
                </a:lnTo>
                <a:lnTo>
                  <a:pt x="24906" y="17440"/>
                </a:lnTo>
                <a:lnTo>
                  <a:pt x="25004" y="17577"/>
                </a:lnTo>
                <a:lnTo>
                  <a:pt x="25102" y="17715"/>
                </a:lnTo>
                <a:lnTo>
                  <a:pt x="25141" y="17891"/>
                </a:lnTo>
                <a:lnTo>
                  <a:pt x="25161" y="18067"/>
                </a:lnTo>
                <a:lnTo>
                  <a:pt x="25161" y="19557"/>
                </a:lnTo>
                <a:lnTo>
                  <a:pt x="25141" y="19733"/>
                </a:lnTo>
                <a:lnTo>
                  <a:pt x="25102" y="19909"/>
                </a:lnTo>
                <a:lnTo>
                  <a:pt x="25004" y="20046"/>
                </a:lnTo>
                <a:lnTo>
                  <a:pt x="24906" y="20184"/>
                </a:lnTo>
                <a:lnTo>
                  <a:pt x="24769" y="20282"/>
                </a:lnTo>
                <a:lnTo>
                  <a:pt x="24632" y="20380"/>
                </a:lnTo>
                <a:lnTo>
                  <a:pt x="24456" y="20419"/>
                </a:lnTo>
                <a:lnTo>
                  <a:pt x="24279" y="20438"/>
                </a:lnTo>
                <a:lnTo>
                  <a:pt x="24103" y="20419"/>
                </a:lnTo>
                <a:lnTo>
                  <a:pt x="23946" y="20380"/>
                </a:lnTo>
                <a:lnTo>
                  <a:pt x="23789" y="20282"/>
                </a:lnTo>
                <a:lnTo>
                  <a:pt x="23652" y="20184"/>
                </a:lnTo>
                <a:lnTo>
                  <a:pt x="23554" y="20046"/>
                </a:lnTo>
                <a:lnTo>
                  <a:pt x="23476" y="19909"/>
                </a:lnTo>
                <a:lnTo>
                  <a:pt x="23417" y="19733"/>
                </a:lnTo>
                <a:lnTo>
                  <a:pt x="23397" y="19557"/>
                </a:lnTo>
                <a:lnTo>
                  <a:pt x="23397" y="18067"/>
                </a:lnTo>
                <a:lnTo>
                  <a:pt x="23417" y="17891"/>
                </a:lnTo>
                <a:lnTo>
                  <a:pt x="23476" y="17715"/>
                </a:lnTo>
                <a:lnTo>
                  <a:pt x="23554" y="17577"/>
                </a:lnTo>
                <a:lnTo>
                  <a:pt x="23652" y="17440"/>
                </a:lnTo>
                <a:lnTo>
                  <a:pt x="23789" y="17323"/>
                </a:lnTo>
                <a:lnTo>
                  <a:pt x="23946" y="17244"/>
                </a:lnTo>
                <a:lnTo>
                  <a:pt x="24103" y="17205"/>
                </a:lnTo>
                <a:lnTo>
                  <a:pt x="24279" y="17186"/>
                </a:lnTo>
                <a:close/>
                <a:moveTo>
                  <a:pt x="24456" y="22417"/>
                </a:moveTo>
                <a:lnTo>
                  <a:pt x="24632" y="22476"/>
                </a:lnTo>
                <a:lnTo>
                  <a:pt x="24769" y="22555"/>
                </a:lnTo>
                <a:lnTo>
                  <a:pt x="24906" y="22672"/>
                </a:lnTo>
                <a:lnTo>
                  <a:pt x="25004" y="22790"/>
                </a:lnTo>
                <a:lnTo>
                  <a:pt x="25102" y="22947"/>
                </a:lnTo>
                <a:lnTo>
                  <a:pt x="25141" y="23103"/>
                </a:lnTo>
                <a:lnTo>
                  <a:pt x="25161" y="23299"/>
                </a:lnTo>
                <a:lnTo>
                  <a:pt x="25141" y="23593"/>
                </a:lnTo>
                <a:lnTo>
                  <a:pt x="25102" y="23887"/>
                </a:lnTo>
                <a:lnTo>
                  <a:pt x="25024" y="24161"/>
                </a:lnTo>
                <a:lnTo>
                  <a:pt x="24926" y="24436"/>
                </a:lnTo>
                <a:lnTo>
                  <a:pt x="24808" y="24691"/>
                </a:lnTo>
                <a:lnTo>
                  <a:pt x="24652" y="24926"/>
                </a:lnTo>
                <a:lnTo>
                  <a:pt x="24495" y="25161"/>
                </a:lnTo>
                <a:lnTo>
                  <a:pt x="24299" y="25376"/>
                </a:lnTo>
                <a:lnTo>
                  <a:pt x="24083" y="25553"/>
                </a:lnTo>
                <a:lnTo>
                  <a:pt x="23868" y="25729"/>
                </a:lnTo>
                <a:lnTo>
                  <a:pt x="23633" y="25866"/>
                </a:lnTo>
                <a:lnTo>
                  <a:pt x="23358" y="26003"/>
                </a:lnTo>
                <a:lnTo>
                  <a:pt x="23104" y="26101"/>
                </a:lnTo>
                <a:lnTo>
                  <a:pt x="22810" y="26160"/>
                </a:lnTo>
                <a:lnTo>
                  <a:pt x="22516" y="26219"/>
                </a:lnTo>
                <a:lnTo>
                  <a:pt x="22222" y="26239"/>
                </a:lnTo>
                <a:lnTo>
                  <a:pt x="20360" y="26239"/>
                </a:lnTo>
                <a:lnTo>
                  <a:pt x="20047" y="26219"/>
                </a:lnTo>
                <a:lnTo>
                  <a:pt x="19753" y="26160"/>
                </a:lnTo>
                <a:lnTo>
                  <a:pt x="19478" y="26101"/>
                </a:lnTo>
                <a:lnTo>
                  <a:pt x="19204" y="26003"/>
                </a:lnTo>
                <a:lnTo>
                  <a:pt x="18949" y="25866"/>
                </a:lnTo>
                <a:lnTo>
                  <a:pt x="18714" y="25729"/>
                </a:lnTo>
                <a:lnTo>
                  <a:pt x="18479" y="25553"/>
                </a:lnTo>
                <a:lnTo>
                  <a:pt x="18264" y="25376"/>
                </a:lnTo>
                <a:lnTo>
                  <a:pt x="18087" y="25161"/>
                </a:lnTo>
                <a:lnTo>
                  <a:pt x="17911" y="24926"/>
                </a:lnTo>
                <a:lnTo>
                  <a:pt x="17774" y="24691"/>
                </a:lnTo>
                <a:lnTo>
                  <a:pt x="17637" y="24436"/>
                </a:lnTo>
                <a:lnTo>
                  <a:pt x="17539" y="24161"/>
                </a:lnTo>
                <a:lnTo>
                  <a:pt x="17480" y="23887"/>
                </a:lnTo>
                <a:lnTo>
                  <a:pt x="17421" y="23593"/>
                </a:lnTo>
                <a:lnTo>
                  <a:pt x="17401" y="23299"/>
                </a:lnTo>
                <a:lnTo>
                  <a:pt x="17421" y="23103"/>
                </a:lnTo>
                <a:lnTo>
                  <a:pt x="17480" y="22947"/>
                </a:lnTo>
                <a:lnTo>
                  <a:pt x="17558" y="22790"/>
                </a:lnTo>
                <a:lnTo>
                  <a:pt x="17676" y="22672"/>
                </a:lnTo>
                <a:lnTo>
                  <a:pt x="17793" y="22555"/>
                </a:lnTo>
                <a:lnTo>
                  <a:pt x="17950" y="22476"/>
                </a:lnTo>
                <a:lnTo>
                  <a:pt x="18107" y="22417"/>
                </a:lnTo>
                <a:lnTo>
                  <a:pt x="18479" y="22417"/>
                </a:lnTo>
                <a:lnTo>
                  <a:pt x="18636" y="22476"/>
                </a:lnTo>
                <a:lnTo>
                  <a:pt x="18793" y="22555"/>
                </a:lnTo>
                <a:lnTo>
                  <a:pt x="18910" y="22672"/>
                </a:lnTo>
                <a:lnTo>
                  <a:pt x="19028" y="22790"/>
                </a:lnTo>
                <a:lnTo>
                  <a:pt x="19106" y="22947"/>
                </a:lnTo>
                <a:lnTo>
                  <a:pt x="19165" y="23103"/>
                </a:lnTo>
                <a:lnTo>
                  <a:pt x="19165" y="23299"/>
                </a:lnTo>
                <a:lnTo>
                  <a:pt x="19185" y="23417"/>
                </a:lnTo>
                <a:lnTo>
                  <a:pt x="19204" y="23534"/>
                </a:lnTo>
                <a:lnTo>
                  <a:pt x="19263" y="23750"/>
                </a:lnTo>
                <a:lnTo>
                  <a:pt x="19380" y="23946"/>
                </a:lnTo>
                <a:lnTo>
                  <a:pt x="19518" y="24122"/>
                </a:lnTo>
                <a:lnTo>
                  <a:pt x="19694" y="24259"/>
                </a:lnTo>
                <a:lnTo>
                  <a:pt x="19890" y="24377"/>
                </a:lnTo>
                <a:lnTo>
                  <a:pt x="20105" y="24436"/>
                </a:lnTo>
                <a:lnTo>
                  <a:pt x="20223" y="24455"/>
                </a:lnTo>
                <a:lnTo>
                  <a:pt x="20360" y="24475"/>
                </a:lnTo>
                <a:lnTo>
                  <a:pt x="22222" y="24475"/>
                </a:lnTo>
                <a:lnTo>
                  <a:pt x="22339" y="24455"/>
                </a:lnTo>
                <a:lnTo>
                  <a:pt x="22457" y="24436"/>
                </a:lnTo>
                <a:lnTo>
                  <a:pt x="22672" y="24377"/>
                </a:lnTo>
                <a:lnTo>
                  <a:pt x="22888" y="24259"/>
                </a:lnTo>
                <a:lnTo>
                  <a:pt x="23045" y="24122"/>
                </a:lnTo>
                <a:lnTo>
                  <a:pt x="23202" y="23946"/>
                </a:lnTo>
                <a:lnTo>
                  <a:pt x="23299" y="23750"/>
                </a:lnTo>
                <a:lnTo>
                  <a:pt x="23378" y="23534"/>
                </a:lnTo>
                <a:lnTo>
                  <a:pt x="23397" y="23417"/>
                </a:lnTo>
                <a:lnTo>
                  <a:pt x="23397" y="23299"/>
                </a:lnTo>
                <a:lnTo>
                  <a:pt x="23417" y="23103"/>
                </a:lnTo>
                <a:lnTo>
                  <a:pt x="23476" y="22947"/>
                </a:lnTo>
                <a:lnTo>
                  <a:pt x="23554" y="22790"/>
                </a:lnTo>
                <a:lnTo>
                  <a:pt x="23652" y="22672"/>
                </a:lnTo>
                <a:lnTo>
                  <a:pt x="23789" y="22555"/>
                </a:lnTo>
                <a:lnTo>
                  <a:pt x="23946" y="22476"/>
                </a:lnTo>
                <a:lnTo>
                  <a:pt x="24103" y="22417"/>
                </a:lnTo>
                <a:close/>
                <a:moveTo>
                  <a:pt x="8819" y="1"/>
                </a:moveTo>
                <a:lnTo>
                  <a:pt x="8368" y="20"/>
                </a:lnTo>
                <a:lnTo>
                  <a:pt x="7917" y="59"/>
                </a:lnTo>
                <a:lnTo>
                  <a:pt x="7486" y="99"/>
                </a:lnTo>
                <a:lnTo>
                  <a:pt x="7055" y="177"/>
                </a:lnTo>
                <a:lnTo>
                  <a:pt x="6624" y="275"/>
                </a:lnTo>
                <a:lnTo>
                  <a:pt x="6213" y="393"/>
                </a:lnTo>
                <a:lnTo>
                  <a:pt x="5801" y="530"/>
                </a:lnTo>
                <a:lnTo>
                  <a:pt x="5390" y="706"/>
                </a:lnTo>
                <a:lnTo>
                  <a:pt x="4998" y="882"/>
                </a:lnTo>
                <a:lnTo>
                  <a:pt x="4625" y="1059"/>
                </a:lnTo>
                <a:lnTo>
                  <a:pt x="4253" y="1274"/>
                </a:lnTo>
                <a:lnTo>
                  <a:pt x="3900" y="1510"/>
                </a:lnTo>
                <a:lnTo>
                  <a:pt x="3548" y="1764"/>
                </a:lnTo>
                <a:lnTo>
                  <a:pt x="3215" y="2019"/>
                </a:lnTo>
                <a:lnTo>
                  <a:pt x="2901" y="2293"/>
                </a:lnTo>
                <a:lnTo>
                  <a:pt x="2588" y="2587"/>
                </a:lnTo>
                <a:lnTo>
                  <a:pt x="2294" y="2901"/>
                </a:lnTo>
                <a:lnTo>
                  <a:pt x="2019" y="3214"/>
                </a:lnTo>
                <a:lnTo>
                  <a:pt x="1765" y="3547"/>
                </a:lnTo>
                <a:lnTo>
                  <a:pt x="1510" y="3900"/>
                </a:lnTo>
                <a:lnTo>
                  <a:pt x="1294" y="4253"/>
                </a:lnTo>
                <a:lnTo>
                  <a:pt x="1079" y="4625"/>
                </a:lnTo>
                <a:lnTo>
                  <a:pt x="883" y="4997"/>
                </a:lnTo>
                <a:lnTo>
                  <a:pt x="706" y="5389"/>
                </a:lnTo>
                <a:lnTo>
                  <a:pt x="550" y="5781"/>
                </a:lnTo>
                <a:lnTo>
                  <a:pt x="412" y="6193"/>
                </a:lnTo>
                <a:lnTo>
                  <a:pt x="295" y="6624"/>
                </a:lnTo>
                <a:lnTo>
                  <a:pt x="197" y="7035"/>
                </a:lnTo>
                <a:lnTo>
                  <a:pt x="119" y="7486"/>
                </a:lnTo>
                <a:lnTo>
                  <a:pt x="60" y="7917"/>
                </a:lnTo>
                <a:lnTo>
                  <a:pt x="21" y="8368"/>
                </a:lnTo>
                <a:lnTo>
                  <a:pt x="1" y="8818"/>
                </a:lnTo>
                <a:lnTo>
                  <a:pt x="21" y="9269"/>
                </a:lnTo>
                <a:lnTo>
                  <a:pt x="60" y="9720"/>
                </a:lnTo>
                <a:lnTo>
                  <a:pt x="119" y="10171"/>
                </a:lnTo>
                <a:lnTo>
                  <a:pt x="197" y="10602"/>
                </a:lnTo>
                <a:lnTo>
                  <a:pt x="295" y="11013"/>
                </a:lnTo>
                <a:lnTo>
                  <a:pt x="412" y="11444"/>
                </a:lnTo>
                <a:lnTo>
                  <a:pt x="550" y="11856"/>
                </a:lnTo>
                <a:lnTo>
                  <a:pt x="706" y="12248"/>
                </a:lnTo>
                <a:lnTo>
                  <a:pt x="883" y="12640"/>
                </a:lnTo>
                <a:lnTo>
                  <a:pt x="1079" y="13012"/>
                </a:lnTo>
                <a:lnTo>
                  <a:pt x="1294" y="13384"/>
                </a:lnTo>
                <a:lnTo>
                  <a:pt x="1510" y="13756"/>
                </a:lnTo>
                <a:lnTo>
                  <a:pt x="1765" y="14090"/>
                </a:lnTo>
                <a:lnTo>
                  <a:pt x="2019" y="14423"/>
                </a:lnTo>
                <a:lnTo>
                  <a:pt x="2294" y="14736"/>
                </a:lnTo>
                <a:lnTo>
                  <a:pt x="2588" y="15050"/>
                </a:lnTo>
                <a:lnTo>
                  <a:pt x="2901" y="15344"/>
                </a:lnTo>
                <a:lnTo>
                  <a:pt x="3215" y="15618"/>
                </a:lnTo>
                <a:lnTo>
                  <a:pt x="3548" y="15873"/>
                </a:lnTo>
                <a:lnTo>
                  <a:pt x="3900" y="16127"/>
                </a:lnTo>
                <a:lnTo>
                  <a:pt x="4253" y="16363"/>
                </a:lnTo>
                <a:lnTo>
                  <a:pt x="4625" y="16578"/>
                </a:lnTo>
                <a:lnTo>
                  <a:pt x="4998" y="16754"/>
                </a:lnTo>
                <a:lnTo>
                  <a:pt x="5390" y="16931"/>
                </a:lnTo>
                <a:lnTo>
                  <a:pt x="5801" y="17107"/>
                </a:lnTo>
                <a:lnTo>
                  <a:pt x="6213" y="17244"/>
                </a:lnTo>
                <a:lnTo>
                  <a:pt x="6624" y="17362"/>
                </a:lnTo>
                <a:lnTo>
                  <a:pt x="7055" y="17460"/>
                </a:lnTo>
                <a:lnTo>
                  <a:pt x="7486" y="17538"/>
                </a:lnTo>
                <a:lnTo>
                  <a:pt x="7917" y="17597"/>
                </a:lnTo>
                <a:lnTo>
                  <a:pt x="8368" y="17617"/>
                </a:lnTo>
                <a:lnTo>
                  <a:pt x="8819" y="17636"/>
                </a:lnTo>
                <a:lnTo>
                  <a:pt x="9269" y="17617"/>
                </a:lnTo>
                <a:lnTo>
                  <a:pt x="9701" y="17597"/>
                </a:lnTo>
                <a:lnTo>
                  <a:pt x="10132" y="17538"/>
                </a:lnTo>
                <a:lnTo>
                  <a:pt x="10543" y="17460"/>
                </a:lnTo>
                <a:lnTo>
                  <a:pt x="10955" y="17382"/>
                </a:lnTo>
                <a:lnTo>
                  <a:pt x="11366" y="17264"/>
                </a:lnTo>
                <a:lnTo>
                  <a:pt x="11758" y="17127"/>
                </a:lnTo>
                <a:lnTo>
                  <a:pt x="12150" y="16990"/>
                </a:lnTo>
                <a:lnTo>
                  <a:pt x="12522" y="16833"/>
                </a:lnTo>
                <a:lnTo>
                  <a:pt x="12895" y="16637"/>
                </a:lnTo>
                <a:lnTo>
                  <a:pt x="13247" y="16441"/>
                </a:lnTo>
                <a:lnTo>
                  <a:pt x="13600" y="16225"/>
                </a:lnTo>
                <a:lnTo>
                  <a:pt x="13953" y="15990"/>
                </a:lnTo>
                <a:lnTo>
                  <a:pt x="14266" y="15755"/>
                </a:lnTo>
                <a:lnTo>
                  <a:pt x="14580" y="15500"/>
                </a:lnTo>
                <a:lnTo>
                  <a:pt x="14893" y="15226"/>
                </a:lnTo>
                <a:lnTo>
                  <a:pt x="14619" y="15520"/>
                </a:lnTo>
                <a:lnTo>
                  <a:pt x="14345" y="15834"/>
                </a:lnTo>
                <a:lnTo>
                  <a:pt x="14109" y="16167"/>
                </a:lnTo>
                <a:lnTo>
                  <a:pt x="13874" y="16500"/>
                </a:lnTo>
                <a:lnTo>
                  <a:pt x="13659" y="16852"/>
                </a:lnTo>
                <a:lnTo>
                  <a:pt x="13463" y="17225"/>
                </a:lnTo>
                <a:lnTo>
                  <a:pt x="13286" y="17577"/>
                </a:lnTo>
                <a:lnTo>
                  <a:pt x="13110" y="17969"/>
                </a:lnTo>
                <a:lnTo>
                  <a:pt x="12973" y="18361"/>
                </a:lnTo>
                <a:lnTo>
                  <a:pt x="12836" y="18753"/>
                </a:lnTo>
                <a:lnTo>
                  <a:pt x="12718" y="19165"/>
                </a:lnTo>
                <a:lnTo>
                  <a:pt x="12640" y="19576"/>
                </a:lnTo>
                <a:lnTo>
                  <a:pt x="12561" y="19988"/>
                </a:lnTo>
                <a:lnTo>
                  <a:pt x="12503" y="20419"/>
                </a:lnTo>
                <a:lnTo>
                  <a:pt x="12483" y="20850"/>
                </a:lnTo>
                <a:lnTo>
                  <a:pt x="12463" y="21281"/>
                </a:lnTo>
                <a:lnTo>
                  <a:pt x="12483" y="21751"/>
                </a:lnTo>
                <a:lnTo>
                  <a:pt x="12522" y="22182"/>
                </a:lnTo>
                <a:lnTo>
                  <a:pt x="12561" y="22633"/>
                </a:lnTo>
                <a:lnTo>
                  <a:pt x="12640" y="23064"/>
                </a:lnTo>
                <a:lnTo>
                  <a:pt x="12738" y="23495"/>
                </a:lnTo>
                <a:lnTo>
                  <a:pt x="12855" y="23907"/>
                </a:lnTo>
                <a:lnTo>
                  <a:pt x="13012" y="24318"/>
                </a:lnTo>
                <a:lnTo>
                  <a:pt x="13169" y="24710"/>
                </a:lnTo>
                <a:lnTo>
                  <a:pt x="13345" y="25102"/>
                </a:lnTo>
                <a:lnTo>
                  <a:pt x="13541" y="25494"/>
                </a:lnTo>
                <a:lnTo>
                  <a:pt x="13737" y="25866"/>
                </a:lnTo>
                <a:lnTo>
                  <a:pt x="13972" y="26219"/>
                </a:lnTo>
                <a:lnTo>
                  <a:pt x="14227" y="26572"/>
                </a:lnTo>
                <a:lnTo>
                  <a:pt x="14482" y="26905"/>
                </a:lnTo>
                <a:lnTo>
                  <a:pt x="14756" y="27218"/>
                </a:lnTo>
                <a:lnTo>
                  <a:pt x="15050" y="27512"/>
                </a:lnTo>
                <a:lnTo>
                  <a:pt x="15363" y="27806"/>
                </a:lnTo>
                <a:lnTo>
                  <a:pt x="15677" y="28080"/>
                </a:lnTo>
                <a:lnTo>
                  <a:pt x="16010" y="28355"/>
                </a:lnTo>
                <a:lnTo>
                  <a:pt x="16363" y="28590"/>
                </a:lnTo>
                <a:lnTo>
                  <a:pt x="16716" y="28825"/>
                </a:lnTo>
                <a:lnTo>
                  <a:pt x="17088" y="29041"/>
                </a:lnTo>
                <a:lnTo>
                  <a:pt x="17460" y="29237"/>
                </a:lnTo>
                <a:lnTo>
                  <a:pt x="17852" y="29413"/>
                </a:lnTo>
                <a:lnTo>
                  <a:pt x="18264" y="29570"/>
                </a:lnTo>
                <a:lnTo>
                  <a:pt x="18655" y="29707"/>
                </a:lnTo>
                <a:lnTo>
                  <a:pt x="19087" y="29824"/>
                </a:lnTo>
                <a:lnTo>
                  <a:pt x="19518" y="29922"/>
                </a:lnTo>
                <a:lnTo>
                  <a:pt x="19949" y="30001"/>
                </a:lnTo>
                <a:lnTo>
                  <a:pt x="20380" y="30060"/>
                </a:lnTo>
                <a:lnTo>
                  <a:pt x="20831" y="30099"/>
                </a:lnTo>
                <a:lnTo>
                  <a:pt x="21732" y="30099"/>
                </a:lnTo>
                <a:lnTo>
                  <a:pt x="22183" y="30060"/>
                </a:lnTo>
                <a:lnTo>
                  <a:pt x="22633" y="30001"/>
                </a:lnTo>
                <a:lnTo>
                  <a:pt x="23064" y="29922"/>
                </a:lnTo>
                <a:lnTo>
                  <a:pt x="23495" y="29824"/>
                </a:lnTo>
                <a:lnTo>
                  <a:pt x="23907" y="29707"/>
                </a:lnTo>
                <a:lnTo>
                  <a:pt x="24318" y="29570"/>
                </a:lnTo>
                <a:lnTo>
                  <a:pt x="24710" y="29413"/>
                </a:lnTo>
                <a:lnTo>
                  <a:pt x="25102" y="29237"/>
                </a:lnTo>
                <a:lnTo>
                  <a:pt x="25494" y="29041"/>
                </a:lnTo>
                <a:lnTo>
                  <a:pt x="25866" y="28825"/>
                </a:lnTo>
                <a:lnTo>
                  <a:pt x="26219" y="28590"/>
                </a:lnTo>
                <a:lnTo>
                  <a:pt x="26572" y="28355"/>
                </a:lnTo>
                <a:lnTo>
                  <a:pt x="26905" y="28080"/>
                </a:lnTo>
                <a:lnTo>
                  <a:pt x="27218" y="27806"/>
                </a:lnTo>
                <a:lnTo>
                  <a:pt x="27532" y="27512"/>
                </a:lnTo>
                <a:lnTo>
                  <a:pt x="27806" y="27218"/>
                </a:lnTo>
                <a:lnTo>
                  <a:pt x="28100" y="26905"/>
                </a:lnTo>
                <a:lnTo>
                  <a:pt x="28355" y="26572"/>
                </a:lnTo>
                <a:lnTo>
                  <a:pt x="28610" y="26219"/>
                </a:lnTo>
                <a:lnTo>
                  <a:pt x="28825" y="25866"/>
                </a:lnTo>
                <a:lnTo>
                  <a:pt x="29041" y="25494"/>
                </a:lnTo>
                <a:lnTo>
                  <a:pt x="29237" y="25102"/>
                </a:lnTo>
                <a:lnTo>
                  <a:pt x="29413" y="24710"/>
                </a:lnTo>
                <a:lnTo>
                  <a:pt x="29570" y="24318"/>
                </a:lnTo>
                <a:lnTo>
                  <a:pt x="29707" y="23907"/>
                </a:lnTo>
                <a:lnTo>
                  <a:pt x="29825" y="23495"/>
                </a:lnTo>
                <a:lnTo>
                  <a:pt x="29923" y="23064"/>
                </a:lnTo>
                <a:lnTo>
                  <a:pt x="30001" y="22633"/>
                </a:lnTo>
                <a:lnTo>
                  <a:pt x="30060" y="22182"/>
                </a:lnTo>
                <a:lnTo>
                  <a:pt x="30099" y="21751"/>
                </a:lnTo>
                <a:lnTo>
                  <a:pt x="30099" y="21281"/>
                </a:lnTo>
                <a:lnTo>
                  <a:pt x="30099" y="20830"/>
                </a:lnTo>
                <a:lnTo>
                  <a:pt x="30060" y="20380"/>
                </a:lnTo>
                <a:lnTo>
                  <a:pt x="30001" y="19948"/>
                </a:lnTo>
                <a:lnTo>
                  <a:pt x="29923" y="19517"/>
                </a:lnTo>
                <a:lnTo>
                  <a:pt x="29825" y="19086"/>
                </a:lnTo>
                <a:lnTo>
                  <a:pt x="29707" y="18675"/>
                </a:lnTo>
                <a:lnTo>
                  <a:pt x="29570" y="18263"/>
                </a:lnTo>
                <a:lnTo>
                  <a:pt x="29413" y="17852"/>
                </a:lnTo>
                <a:lnTo>
                  <a:pt x="29237" y="17460"/>
                </a:lnTo>
                <a:lnTo>
                  <a:pt x="29041" y="17088"/>
                </a:lnTo>
                <a:lnTo>
                  <a:pt x="28825" y="16715"/>
                </a:lnTo>
                <a:lnTo>
                  <a:pt x="28610" y="16363"/>
                </a:lnTo>
                <a:lnTo>
                  <a:pt x="28355" y="16010"/>
                </a:lnTo>
                <a:lnTo>
                  <a:pt x="28100" y="15677"/>
                </a:lnTo>
                <a:lnTo>
                  <a:pt x="27806" y="15363"/>
                </a:lnTo>
                <a:lnTo>
                  <a:pt x="27532" y="15050"/>
                </a:lnTo>
                <a:lnTo>
                  <a:pt x="27218" y="14756"/>
                </a:lnTo>
                <a:lnTo>
                  <a:pt x="26905" y="14481"/>
                </a:lnTo>
                <a:lnTo>
                  <a:pt x="26572" y="14227"/>
                </a:lnTo>
                <a:lnTo>
                  <a:pt x="26219" y="13972"/>
                </a:lnTo>
                <a:lnTo>
                  <a:pt x="25866" y="13756"/>
                </a:lnTo>
                <a:lnTo>
                  <a:pt x="25494" y="13541"/>
                </a:lnTo>
                <a:lnTo>
                  <a:pt x="25102" y="13345"/>
                </a:lnTo>
                <a:lnTo>
                  <a:pt x="24710" y="13169"/>
                </a:lnTo>
                <a:lnTo>
                  <a:pt x="24318" y="13012"/>
                </a:lnTo>
                <a:lnTo>
                  <a:pt x="23907" y="12875"/>
                </a:lnTo>
                <a:lnTo>
                  <a:pt x="23495" y="12757"/>
                </a:lnTo>
                <a:lnTo>
                  <a:pt x="23064" y="12659"/>
                </a:lnTo>
                <a:lnTo>
                  <a:pt x="22633" y="12581"/>
                </a:lnTo>
                <a:lnTo>
                  <a:pt x="22183" y="12522"/>
                </a:lnTo>
                <a:lnTo>
                  <a:pt x="21732" y="12483"/>
                </a:lnTo>
                <a:lnTo>
                  <a:pt x="20850" y="12483"/>
                </a:lnTo>
                <a:lnTo>
                  <a:pt x="20419" y="12522"/>
                </a:lnTo>
                <a:lnTo>
                  <a:pt x="19988" y="12561"/>
                </a:lnTo>
                <a:lnTo>
                  <a:pt x="19576" y="12640"/>
                </a:lnTo>
                <a:lnTo>
                  <a:pt x="19165" y="12737"/>
                </a:lnTo>
                <a:lnTo>
                  <a:pt x="18753" y="12835"/>
                </a:lnTo>
                <a:lnTo>
                  <a:pt x="18362" y="12973"/>
                </a:lnTo>
                <a:lnTo>
                  <a:pt x="17970" y="13110"/>
                </a:lnTo>
                <a:lnTo>
                  <a:pt x="17597" y="13286"/>
                </a:lnTo>
                <a:lnTo>
                  <a:pt x="17225" y="13463"/>
                </a:lnTo>
                <a:lnTo>
                  <a:pt x="16853" y="13658"/>
                </a:lnTo>
                <a:lnTo>
                  <a:pt x="16520" y="13874"/>
                </a:lnTo>
                <a:lnTo>
                  <a:pt x="16167" y="14109"/>
                </a:lnTo>
                <a:lnTo>
                  <a:pt x="15853" y="14344"/>
                </a:lnTo>
                <a:lnTo>
                  <a:pt x="15520" y="14619"/>
                </a:lnTo>
                <a:lnTo>
                  <a:pt x="15226" y="14893"/>
                </a:lnTo>
                <a:lnTo>
                  <a:pt x="15501" y="14579"/>
                </a:lnTo>
                <a:lnTo>
                  <a:pt x="15755" y="14266"/>
                </a:lnTo>
                <a:lnTo>
                  <a:pt x="16010" y="13933"/>
                </a:lnTo>
                <a:lnTo>
                  <a:pt x="16245" y="13600"/>
                </a:lnTo>
                <a:lnTo>
                  <a:pt x="16461" y="13247"/>
                </a:lnTo>
                <a:lnTo>
                  <a:pt x="16657" y="12894"/>
                </a:lnTo>
                <a:lnTo>
                  <a:pt x="16833" y="12522"/>
                </a:lnTo>
                <a:lnTo>
                  <a:pt x="16990" y="12150"/>
                </a:lnTo>
                <a:lnTo>
                  <a:pt x="17147" y="11758"/>
                </a:lnTo>
                <a:lnTo>
                  <a:pt x="17284" y="11346"/>
                </a:lnTo>
                <a:lnTo>
                  <a:pt x="17382" y="10954"/>
                </a:lnTo>
                <a:lnTo>
                  <a:pt x="17480" y="10543"/>
                </a:lnTo>
                <a:lnTo>
                  <a:pt x="17558" y="10112"/>
                </a:lnTo>
                <a:lnTo>
                  <a:pt x="17597" y="9681"/>
                </a:lnTo>
                <a:lnTo>
                  <a:pt x="17637" y="9250"/>
                </a:lnTo>
                <a:lnTo>
                  <a:pt x="17656" y="8818"/>
                </a:lnTo>
                <a:lnTo>
                  <a:pt x="17637" y="8368"/>
                </a:lnTo>
                <a:lnTo>
                  <a:pt x="17597" y="7917"/>
                </a:lnTo>
                <a:lnTo>
                  <a:pt x="17539" y="7486"/>
                </a:lnTo>
                <a:lnTo>
                  <a:pt x="17460" y="7035"/>
                </a:lnTo>
                <a:lnTo>
                  <a:pt x="17362" y="6624"/>
                </a:lnTo>
                <a:lnTo>
                  <a:pt x="17245" y="6193"/>
                </a:lnTo>
                <a:lnTo>
                  <a:pt x="17107" y="5781"/>
                </a:lnTo>
                <a:lnTo>
                  <a:pt x="16951" y="5389"/>
                </a:lnTo>
                <a:lnTo>
                  <a:pt x="16774" y="4997"/>
                </a:lnTo>
                <a:lnTo>
                  <a:pt x="16578" y="4625"/>
                </a:lnTo>
                <a:lnTo>
                  <a:pt x="16363" y="4253"/>
                </a:lnTo>
                <a:lnTo>
                  <a:pt x="16147" y="3900"/>
                </a:lnTo>
                <a:lnTo>
                  <a:pt x="15893" y="3547"/>
                </a:lnTo>
                <a:lnTo>
                  <a:pt x="15638" y="3214"/>
                </a:lnTo>
                <a:lnTo>
                  <a:pt x="15363" y="2901"/>
                </a:lnTo>
                <a:lnTo>
                  <a:pt x="15070" y="2587"/>
                </a:lnTo>
                <a:lnTo>
                  <a:pt x="14756" y="2293"/>
                </a:lnTo>
                <a:lnTo>
                  <a:pt x="14443" y="2019"/>
                </a:lnTo>
                <a:lnTo>
                  <a:pt x="14109" y="1764"/>
                </a:lnTo>
                <a:lnTo>
                  <a:pt x="13757" y="1510"/>
                </a:lnTo>
                <a:lnTo>
                  <a:pt x="13404" y="1274"/>
                </a:lnTo>
                <a:lnTo>
                  <a:pt x="13032" y="1059"/>
                </a:lnTo>
                <a:lnTo>
                  <a:pt x="12659" y="882"/>
                </a:lnTo>
                <a:lnTo>
                  <a:pt x="12267" y="706"/>
                </a:lnTo>
                <a:lnTo>
                  <a:pt x="11856" y="530"/>
                </a:lnTo>
                <a:lnTo>
                  <a:pt x="11444" y="393"/>
                </a:lnTo>
                <a:lnTo>
                  <a:pt x="11033" y="275"/>
                </a:lnTo>
                <a:lnTo>
                  <a:pt x="10602" y="177"/>
                </a:lnTo>
                <a:lnTo>
                  <a:pt x="10171" y="99"/>
                </a:lnTo>
                <a:lnTo>
                  <a:pt x="9720" y="59"/>
                </a:lnTo>
                <a:lnTo>
                  <a:pt x="9289" y="20"/>
                </a:lnTo>
                <a:lnTo>
                  <a:pt x="88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34"/>
          <p:cNvGrpSpPr/>
          <p:nvPr/>
        </p:nvGrpSpPr>
        <p:grpSpPr>
          <a:xfrm>
            <a:off x="5677324" y="3060112"/>
            <a:ext cx="408909" cy="249948"/>
            <a:chOff x="5493668" y="1591131"/>
            <a:chExt cx="464352" cy="282076"/>
          </a:xfrm>
        </p:grpSpPr>
        <p:sp>
          <p:nvSpPr>
            <p:cNvPr id="863" name="Google Shape;863;p34"/>
            <p:cNvSpPr/>
            <p:nvPr/>
          </p:nvSpPr>
          <p:spPr>
            <a:xfrm>
              <a:off x="5493668" y="1591131"/>
              <a:ext cx="464352" cy="282076"/>
            </a:xfrm>
            <a:custGeom>
              <a:rect b="b" l="l" r="r" t="t"/>
              <a:pathLst>
                <a:path extrusionOk="0" h="18284" w="30099">
                  <a:moveTo>
                    <a:pt x="8054" y="7878"/>
                  </a:moveTo>
                  <a:lnTo>
                    <a:pt x="8231" y="7898"/>
                  </a:lnTo>
                  <a:lnTo>
                    <a:pt x="8407" y="7957"/>
                  </a:lnTo>
                  <a:lnTo>
                    <a:pt x="8544" y="8035"/>
                  </a:lnTo>
                  <a:lnTo>
                    <a:pt x="8681" y="8133"/>
                  </a:lnTo>
                  <a:lnTo>
                    <a:pt x="8779" y="8270"/>
                  </a:lnTo>
                  <a:lnTo>
                    <a:pt x="8877" y="8427"/>
                  </a:lnTo>
                  <a:lnTo>
                    <a:pt x="8917" y="8584"/>
                  </a:lnTo>
                  <a:lnTo>
                    <a:pt x="8936" y="8760"/>
                  </a:lnTo>
                  <a:lnTo>
                    <a:pt x="8936" y="9544"/>
                  </a:lnTo>
                  <a:lnTo>
                    <a:pt x="8917" y="9720"/>
                  </a:lnTo>
                  <a:lnTo>
                    <a:pt x="8877" y="9896"/>
                  </a:lnTo>
                  <a:lnTo>
                    <a:pt x="8779" y="10053"/>
                  </a:lnTo>
                  <a:lnTo>
                    <a:pt x="8681" y="10171"/>
                  </a:lnTo>
                  <a:lnTo>
                    <a:pt x="8544" y="10288"/>
                  </a:lnTo>
                  <a:lnTo>
                    <a:pt x="8407" y="10367"/>
                  </a:lnTo>
                  <a:lnTo>
                    <a:pt x="8231" y="10406"/>
                  </a:lnTo>
                  <a:lnTo>
                    <a:pt x="8054" y="10426"/>
                  </a:lnTo>
                  <a:lnTo>
                    <a:pt x="7878" y="10406"/>
                  </a:lnTo>
                  <a:lnTo>
                    <a:pt x="7721" y="10367"/>
                  </a:lnTo>
                  <a:lnTo>
                    <a:pt x="7565" y="10288"/>
                  </a:lnTo>
                  <a:lnTo>
                    <a:pt x="7427" y="10171"/>
                  </a:lnTo>
                  <a:lnTo>
                    <a:pt x="7329" y="10053"/>
                  </a:lnTo>
                  <a:lnTo>
                    <a:pt x="7251" y="9896"/>
                  </a:lnTo>
                  <a:lnTo>
                    <a:pt x="7192" y="9720"/>
                  </a:lnTo>
                  <a:lnTo>
                    <a:pt x="7173" y="9544"/>
                  </a:lnTo>
                  <a:lnTo>
                    <a:pt x="7173" y="8760"/>
                  </a:lnTo>
                  <a:lnTo>
                    <a:pt x="7192" y="8584"/>
                  </a:lnTo>
                  <a:lnTo>
                    <a:pt x="7251" y="8427"/>
                  </a:lnTo>
                  <a:lnTo>
                    <a:pt x="7329" y="8270"/>
                  </a:lnTo>
                  <a:lnTo>
                    <a:pt x="7427" y="8133"/>
                  </a:lnTo>
                  <a:lnTo>
                    <a:pt x="7565" y="8035"/>
                  </a:lnTo>
                  <a:lnTo>
                    <a:pt x="7721" y="7957"/>
                  </a:lnTo>
                  <a:lnTo>
                    <a:pt x="7878" y="7898"/>
                  </a:lnTo>
                  <a:lnTo>
                    <a:pt x="8054" y="7878"/>
                  </a:lnTo>
                  <a:close/>
                  <a:moveTo>
                    <a:pt x="22163" y="7878"/>
                  </a:moveTo>
                  <a:lnTo>
                    <a:pt x="22339" y="7898"/>
                  </a:lnTo>
                  <a:lnTo>
                    <a:pt x="22516" y="7957"/>
                  </a:lnTo>
                  <a:lnTo>
                    <a:pt x="22653" y="8035"/>
                  </a:lnTo>
                  <a:lnTo>
                    <a:pt x="22790" y="8133"/>
                  </a:lnTo>
                  <a:lnTo>
                    <a:pt x="22888" y="8270"/>
                  </a:lnTo>
                  <a:lnTo>
                    <a:pt x="22986" y="8427"/>
                  </a:lnTo>
                  <a:lnTo>
                    <a:pt x="23025" y="8584"/>
                  </a:lnTo>
                  <a:lnTo>
                    <a:pt x="23045" y="8760"/>
                  </a:lnTo>
                  <a:lnTo>
                    <a:pt x="23045" y="9544"/>
                  </a:lnTo>
                  <a:lnTo>
                    <a:pt x="23025" y="9720"/>
                  </a:lnTo>
                  <a:lnTo>
                    <a:pt x="22986" y="9896"/>
                  </a:lnTo>
                  <a:lnTo>
                    <a:pt x="22888" y="10053"/>
                  </a:lnTo>
                  <a:lnTo>
                    <a:pt x="22790" y="10171"/>
                  </a:lnTo>
                  <a:lnTo>
                    <a:pt x="22653" y="10288"/>
                  </a:lnTo>
                  <a:lnTo>
                    <a:pt x="22516" y="10367"/>
                  </a:lnTo>
                  <a:lnTo>
                    <a:pt x="22339" y="10406"/>
                  </a:lnTo>
                  <a:lnTo>
                    <a:pt x="22163" y="10426"/>
                  </a:lnTo>
                  <a:lnTo>
                    <a:pt x="21986" y="10406"/>
                  </a:lnTo>
                  <a:lnTo>
                    <a:pt x="21830" y="10367"/>
                  </a:lnTo>
                  <a:lnTo>
                    <a:pt x="21673" y="10288"/>
                  </a:lnTo>
                  <a:lnTo>
                    <a:pt x="21536" y="10171"/>
                  </a:lnTo>
                  <a:lnTo>
                    <a:pt x="21438" y="10053"/>
                  </a:lnTo>
                  <a:lnTo>
                    <a:pt x="21359" y="9896"/>
                  </a:lnTo>
                  <a:lnTo>
                    <a:pt x="21301" y="9720"/>
                  </a:lnTo>
                  <a:lnTo>
                    <a:pt x="21281" y="9544"/>
                  </a:lnTo>
                  <a:lnTo>
                    <a:pt x="21281" y="8760"/>
                  </a:lnTo>
                  <a:lnTo>
                    <a:pt x="21301" y="8584"/>
                  </a:lnTo>
                  <a:lnTo>
                    <a:pt x="21359" y="8427"/>
                  </a:lnTo>
                  <a:lnTo>
                    <a:pt x="21438" y="8270"/>
                  </a:lnTo>
                  <a:lnTo>
                    <a:pt x="21536" y="8133"/>
                  </a:lnTo>
                  <a:lnTo>
                    <a:pt x="21673" y="8035"/>
                  </a:lnTo>
                  <a:lnTo>
                    <a:pt x="21830" y="7957"/>
                  </a:lnTo>
                  <a:lnTo>
                    <a:pt x="21986" y="7898"/>
                  </a:lnTo>
                  <a:lnTo>
                    <a:pt x="22163" y="7878"/>
                  </a:lnTo>
                  <a:close/>
                  <a:moveTo>
                    <a:pt x="15050" y="5703"/>
                  </a:moveTo>
                  <a:lnTo>
                    <a:pt x="15403" y="5723"/>
                  </a:lnTo>
                  <a:lnTo>
                    <a:pt x="15736" y="5781"/>
                  </a:lnTo>
                  <a:lnTo>
                    <a:pt x="16069" y="5860"/>
                  </a:lnTo>
                  <a:lnTo>
                    <a:pt x="16382" y="5977"/>
                  </a:lnTo>
                  <a:lnTo>
                    <a:pt x="16676" y="6115"/>
                  </a:lnTo>
                  <a:lnTo>
                    <a:pt x="16951" y="6291"/>
                  </a:lnTo>
                  <a:lnTo>
                    <a:pt x="17225" y="6487"/>
                  </a:lnTo>
                  <a:lnTo>
                    <a:pt x="17460" y="6702"/>
                  </a:lnTo>
                  <a:lnTo>
                    <a:pt x="17676" y="6957"/>
                  </a:lnTo>
                  <a:lnTo>
                    <a:pt x="17872" y="7212"/>
                  </a:lnTo>
                  <a:lnTo>
                    <a:pt x="18048" y="7486"/>
                  </a:lnTo>
                  <a:lnTo>
                    <a:pt x="18185" y="7800"/>
                  </a:lnTo>
                  <a:lnTo>
                    <a:pt x="18303" y="8113"/>
                  </a:lnTo>
                  <a:lnTo>
                    <a:pt x="18401" y="8427"/>
                  </a:lnTo>
                  <a:lnTo>
                    <a:pt x="18440" y="8760"/>
                  </a:lnTo>
                  <a:lnTo>
                    <a:pt x="18459" y="9113"/>
                  </a:lnTo>
                  <a:lnTo>
                    <a:pt x="18440" y="9465"/>
                  </a:lnTo>
                  <a:lnTo>
                    <a:pt x="18401" y="9798"/>
                  </a:lnTo>
                  <a:lnTo>
                    <a:pt x="18303" y="10132"/>
                  </a:lnTo>
                  <a:lnTo>
                    <a:pt x="18185" y="10445"/>
                  </a:lnTo>
                  <a:lnTo>
                    <a:pt x="18048" y="10739"/>
                  </a:lnTo>
                  <a:lnTo>
                    <a:pt x="17872" y="11013"/>
                  </a:lnTo>
                  <a:lnTo>
                    <a:pt x="17676" y="11288"/>
                  </a:lnTo>
                  <a:lnTo>
                    <a:pt x="17460" y="11523"/>
                  </a:lnTo>
                  <a:lnTo>
                    <a:pt x="17225" y="11738"/>
                  </a:lnTo>
                  <a:lnTo>
                    <a:pt x="16951" y="11934"/>
                  </a:lnTo>
                  <a:lnTo>
                    <a:pt x="16676" y="12111"/>
                  </a:lnTo>
                  <a:lnTo>
                    <a:pt x="16382" y="12248"/>
                  </a:lnTo>
                  <a:lnTo>
                    <a:pt x="16069" y="12365"/>
                  </a:lnTo>
                  <a:lnTo>
                    <a:pt x="15736" y="12463"/>
                  </a:lnTo>
                  <a:lnTo>
                    <a:pt x="15403" y="12503"/>
                  </a:lnTo>
                  <a:lnTo>
                    <a:pt x="15050" y="12522"/>
                  </a:lnTo>
                  <a:lnTo>
                    <a:pt x="14697" y="12503"/>
                  </a:lnTo>
                  <a:lnTo>
                    <a:pt x="14364" y="12463"/>
                  </a:lnTo>
                  <a:lnTo>
                    <a:pt x="14050" y="12365"/>
                  </a:lnTo>
                  <a:lnTo>
                    <a:pt x="13737" y="12248"/>
                  </a:lnTo>
                  <a:lnTo>
                    <a:pt x="13423" y="12111"/>
                  </a:lnTo>
                  <a:lnTo>
                    <a:pt x="13149" y="11934"/>
                  </a:lnTo>
                  <a:lnTo>
                    <a:pt x="12894" y="11738"/>
                  </a:lnTo>
                  <a:lnTo>
                    <a:pt x="12640" y="11523"/>
                  </a:lnTo>
                  <a:lnTo>
                    <a:pt x="12424" y="11288"/>
                  </a:lnTo>
                  <a:lnTo>
                    <a:pt x="12228" y="11013"/>
                  </a:lnTo>
                  <a:lnTo>
                    <a:pt x="12052" y="10739"/>
                  </a:lnTo>
                  <a:lnTo>
                    <a:pt x="11915" y="10445"/>
                  </a:lnTo>
                  <a:lnTo>
                    <a:pt x="11797" y="10132"/>
                  </a:lnTo>
                  <a:lnTo>
                    <a:pt x="11719" y="9798"/>
                  </a:lnTo>
                  <a:lnTo>
                    <a:pt x="11660" y="9465"/>
                  </a:lnTo>
                  <a:lnTo>
                    <a:pt x="11640" y="9113"/>
                  </a:lnTo>
                  <a:lnTo>
                    <a:pt x="11660" y="8760"/>
                  </a:lnTo>
                  <a:lnTo>
                    <a:pt x="11719" y="8427"/>
                  </a:lnTo>
                  <a:lnTo>
                    <a:pt x="11797" y="8113"/>
                  </a:lnTo>
                  <a:lnTo>
                    <a:pt x="11915" y="7800"/>
                  </a:lnTo>
                  <a:lnTo>
                    <a:pt x="12052" y="7486"/>
                  </a:lnTo>
                  <a:lnTo>
                    <a:pt x="12228" y="7212"/>
                  </a:lnTo>
                  <a:lnTo>
                    <a:pt x="12424" y="6957"/>
                  </a:lnTo>
                  <a:lnTo>
                    <a:pt x="12640" y="6702"/>
                  </a:lnTo>
                  <a:lnTo>
                    <a:pt x="12894" y="6487"/>
                  </a:lnTo>
                  <a:lnTo>
                    <a:pt x="13149" y="6291"/>
                  </a:lnTo>
                  <a:lnTo>
                    <a:pt x="13423" y="6115"/>
                  </a:lnTo>
                  <a:lnTo>
                    <a:pt x="13737" y="5977"/>
                  </a:lnTo>
                  <a:lnTo>
                    <a:pt x="14050" y="5860"/>
                  </a:lnTo>
                  <a:lnTo>
                    <a:pt x="14364" y="5781"/>
                  </a:lnTo>
                  <a:lnTo>
                    <a:pt x="14697" y="5723"/>
                  </a:lnTo>
                  <a:lnTo>
                    <a:pt x="15050" y="5703"/>
                  </a:lnTo>
                  <a:close/>
                  <a:moveTo>
                    <a:pt x="9759" y="2921"/>
                  </a:moveTo>
                  <a:lnTo>
                    <a:pt x="9936" y="2940"/>
                  </a:lnTo>
                  <a:lnTo>
                    <a:pt x="10112" y="2979"/>
                  </a:lnTo>
                  <a:lnTo>
                    <a:pt x="10269" y="3077"/>
                  </a:lnTo>
                  <a:lnTo>
                    <a:pt x="10386" y="3175"/>
                  </a:lnTo>
                  <a:lnTo>
                    <a:pt x="10504" y="3312"/>
                  </a:lnTo>
                  <a:lnTo>
                    <a:pt x="10582" y="3450"/>
                  </a:lnTo>
                  <a:lnTo>
                    <a:pt x="10621" y="3626"/>
                  </a:lnTo>
                  <a:lnTo>
                    <a:pt x="10641" y="3802"/>
                  </a:lnTo>
                  <a:lnTo>
                    <a:pt x="10621" y="3979"/>
                  </a:lnTo>
                  <a:lnTo>
                    <a:pt x="10582" y="4135"/>
                  </a:lnTo>
                  <a:lnTo>
                    <a:pt x="10504" y="4292"/>
                  </a:lnTo>
                  <a:lnTo>
                    <a:pt x="10386" y="4429"/>
                  </a:lnTo>
                  <a:lnTo>
                    <a:pt x="10269" y="4527"/>
                  </a:lnTo>
                  <a:lnTo>
                    <a:pt x="10112" y="4606"/>
                  </a:lnTo>
                  <a:lnTo>
                    <a:pt x="9936" y="4665"/>
                  </a:lnTo>
                  <a:lnTo>
                    <a:pt x="9759" y="4684"/>
                  </a:lnTo>
                  <a:lnTo>
                    <a:pt x="6702" y="4684"/>
                  </a:lnTo>
                  <a:lnTo>
                    <a:pt x="6644" y="4860"/>
                  </a:lnTo>
                  <a:lnTo>
                    <a:pt x="6585" y="5037"/>
                  </a:lnTo>
                  <a:lnTo>
                    <a:pt x="6408" y="5370"/>
                  </a:lnTo>
                  <a:lnTo>
                    <a:pt x="6193" y="5664"/>
                  </a:lnTo>
                  <a:lnTo>
                    <a:pt x="5938" y="5938"/>
                  </a:lnTo>
                  <a:lnTo>
                    <a:pt x="5664" y="6193"/>
                  </a:lnTo>
                  <a:lnTo>
                    <a:pt x="5370" y="6409"/>
                  </a:lnTo>
                  <a:lnTo>
                    <a:pt x="5037" y="6585"/>
                  </a:lnTo>
                  <a:lnTo>
                    <a:pt x="4860" y="6644"/>
                  </a:lnTo>
                  <a:lnTo>
                    <a:pt x="4684" y="6702"/>
                  </a:lnTo>
                  <a:lnTo>
                    <a:pt x="4684" y="11523"/>
                  </a:lnTo>
                  <a:lnTo>
                    <a:pt x="4860" y="11582"/>
                  </a:lnTo>
                  <a:lnTo>
                    <a:pt x="5037" y="11660"/>
                  </a:lnTo>
                  <a:lnTo>
                    <a:pt x="5370" y="11836"/>
                  </a:lnTo>
                  <a:lnTo>
                    <a:pt x="5664" y="12032"/>
                  </a:lnTo>
                  <a:lnTo>
                    <a:pt x="5938" y="12287"/>
                  </a:lnTo>
                  <a:lnTo>
                    <a:pt x="6193" y="12561"/>
                  </a:lnTo>
                  <a:lnTo>
                    <a:pt x="6408" y="12875"/>
                  </a:lnTo>
                  <a:lnTo>
                    <a:pt x="6585" y="13188"/>
                  </a:lnTo>
                  <a:lnTo>
                    <a:pt x="6644" y="13365"/>
                  </a:lnTo>
                  <a:lnTo>
                    <a:pt x="6702" y="13541"/>
                  </a:lnTo>
                  <a:lnTo>
                    <a:pt x="9759" y="13541"/>
                  </a:lnTo>
                  <a:lnTo>
                    <a:pt x="9936" y="13561"/>
                  </a:lnTo>
                  <a:lnTo>
                    <a:pt x="10112" y="13620"/>
                  </a:lnTo>
                  <a:lnTo>
                    <a:pt x="10269" y="13698"/>
                  </a:lnTo>
                  <a:lnTo>
                    <a:pt x="10386" y="13815"/>
                  </a:lnTo>
                  <a:lnTo>
                    <a:pt x="10504" y="13933"/>
                  </a:lnTo>
                  <a:lnTo>
                    <a:pt x="10582" y="14090"/>
                  </a:lnTo>
                  <a:lnTo>
                    <a:pt x="10621" y="14247"/>
                  </a:lnTo>
                  <a:lnTo>
                    <a:pt x="10641" y="14423"/>
                  </a:lnTo>
                  <a:lnTo>
                    <a:pt x="10621" y="14619"/>
                  </a:lnTo>
                  <a:lnTo>
                    <a:pt x="10582" y="14776"/>
                  </a:lnTo>
                  <a:lnTo>
                    <a:pt x="10504" y="14932"/>
                  </a:lnTo>
                  <a:lnTo>
                    <a:pt x="10386" y="15050"/>
                  </a:lnTo>
                  <a:lnTo>
                    <a:pt x="10269" y="15168"/>
                  </a:lnTo>
                  <a:lnTo>
                    <a:pt x="10112" y="15246"/>
                  </a:lnTo>
                  <a:lnTo>
                    <a:pt x="9936" y="15305"/>
                  </a:lnTo>
                  <a:lnTo>
                    <a:pt x="6624" y="15305"/>
                  </a:lnTo>
                  <a:lnTo>
                    <a:pt x="6350" y="15285"/>
                  </a:lnTo>
                  <a:lnTo>
                    <a:pt x="6075" y="15226"/>
                  </a:lnTo>
                  <a:lnTo>
                    <a:pt x="5840" y="15109"/>
                  </a:lnTo>
                  <a:lnTo>
                    <a:pt x="5625" y="14972"/>
                  </a:lnTo>
                  <a:lnTo>
                    <a:pt x="5429" y="14795"/>
                  </a:lnTo>
                  <a:lnTo>
                    <a:pt x="5252" y="14599"/>
                  </a:lnTo>
                  <a:lnTo>
                    <a:pt x="5115" y="14364"/>
                  </a:lnTo>
                  <a:lnTo>
                    <a:pt x="5037" y="14090"/>
                  </a:lnTo>
                  <a:lnTo>
                    <a:pt x="4978" y="13933"/>
                  </a:lnTo>
                  <a:lnTo>
                    <a:pt x="4900" y="13796"/>
                  </a:lnTo>
                  <a:lnTo>
                    <a:pt x="4802" y="13659"/>
                  </a:lnTo>
                  <a:lnTo>
                    <a:pt x="4704" y="13522"/>
                  </a:lnTo>
                  <a:lnTo>
                    <a:pt x="4586" y="13424"/>
                  </a:lnTo>
                  <a:lnTo>
                    <a:pt x="4449" y="13326"/>
                  </a:lnTo>
                  <a:lnTo>
                    <a:pt x="4292" y="13247"/>
                  </a:lnTo>
                  <a:lnTo>
                    <a:pt x="4135" y="13208"/>
                  </a:lnTo>
                  <a:lnTo>
                    <a:pt x="3881" y="13110"/>
                  </a:lnTo>
                  <a:lnTo>
                    <a:pt x="3646" y="12973"/>
                  </a:lnTo>
                  <a:lnTo>
                    <a:pt x="3430" y="12816"/>
                  </a:lnTo>
                  <a:lnTo>
                    <a:pt x="3254" y="12620"/>
                  </a:lnTo>
                  <a:lnTo>
                    <a:pt x="3116" y="12385"/>
                  </a:lnTo>
                  <a:lnTo>
                    <a:pt x="2999" y="12150"/>
                  </a:lnTo>
                  <a:lnTo>
                    <a:pt x="2940" y="11895"/>
                  </a:lnTo>
                  <a:lnTo>
                    <a:pt x="2921" y="11621"/>
                  </a:lnTo>
                  <a:lnTo>
                    <a:pt x="2921" y="6624"/>
                  </a:lnTo>
                  <a:lnTo>
                    <a:pt x="2940" y="6350"/>
                  </a:lnTo>
                  <a:lnTo>
                    <a:pt x="2999" y="6075"/>
                  </a:lnTo>
                  <a:lnTo>
                    <a:pt x="3116" y="5840"/>
                  </a:lnTo>
                  <a:lnTo>
                    <a:pt x="3254" y="5625"/>
                  </a:lnTo>
                  <a:lnTo>
                    <a:pt x="3430" y="5429"/>
                  </a:lnTo>
                  <a:lnTo>
                    <a:pt x="3646" y="5252"/>
                  </a:lnTo>
                  <a:lnTo>
                    <a:pt x="3881" y="5115"/>
                  </a:lnTo>
                  <a:lnTo>
                    <a:pt x="4135" y="5037"/>
                  </a:lnTo>
                  <a:lnTo>
                    <a:pt x="4292" y="4978"/>
                  </a:lnTo>
                  <a:lnTo>
                    <a:pt x="4449" y="4900"/>
                  </a:lnTo>
                  <a:lnTo>
                    <a:pt x="4586" y="4802"/>
                  </a:lnTo>
                  <a:lnTo>
                    <a:pt x="4704" y="4704"/>
                  </a:lnTo>
                  <a:lnTo>
                    <a:pt x="4802" y="4586"/>
                  </a:lnTo>
                  <a:lnTo>
                    <a:pt x="4900" y="4449"/>
                  </a:lnTo>
                  <a:lnTo>
                    <a:pt x="4978" y="4292"/>
                  </a:lnTo>
                  <a:lnTo>
                    <a:pt x="5037" y="4135"/>
                  </a:lnTo>
                  <a:lnTo>
                    <a:pt x="5115" y="3881"/>
                  </a:lnTo>
                  <a:lnTo>
                    <a:pt x="5252" y="3646"/>
                  </a:lnTo>
                  <a:lnTo>
                    <a:pt x="5429" y="3430"/>
                  </a:lnTo>
                  <a:lnTo>
                    <a:pt x="5625" y="3254"/>
                  </a:lnTo>
                  <a:lnTo>
                    <a:pt x="5840" y="3117"/>
                  </a:lnTo>
                  <a:lnTo>
                    <a:pt x="6075" y="2999"/>
                  </a:lnTo>
                  <a:lnTo>
                    <a:pt x="6350" y="2940"/>
                  </a:lnTo>
                  <a:lnTo>
                    <a:pt x="6624" y="2921"/>
                  </a:lnTo>
                  <a:close/>
                  <a:moveTo>
                    <a:pt x="23495" y="2921"/>
                  </a:moveTo>
                  <a:lnTo>
                    <a:pt x="23770" y="2940"/>
                  </a:lnTo>
                  <a:lnTo>
                    <a:pt x="24024" y="2999"/>
                  </a:lnTo>
                  <a:lnTo>
                    <a:pt x="24259" y="3117"/>
                  </a:lnTo>
                  <a:lnTo>
                    <a:pt x="24495" y="3254"/>
                  </a:lnTo>
                  <a:lnTo>
                    <a:pt x="24691" y="3430"/>
                  </a:lnTo>
                  <a:lnTo>
                    <a:pt x="24847" y="3646"/>
                  </a:lnTo>
                  <a:lnTo>
                    <a:pt x="24985" y="3881"/>
                  </a:lnTo>
                  <a:lnTo>
                    <a:pt x="25082" y="4135"/>
                  </a:lnTo>
                  <a:lnTo>
                    <a:pt x="25122" y="4292"/>
                  </a:lnTo>
                  <a:lnTo>
                    <a:pt x="25200" y="4449"/>
                  </a:lnTo>
                  <a:lnTo>
                    <a:pt x="25298" y="4586"/>
                  </a:lnTo>
                  <a:lnTo>
                    <a:pt x="25396" y="4704"/>
                  </a:lnTo>
                  <a:lnTo>
                    <a:pt x="25533" y="4802"/>
                  </a:lnTo>
                  <a:lnTo>
                    <a:pt x="25670" y="4900"/>
                  </a:lnTo>
                  <a:lnTo>
                    <a:pt x="25808" y="4978"/>
                  </a:lnTo>
                  <a:lnTo>
                    <a:pt x="25964" y="5037"/>
                  </a:lnTo>
                  <a:lnTo>
                    <a:pt x="26239" y="5115"/>
                  </a:lnTo>
                  <a:lnTo>
                    <a:pt x="26474" y="5252"/>
                  </a:lnTo>
                  <a:lnTo>
                    <a:pt x="26670" y="5429"/>
                  </a:lnTo>
                  <a:lnTo>
                    <a:pt x="26846" y="5625"/>
                  </a:lnTo>
                  <a:lnTo>
                    <a:pt x="26983" y="5840"/>
                  </a:lnTo>
                  <a:lnTo>
                    <a:pt x="27101" y="6075"/>
                  </a:lnTo>
                  <a:lnTo>
                    <a:pt x="27160" y="6350"/>
                  </a:lnTo>
                  <a:lnTo>
                    <a:pt x="27179" y="6624"/>
                  </a:lnTo>
                  <a:lnTo>
                    <a:pt x="27179" y="11621"/>
                  </a:lnTo>
                  <a:lnTo>
                    <a:pt x="27160" y="11895"/>
                  </a:lnTo>
                  <a:lnTo>
                    <a:pt x="27101" y="12150"/>
                  </a:lnTo>
                  <a:lnTo>
                    <a:pt x="26983" y="12385"/>
                  </a:lnTo>
                  <a:lnTo>
                    <a:pt x="26846" y="12620"/>
                  </a:lnTo>
                  <a:lnTo>
                    <a:pt x="26670" y="12816"/>
                  </a:lnTo>
                  <a:lnTo>
                    <a:pt x="26474" y="12973"/>
                  </a:lnTo>
                  <a:lnTo>
                    <a:pt x="26239" y="13110"/>
                  </a:lnTo>
                  <a:lnTo>
                    <a:pt x="25964" y="13208"/>
                  </a:lnTo>
                  <a:lnTo>
                    <a:pt x="25808" y="13247"/>
                  </a:lnTo>
                  <a:lnTo>
                    <a:pt x="25670" y="13326"/>
                  </a:lnTo>
                  <a:lnTo>
                    <a:pt x="25533" y="13424"/>
                  </a:lnTo>
                  <a:lnTo>
                    <a:pt x="25396" y="13522"/>
                  </a:lnTo>
                  <a:lnTo>
                    <a:pt x="25298" y="13659"/>
                  </a:lnTo>
                  <a:lnTo>
                    <a:pt x="25200" y="13796"/>
                  </a:lnTo>
                  <a:lnTo>
                    <a:pt x="25122" y="13933"/>
                  </a:lnTo>
                  <a:lnTo>
                    <a:pt x="25082" y="14090"/>
                  </a:lnTo>
                  <a:lnTo>
                    <a:pt x="24985" y="14364"/>
                  </a:lnTo>
                  <a:lnTo>
                    <a:pt x="24847" y="14599"/>
                  </a:lnTo>
                  <a:lnTo>
                    <a:pt x="24691" y="14795"/>
                  </a:lnTo>
                  <a:lnTo>
                    <a:pt x="24495" y="14972"/>
                  </a:lnTo>
                  <a:lnTo>
                    <a:pt x="24259" y="15109"/>
                  </a:lnTo>
                  <a:lnTo>
                    <a:pt x="24024" y="15226"/>
                  </a:lnTo>
                  <a:lnTo>
                    <a:pt x="23770" y="15285"/>
                  </a:lnTo>
                  <a:lnTo>
                    <a:pt x="23495" y="15305"/>
                  </a:lnTo>
                  <a:lnTo>
                    <a:pt x="20164" y="15305"/>
                  </a:lnTo>
                  <a:lnTo>
                    <a:pt x="19988" y="15246"/>
                  </a:lnTo>
                  <a:lnTo>
                    <a:pt x="19851" y="15168"/>
                  </a:lnTo>
                  <a:lnTo>
                    <a:pt x="19713" y="15050"/>
                  </a:lnTo>
                  <a:lnTo>
                    <a:pt x="19615" y="14932"/>
                  </a:lnTo>
                  <a:lnTo>
                    <a:pt x="19537" y="14776"/>
                  </a:lnTo>
                  <a:lnTo>
                    <a:pt x="19478" y="14619"/>
                  </a:lnTo>
                  <a:lnTo>
                    <a:pt x="19459" y="14423"/>
                  </a:lnTo>
                  <a:lnTo>
                    <a:pt x="19478" y="14247"/>
                  </a:lnTo>
                  <a:lnTo>
                    <a:pt x="19537" y="14090"/>
                  </a:lnTo>
                  <a:lnTo>
                    <a:pt x="19615" y="13933"/>
                  </a:lnTo>
                  <a:lnTo>
                    <a:pt x="19713" y="13815"/>
                  </a:lnTo>
                  <a:lnTo>
                    <a:pt x="19851" y="13698"/>
                  </a:lnTo>
                  <a:lnTo>
                    <a:pt x="19988" y="13620"/>
                  </a:lnTo>
                  <a:lnTo>
                    <a:pt x="20164" y="13561"/>
                  </a:lnTo>
                  <a:lnTo>
                    <a:pt x="20340" y="13541"/>
                  </a:lnTo>
                  <a:lnTo>
                    <a:pt x="23397" y="13541"/>
                  </a:lnTo>
                  <a:lnTo>
                    <a:pt x="23456" y="13365"/>
                  </a:lnTo>
                  <a:lnTo>
                    <a:pt x="23534" y="13188"/>
                  </a:lnTo>
                  <a:lnTo>
                    <a:pt x="23711" y="12875"/>
                  </a:lnTo>
                  <a:lnTo>
                    <a:pt x="23907" y="12561"/>
                  </a:lnTo>
                  <a:lnTo>
                    <a:pt x="24162" y="12287"/>
                  </a:lnTo>
                  <a:lnTo>
                    <a:pt x="24436" y="12032"/>
                  </a:lnTo>
                  <a:lnTo>
                    <a:pt x="24749" y="11836"/>
                  </a:lnTo>
                  <a:lnTo>
                    <a:pt x="25063" y="11660"/>
                  </a:lnTo>
                  <a:lnTo>
                    <a:pt x="25239" y="11582"/>
                  </a:lnTo>
                  <a:lnTo>
                    <a:pt x="25416" y="11523"/>
                  </a:lnTo>
                  <a:lnTo>
                    <a:pt x="25416" y="6702"/>
                  </a:lnTo>
                  <a:lnTo>
                    <a:pt x="25239" y="6644"/>
                  </a:lnTo>
                  <a:lnTo>
                    <a:pt x="25063" y="6585"/>
                  </a:lnTo>
                  <a:lnTo>
                    <a:pt x="24749" y="6409"/>
                  </a:lnTo>
                  <a:lnTo>
                    <a:pt x="24436" y="6193"/>
                  </a:lnTo>
                  <a:lnTo>
                    <a:pt x="24162" y="5938"/>
                  </a:lnTo>
                  <a:lnTo>
                    <a:pt x="23907" y="5664"/>
                  </a:lnTo>
                  <a:lnTo>
                    <a:pt x="23711" y="5370"/>
                  </a:lnTo>
                  <a:lnTo>
                    <a:pt x="23534" y="5037"/>
                  </a:lnTo>
                  <a:lnTo>
                    <a:pt x="23456" y="4860"/>
                  </a:lnTo>
                  <a:lnTo>
                    <a:pt x="23397" y="4684"/>
                  </a:lnTo>
                  <a:lnTo>
                    <a:pt x="20340" y="4684"/>
                  </a:lnTo>
                  <a:lnTo>
                    <a:pt x="20164" y="4665"/>
                  </a:lnTo>
                  <a:lnTo>
                    <a:pt x="19988" y="4606"/>
                  </a:lnTo>
                  <a:lnTo>
                    <a:pt x="19851" y="4527"/>
                  </a:lnTo>
                  <a:lnTo>
                    <a:pt x="19713" y="4429"/>
                  </a:lnTo>
                  <a:lnTo>
                    <a:pt x="19615" y="4292"/>
                  </a:lnTo>
                  <a:lnTo>
                    <a:pt x="19537" y="4135"/>
                  </a:lnTo>
                  <a:lnTo>
                    <a:pt x="19478" y="3979"/>
                  </a:lnTo>
                  <a:lnTo>
                    <a:pt x="19459" y="3802"/>
                  </a:lnTo>
                  <a:lnTo>
                    <a:pt x="19478" y="3626"/>
                  </a:lnTo>
                  <a:lnTo>
                    <a:pt x="19537" y="3450"/>
                  </a:lnTo>
                  <a:lnTo>
                    <a:pt x="19615" y="3312"/>
                  </a:lnTo>
                  <a:lnTo>
                    <a:pt x="19713" y="3175"/>
                  </a:lnTo>
                  <a:lnTo>
                    <a:pt x="19851" y="3077"/>
                  </a:lnTo>
                  <a:lnTo>
                    <a:pt x="19988" y="2979"/>
                  </a:lnTo>
                  <a:lnTo>
                    <a:pt x="20164" y="2940"/>
                  </a:lnTo>
                  <a:lnTo>
                    <a:pt x="20340" y="2921"/>
                  </a:lnTo>
                  <a:close/>
                  <a:moveTo>
                    <a:pt x="3665" y="1"/>
                  </a:moveTo>
                  <a:lnTo>
                    <a:pt x="3293" y="21"/>
                  </a:lnTo>
                  <a:lnTo>
                    <a:pt x="2940" y="79"/>
                  </a:lnTo>
                  <a:lnTo>
                    <a:pt x="2587" y="177"/>
                  </a:lnTo>
                  <a:lnTo>
                    <a:pt x="2235" y="295"/>
                  </a:lnTo>
                  <a:lnTo>
                    <a:pt x="1921" y="452"/>
                  </a:lnTo>
                  <a:lnTo>
                    <a:pt x="1627" y="628"/>
                  </a:lnTo>
                  <a:lnTo>
                    <a:pt x="1333" y="844"/>
                  </a:lnTo>
                  <a:lnTo>
                    <a:pt x="1079" y="1079"/>
                  </a:lnTo>
                  <a:lnTo>
                    <a:pt x="843" y="1333"/>
                  </a:lnTo>
                  <a:lnTo>
                    <a:pt x="628" y="1627"/>
                  </a:lnTo>
                  <a:lnTo>
                    <a:pt x="452" y="1921"/>
                  </a:lnTo>
                  <a:lnTo>
                    <a:pt x="295" y="2235"/>
                  </a:lnTo>
                  <a:lnTo>
                    <a:pt x="177" y="2587"/>
                  </a:lnTo>
                  <a:lnTo>
                    <a:pt x="79" y="2940"/>
                  </a:lnTo>
                  <a:lnTo>
                    <a:pt x="20" y="3293"/>
                  </a:lnTo>
                  <a:lnTo>
                    <a:pt x="1" y="3665"/>
                  </a:lnTo>
                  <a:lnTo>
                    <a:pt x="1" y="14619"/>
                  </a:lnTo>
                  <a:lnTo>
                    <a:pt x="20" y="14991"/>
                  </a:lnTo>
                  <a:lnTo>
                    <a:pt x="79" y="15363"/>
                  </a:lnTo>
                  <a:lnTo>
                    <a:pt x="177" y="15716"/>
                  </a:lnTo>
                  <a:lnTo>
                    <a:pt x="295" y="16049"/>
                  </a:lnTo>
                  <a:lnTo>
                    <a:pt x="452" y="16363"/>
                  </a:lnTo>
                  <a:lnTo>
                    <a:pt x="628" y="16676"/>
                  </a:lnTo>
                  <a:lnTo>
                    <a:pt x="843" y="16951"/>
                  </a:lnTo>
                  <a:lnTo>
                    <a:pt x="1079" y="17205"/>
                  </a:lnTo>
                  <a:lnTo>
                    <a:pt x="1333" y="17441"/>
                  </a:lnTo>
                  <a:lnTo>
                    <a:pt x="1627" y="17656"/>
                  </a:lnTo>
                  <a:lnTo>
                    <a:pt x="1921" y="17852"/>
                  </a:lnTo>
                  <a:lnTo>
                    <a:pt x="2235" y="17989"/>
                  </a:lnTo>
                  <a:lnTo>
                    <a:pt x="2587" y="18126"/>
                  </a:lnTo>
                  <a:lnTo>
                    <a:pt x="2940" y="18205"/>
                  </a:lnTo>
                  <a:lnTo>
                    <a:pt x="3293" y="18264"/>
                  </a:lnTo>
                  <a:lnTo>
                    <a:pt x="3665" y="18283"/>
                  </a:lnTo>
                  <a:lnTo>
                    <a:pt x="26435" y="18283"/>
                  </a:lnTo>
                  <a:lnTo>
                    <a:pt x="26807" y="18264"/>
                  </a:lnTo>
                  <a:lnTo>
                    <a:pt x="27179" y="18205"/>
                  </a:lnTo>
                  <a:lnTo>
                    <a:pt x="27532" y="18126"/>
                  </a:lnTo>
                  <a:lnTo>
                    <a:pt x="27865" y="17989"/>
                  </a:lnTo>
                  <a:lnTo>
                    <a:pt x="28179" y="17852"/>
                  </a:lnTo>
                  <a:lnTo>
                    <a:pt x="28492" y="17656"/>
                  </a:lnTo>
                  <a:lnTo>
                    <a:pt x="28766" y="17441"/>
                  </a:lnTo>
                  <a:lnTo>
                    <a:pt x="29021" y="17205"/>
                  </a:lnTo>
                  <a:lnTo>
                    <a:pt x="29256" y="16951"/>
                  </a:lnTo>
                  <a:lnTo>
                    <a:pt x="29472" y="16676"/>
                  </a:lnTo>
                  <a:lnTo>
                    <a:pt x="29668" y="16363"/>
                  </a:lnTo>
                  <a:lnTo>
                    <a:pt x="29805" y="16049"/>
                  </a:lnTo>
                  <a:lnTo>
                    <a:pt x="29942" y="15716"/>
                  </a:lnTo>
                  <a:lnTo>
                    <a:pt x="30020" y="15363"/>
                  </a:lnTo>
                  <a:lnTo>
                    <a:pt x="30079" y="14991"/>
                  </a:lnTo>
                  <a:lnTo>
                    <a:pt x="30099" y="14619"/>
                  </a:lnTo>
                  <a:lnTo>
                    <a:pt x="30099" y="3665"/>
                  </a:lnTo>
                  <a:lnTo>
                    <a:pt x="30079" y="3293"/>
                  </a:lnTo>
                  <a:lnTo>
                    <a:pt x="30020" y="2940"/>
                  </a:lnTo>
                  <a:lnTo>
                    <a:pt x="29942" y="2587"/>
                  </a:lnTo>
                  <a:lnTo>
                    <a:pt x="29805" y="2235"/>
                  </a:lnTo>
                  <a:lnTo>
                    <a:pt x="29668" y="1921"/>
                  </a:lnTo>
                  <a:lnTo>
                    <a:pt x="29472" y="1627"/>
                  </a:lnTo>
                  <a:lnTo>
                    <a:pt x="29256" y="1333"/>
                  </a:lnTo>
                  <a:lnTo>
                    <a:pt x="29021" y="1079"/>
                  </a:lnTo>
                  <a:lnTo>
                    <a:pt x="28766" y="844"/>
                  </a:lnTo>
                  <a:lnTo>
                    <a:pt x="28492" y="628"/>
                  </a:lnTo>
                  <a:lnTo>
                    <a:pt x="28179" y="452"/>
                  </a:lnTo>
                  <a:lnTo>
                    <a:pt x="27865" y="295"/>
                  </a:lnTo>
                  <a:lnTo>
                    <a:pt x="27532" y="177"/>
                  </a:lnTo>
                  <a:lnTo>
                    <a:pt x="27179" y="79"/>
                  </a:lnTo>
                  <a:lnTo>
                    <a:pt x="26807" y="21"/>
                  </a:lnTo>
                  <a:lnTo>
                    <a:pt x="264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5700443" y="1706313"/>
              <a:ext cx="50803" cy="50803"/>
            </a:xfrm>
            <a:custGeom>
              <a:rect b="b" l="l" r="r" t="t"/>
              <a:pathLst>
                <a:path extrusionOk="0" h="3293" w="3293">
                  <a:moveTo>
                    <a:pt x="1647" y="1"/>
                  </a:moveTo>
                  <a:lnTo>
                    <a:pt x="1490" y="20"/>
                  </a:lnTo>
                  <a:lnTo>
                    <a:pt x="1314" y="40"/>
                  </a:lnTo>
                  <a:lnTo>
                    <a:pt x="1157" y="79"/>
                  </a:lnTo>
                  <a:lnTo>
                    <a:pt x="1020" y="138"/>
                  </a:lnTo>
                  <a:lnTo>
                    <a:pt x="863" y="197"/>
                  </a:lnTo>
                  <a:lnTo>
                    <a:pt x="726" y="295"/>
                  </a:lnTo>
                  <a:lnTo>
                    <a:pt x="608" y="373"/>
                  </a:lnTo>
                  <a:lnTo>
                    <a:pt x="491" y="491"/>
                  </a:lnTo>
                  <a:lnTo>
                    <a:pt x="373" y="608"/>
                  </a:lnTo>
                  <a:lnTo>
                    <a:pt x="295" y="726"/>
                  </a:lnTo>
                  <a:lnTo>
                    <a:pt x="197" y="863"/>
                  </a:lnTo>
                  <a:lnTo>
                    <a:pt x="138" y="1020"/>
                  </a:lnTo>
                  <a:lnTo>
                    <a:pt x="79" y="1157"/>
                  </a:lnTo>
                  <a:lnTo>
                    <a:pt x="40" y="1314"/>
                  </a:lnTo>
                  <a:lnTo>
                    <a:pt x="20" y="1490"/>
                  </a:lnTo>
                  <a:lnTo>
                    <a:pt x="1" y="1647"/>
                  </a:lnTo>
                  <a:lnTo>
                    <a:pt x="20" y="1823"/>
                  </a:lnTo>
                  <a:lnTo>
                    <a:pt x="40" y="1980"/>
                  </a:lnTo>
                  <a:lnTo>
                    <a:pt x="79" y="2137"/>
                  </a:lnTo>
                  <a:lnTo>
                    <a:pt x="138" y="2293"/>
                  </a:lnTo>
                  <a:lnTo>
                    <a:pt x="197" y="2430"/>
                  </a:lnTo>
                  <a:lnTo>
                    <a:pt x="295" y="2568"/>
                  </a:lnTo>
                  <a:lnTo>
                    <a:pt x="373" y="2705"/>
                  </a:lnTo>
                  <a:lnTo>
                    <a:pt x="491" y="2803"/>
                  </a:lnTo>
                  <a:lnTo>
                    <a:pt x="608" y="2920"/>
                  </a:lnTo>
                  <a:lnTo>
                    <a:pt x="726" y="3018"/>
                  </a:lnTo>
                  <a:lnTo>
                    <a:pt x="863" y="3097"/>
                  </a:lnTo>
                  <a:lnTo>
                    <a:pt x="1020" y="3155"/>
                  </a:lnTo>
                  <a:lnTo>
                    <a:pt x="1157" y="3214"/>
                  </a:lnTo>
                  <a:lnTo>
                    <a:pt x="1314" y="3253"/>
                  </a:lnTo>
                  <a:lnTo>
                    <a:pt x="1490" y="3293"/>
                  </a:lnTo>
                  <a:lnTo>
                    <a:pt x="1823" y="3293"/>
                  </a:lnTo>
                  <a:lnTo>
                    <a:pt x="1980" y="3253"/>
                  </a:lnTo>
                  <a:lnTo>
                    <a:pt x="2137" y="3214"/>
                  </a:lnTo>
                  <a:lnTo>
                    <a:pt x="2293" y="3155"/>
                  </a:lnTo>
                  <a:lnTo>
                    <a:pt x="2431" y="3097"/>
                  </a:lnTo>
                  <a:lnTo>
                    <a:pt x="2568" y="3018"/>
                  </a:lnTo>
                  <a:lnTo>
                    <a:pt x="2705" y="2920"/>
                  </a:lnTo>
                  <a:lnTo>
                    <a:pt x="2803" y="2803"/>
                  </a:lnTo>
                  <a:lnTo>
                    <a:pt x="2921" y="2705"/>
                  </a:lnTo>
                  <a:lnTo>
                    <a:pt x="3018" y="2568"/>
                  </a:lnTo>
                  <a:lnTo>
                    <a:pt x="3097" y="2430"/>
                  </a:lnTo>
                  <a:lnTo>
                    <a:pt x="3156" y="2293"/>
                  </a:lnTo>
                  <a:lnTo>
                    <a:pt x="3214" y="2137"/>
                  </a:lnTo>
                  <a:lnTo>
                    <a:pt x="3254" y="1980"/>
                  </a:lnTo>
                  <a:lnTo>
                    <a:pt x="3293" y="1823"/>
                  </a:lnTo>
                  <a:lnTo>
                    <a:pt x="3293" y="1647"/>
                  </a:lnTo>
                  <a:lnTo>
                    <a:pt x="3293" y="1490"/>
                  </a:lnTo>
                  <a:lnTo>
                    <a:pt x="3254" y="1314"/>
                  </a:lnTo>
                  <a:lnTo>
                    <a:pt x="3214" y="1157"/>
                  </a:lnTo>
                  <a:lnTo>
                    <a:pt x="3156" y="1020"/>
                  </a:lnTo>
                  <a:lnTo>
                    <a:pt x="3097" y="863"/>
                  </a:lnTo>
                  <a:lnTo>
                    <a:pt x="3018" y="726"/>
                  </a:lnTo>
                  <a:lnTo>
                    <a:pt x="2921" y="608"/>
                  </a:lnTo>
                  <a:lnTo>
                    <a:pt x="2803" y="491"/>
                  </a:lnTo>
                  <a:lnTo>
                    <a:pt x="2705" y="373"/>
                  </a:lnTo>
                  <a:lnTo>
                    <a:pt x="2568" y="295"/>
                  </a:lnTo>
                  <a:lnTo>
                    <a:pt x="2431" y="197"/>
                  </a:lnTo>
                  <a:lnTo>
                    <a:pt x="2293" y="138"/>
                  </a:lnTo>
                  <a:lnTo>
                    <a:pt x="2137" y="79"/>
                  </a:lnTo>
                  <a:lnTo>
                    <a:pt x="1980" y="40"/>
                  </a:lnTo>
                  <a:lnTo>
                    <a:pt x="1823" y="20"/>
                  </a:lnTo>
                  <a:lnTo>
                    <a:pt x="16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grpSp>
        <p:nvGrpSpPr>
          <p:cNvPr id="869" name="Google Shape;869;p35"/>
          <p:cNvGrpSpPr/>
          <p:nvPr/>
        </p:nvGrpSpPr>
        <p:grpSpPr>
          <a:xfrm>
            <a:off x="6066309" y="753380"/>
            <a:ext cx="1664015" cy="3636740"/>
            <a:chOff x="2611475" y="238125"/>
            <a:chExt cx="2397025" cy="5238750"/>
          </a:xfrm>
        </p:grpSpPr>
        <p:sp>
          <p:nvSpPr>
            <p:cNvPr id="870" name="Google Shape;870;p35"/>
            <p:cNvSpPr/>
            <p:nvPr/>
          </p:nvSpPr>
          <p:spPr>
            <a:xfrm>
              <a:off x="4732350" y="3269100"/>
              <a:ext cx="276150" cy="808975"/>
            </a:xfrm>
            <a:custGeom>
              <a:rect b="b" l="l" r="r" t="t"/>
              <a:pathLst>
                <a:path extrusionOk="0" h="32359" w="11046">
                  <a:moveTo>
                    <a:pt x="4512" y="0"/>
                  </a:moveTo>
                  <a:lnTo>
                    <a:pt x="4046" y="52"/>
                  </a:lnTo>
                  <a:lnTo>
                    <a:pt x="3579" y="104"/>
                  </a:lnTo>
                  <a:lnTo>
                    <a:pt x="3164" y="208"/>
                  </a:lnTo>
                  <a:lnTo>
                    <a:pt x="2749" y="363"/>
                  </a:lnTo>
                  <a:lnTo>
                    <a:pt x="2386" y="571"/>
                  </a:lnTo>
                  <a:lnTo>
                    <a:pt x="1971" y="778"/>
                  </a:lnTo>
                  <a:lnTo>
                    <a:pt x="1660" y="1037"/>
                  </a:lnTo>
                  <a:lnTo>
                    <a:pt x="1349" y="1297"/>
                  </a:lnTo>
                  <a:lnTo>
                    <a:pt x="1038" y="1660"/>
                  </a:lnTo>
                  <a:lnTo>
                    <a:pt x="779" y="1971"/>
                  </a:lnTo>
                  <a:lnTo>
                    <a:pt x="571" y="2334"/>
                  </a:lnTo>
                  <a:lnTo>
                    <a:pt x="364" y="2749"/>
                  </a:lnTo>
                  <a:lnTo>
                    <a:pt x="208" y="3163"/>
                  </a:lnTo>
                  <a:lnTo>
                    <a:pt x="104" y="3578"/>
                  </a:lnTo>
                  <a:lnTo>
                    <a:pt x="53" y="4045"/>
                  </a:lnTo>
                  <a:lnTo>
                    <a:pt x="1" y="4512"/>
                  </a:lnTo>
                  <a:lnTo>
                    <a:pt x="1" y="27847"/>
                  </a:lnTo>
                  <a:lnTo>
                    <a:pt x="53" y="28314"/>
                  </a:lnTo>
                  <a:lnTo>
                    <a:pt x="104" y="28728"/>
                  </a:lnTo>
                  <a:lnTo>
                    <a:pt x="208" y="29195"/>
                  </a:lnTo>
                  <a:lnTo>
                    <a:pt x="364" y="29610"/>
                  </a:lnTo>
                  <a:lnTo>
                    <a:pt x="571" y="29973"/>
                  </a:lnTo>
                  <a:lnTo>
                    <a:pt x="779" y="30336"/>
                  </a:lnTo>
                  <a:lnTo>
                    <a:pt x="1038" y="30699"/>
                  </a:lnTo>
                  <a:lnTo>
                    <a:pt x="1349" y="31010"/>
                  </a:lnTo>
                  <a:lnTo>
                    <a:pt x="1660" y="31321"/>
                  </a:lnTo>
                  <a:lnTo>
                    <a:pt x="1971" y="31581"/>
                  </a:lnTo>
                  <a:lnTo>
                    <a:pt x="2386" y="31788"/>
                  </a:lnTo>
                  <a:lnTo>
                    <a:pt x="2749" y="31995"/>
                  </a:lnTo>
                  <a:lnTo>
                    <a:pt x="3164" y="32151"/>
                  </a:lnTo>
                  <a:lnTo>
                    <a:pt x="3579" y="32255"/>
                  </a:lnTo>
                  <a:lnTo>
                    <a:pt x="4046" y="32307"/>
                  </a:lnTo>
                  <a:lnTo>
                    <a:pt x="4512" y="32358"/>
                  </a:lnTo>
                  <a:lnTo>
                    <a:pt x="6535" y="32358"/>
                  </a:lnTo>
                  <a:lnTo>
                    <a:pt x="7001" y="32307"/>
                  </a:lnTo>
                  <a:lnTo>
                    <a:pt x="7468" y="32255"/>
                  </a:lnTo>
                  <a:lnTo>
                    <a:pt x="7883" y="32151"/>
                  </a:lnTo>
                  <a:lnTo>
                    <a:pt x="8298" y="31995"/>
                  </a:lnTo>
                  <a:lnTo>
                    <a:pt x="8713" y="31788"/>
                  </a:lnTo>
                  <a:lnTo>
                    <a:pt x="9075" y="31581"/>
                  </a:lnTo>
                  <a:lnTo>
                    <a:pt x="9438" y="31321"/>
                  </a:lnTo>
                  <a:lnTo>
                    <a:pt x="9750" y="31010"/>
                  </a:lnTo>
                  <a:lnTo>
                    <a:pt x="10009" y="30699"/>
                  </a:lnTo>
                  <a:lnTo>
                    <a:pt x="10268" y="30336"/>
                  </a:lnTo>
                  <a:lnTo>
                    <a:pt x="10527" y="29973"/>
                  </a:lnTo>
                  <a:lnTo>
                    <a:pt x="10683" y="29610"/>
                  </a:lnTo>
                  <a:lnTo>
                    <a:pt x="10839" y="29195"/>
                  </a:lnTo>
                  <a:lnTo>
                    <a:pt x="10942" y="28728"/>
                  </a:lnTo>
                  <a:lnTo>
                    <a:pt x="11046" y="28314"/>
                  </a:lnTo>
                  <a:lnTo>
                    <a:pt x="11046" y="27847"/>
                  </a:lnTo>
                  <a:lnTo>
                    <a:pt x="11046" y="4512"/>
                  </a:lnTo>
                  <a:lnTo>
                    <a:pt x="11046" y="4045"/>
                  </a:lnTo>
                  <a:lnTo>
                    <a:pt x="10942" y="3578"/>
                  </a:lnTo>
                  <a:lnTo>
                    <a:pt x="10839" y="3163"/>
                  </a:lnTo>
                  <a:lnTo>
                    <a:pt x="10683" y="2749"/>
                  </a:lnTo>
                  <a:lnTo>
                    <a:pt x="10527" y="2334"/>
                  </a:lnTo>
                  <a:lnTo>
                    <a:pt x="10268" y="1971"/>
                  </a:lnTo>
                  <a:lnTo>
                    <a:pt x="10009" y="1660"/>
                  </a:lnTo>
                  <a:lnTo>
                    <a:pt x="9750" y="1297"/>
                  </a:lnTo>
                  <a:lnTo>
                    <a:pt x="9438" y="1037"/>
                  </a:lnTo>
                  <a:lnTo>
                    <a:pt x="9075" y="778"/>
                  </a:lnTo>
                  <a:lnTo>
                    <a:pt x="8713" y="571"/>
                  </a:lnTo>
                  <a:lnTo>
                    <a:pt x="8298" y="363"/>
                  </a:lnTo>
                  <a:lnTo>
                    <a:pt x="7883" y="208"/>
                  </a:lnTo>
                  <a:lnTo>
                    <a:pt x="7468" y="104"/>
                  </a:lnTo>
                  <a:lnTo>
                    <a:pt x="7001" y="52"/>
                  </a:lnTo>
                  <a:lnTo>
                    <a:pt x="65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2611475" y="3269100"/>
              <a:ext cx="276150" cy="808975"/>
            </a:xfrm>
            <a:custGeom>
              <a:rect b="b" l="l" r="r" t="t"/>
              <a:pathLst>
                <a:path extrusionOk="0" h="32359" w="11046">
                  <a:moveTo>
                    <a:pt x="4460" y="0"/>
                  </a:moveTo>
                  <a:lnTo>
                    <a:pt x="3993" y="52"/>
                  </a:lnTo>
                  <a:lnTo>
                    <a:pt x="3578" y="104"/>
                  </a:lnTo>
                  <a:lnTo>
                    <a:pt x="3163" y="208"/>
                  </a:lnTo>
                  <a:lnTo>
                    <a:pt x="2748" y="363"/>
                  </a:lnTo>
                  <a:lnTo>
                    <a:pt x="2334" y="571"/>
                  </a:lnTo>
                  <a:lnTo>
                    <a:pt x="1971" y="778"/>
                  </a:lnTo>
                  <a:lnTo>
                    <a:pt x="1608" y="1037"/>
                  </a:lnTo>
                  <a:lnTo>
                    <a:pt x="1296" y="1297"/>
                  </a:lnTo>
                  <a:lnTo>
                    <a:pt x="985" y="1660"/>
                  </a:lnTo>
                  <a:lnTo>
                    <a:pt x="726" y="1971"/>
                  </a:lnTo>
                  <a:lnTo>
                    <a:pt x="519" y="2334"/>
                  </a:lnTo>
                  <a:lnTo>
                    <a:pt x="311" y="2749"/>
                  </a:lnTo>
                  <a:lnTo>
                    <a:pt x="207" y="3163"/>
                  </a:lnTo>
                  <a:lnTo>
                    <a:pt x="52" y="3578"/>
                  </a:lnTo>
                  <a:lnTo>
                    <a:pt x="0" y="4045"/>
                  </a:lnTo>
                  <a:lnTo>
                    <a:pt x="0" y="4512"/>
                  </a:lnTo>
                  <a:lnTo>
                    <a:pt x="0" y="27847"/>
                  </a:lnTo>
                  <a:lnTo>
                    <a:pt x="0" y="28314"/>
                  </a:lnTo>
                  <a:lnTo>
                    <a:pt x="52" y="28728"/>
                  </a:lnTo>
                  <a:lnTo>
                    <a:pt x="207" y="29195"/>
                  </a:lnTo>
                  <a:lnTo>
                    <a:pt x="311" y="29610"/>
                  </a:lnTo>
                  <a:lnTo>
                    <a:pt x="519" y="29973"/>
                  </a:lnTo>
                  <a:lnTo>
                    <a:pt x="726" y="30336"/>
                  </a:lnTo>
                  <a:lnTo>
                    <a:pt x="985" y="30699"/>
                  </a:lnTo>
                  <a:lnTo>
                    <a:pt x="1296" y="31010"/>
                  </a:lnTo>
                  <a:lnTo>
                    <a:pt x="1608" y="31321"/>
                  </a:lnTo>
                  <a:lnTo>
                    <a:pt x="1971" y="31581"/>
                  </a:lnTo>
                  <a:lnTo>
                    <a:pt x="2334" y="31788"/>
                  </a:lnTo>
                  <a:lnTo>
                    <a:pt x="2748" y="31995"/>
                  </a:lnTo>
                  <a:lnTo>
                    <a:pt x="3163" y="32151"/>
                  </a:lnTo>
                  <a:lnTo>
                    <a:pt x="3578" y="32255"/>
                  </a:lnTo>
                  <a:lnTo>
                    <a:pt x="3993" y="32307"/>
                  </a:lnTo>
                  <a:lnTo>
                    <a:pt x="4460" y="32358"/>
                  </a:lnTo>
                  <a:lnTo>
                    <a:pt x="6534" y="32358"/>
                  </a:lnTo>
                  <a:lnTo>
                    <a:pt x="7001" y="32307"/>
                  </a:lnTo>
                  <a:lnTo>
                    <a:pt x="7415" y="32255"/>
                  </a:lnTo>
                  <a:lnTo>
                    <a:pt x="7882" y="32151"/>
                  </a:lnTo>
                  <a:lnTo>
                    <a:pt x="8297" y="31995"/>
                  </a:lnTo>
                  <a:lnTo>
                    <a:pt x="8660" y="31788"/>
                  </a:lnTo>
                  <a:lnTo>
                    <a:pt x="9023" y="31581"/>
                  </a:lnTo>
                  <a:lnTo>
                    <a:pt x="9386" y="31321"/>
                  </a:lnTo>
                  <a:lnTo>
                    <a:pt x="9697" y="31010"/>
                  </a:lnTo>
                  <a:lnTo>
                    <a:pt x="10008" y="30699"/>
                  </a:lnTo>
                  <a:lnTo>
                    <a:pt x="10267" y="30336"/>
                  </a:lnTo>
                  <a:lnTo>
                    <a:pt x="10475" y="29973"/>
                  </a:lnTo>
                  <a:lnTo>
                    <a:pt x="10682" y="29610"/>
                  </a:lnTo>
                  <a:lnTo>
                    <a:pt x="10838" y="29195"/>
                  </a:lnTo>
                  <a:lnTo>
                    <a:pt x="10942" y="28728"/>
                  </a:lnTo>
                  <a:lnTo>
                    <a:pt x="10993" y="28314"/>
                  </a:lnTo>
                  <a:lnTo>
                    <a:pt x="11045" y="27847"/>
                  </a:lnTo>
                  <a:lnTo>
                    <a:pt x="11045" y="4512"/>
                  </a:lnTo>
                  <a:lnTo>
                    <a:pt x="10993" y="4045"/>
                  </a:lnTo>
                  <a:lnTo>
                    <a:pt x="10942" y="3578"/>
                  </a:lnTo>
                  <a:lnTo>
                    <a:pt x="10838" y="3163"/>
                  </a:lnTo>
                  <a:lnTo>
                    <a:pt x="10682" y="2749"/>
                  </a:lnTo>
                  <a:lnTo>
                    <a:pt x="10475" y="2334"/>
                  </a:lnTo>
                  <a:lnTo>
                    <a:pt x="10267" y="1971"/>
                  </a:lnTo>
                  <a:lnTo>
                    <a:pt x="10008" y="1660"/>
                  </a:lnTo>
                  <a:lnTo>
                    <a:pt x="9697" y="1297"/>
                  </a:lnTo>
                  <a:lnTo>
                    <a:pt x="9386" y="1037"/>
                  </a:lnTo>
                  <a:lnTo>
                    <a:pt x="9023" y="778"/>
                  </a:lnTo>
                  <a:lnTo>
                    <a:pt x="8660" y="571"/>
                  </a:lnTo>
                  <a:lnTo>
                    <a:pt x="8297" y="363"/>
                  </a:lnTo>
                  <a:lnTo>
                    <a:pt x="7882" y="208"/>
                  </a:lnTo>
                  <a:lnTo>
                    <a:pt x="7415" y="104"/>
                  </a:lnTo>
                  <a:lnTo>
                    <a:pt x="7001" y="52"/>
                  </a:lnTo>
                  <a:lnTo>
                    <a:pt x="6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4732350" y="1327100"/>
              <a:ext cx="276150" cy="808975"/>
            </a:xfrm>
            <a:custGeom>
              <a:rect b="b" l="l" r="r" t="t"/>
              <a:pathLst>
                <a:path extrusionOk="0" h="32359" w="11046">
                  <a:moveTo>
                    <a:pt x="4512" y="0"/>
                  </a:moveTo>
                  <a:lnTo>
                    <a:pt x="4046" y="52"/>
                  </a:lnTo>
                  <a:lnTo>
                    <a:pt x="3579" y="104"/>
                  </a:lnTo>
                  <a:lnTo>
                    <a:pt x="3164" y="207"/>
                  </a:lnTo>
                  <a:lnTo>
                    <a:pt x="2749" y="363"/>
                  </a:lnTo>
                  <a:lnTo>
                    <a:pt x="2386" y="570"/>
                  </a:lnTo>
                  <a:lnTo>
                    <a:pt x="1971" y="778"/>
                  </a:lnTo>
                  <a:lnTo>
                    <a:pt x="1660" y="1037"/>
                  </a:lnTo>
                  <a:lnTo>
                    <a:pt x="1349" y="1296"/>
                  </a:lnTo>
                  <a:lnTo>
                    <a:pt x="1038" y="1659"/>
                  </a:lnTo>
                  <a:lnTo>
                    <a:pt x="779" y="1971"/>
                  </a:lnTo>
                  <a:lnTo>
                    <a:pt x="571" y="2334"/>
                  </a:lnTo>
                  <a:lnTo>
                    <a:pt x="364" y="2748"/>
                  </a:lnTo>
                  <a:lnTo>
                    <a:pt x="208" y="3163"/>
                  </a:lnTo>
                  <a:lnTo>
                    <a:pt x="104" y="3578"/>
                  </a:lnTo>
                  <a:lnTo>
                    <a:pt x="53" y="4045"/>
                  </a:lnTo>
                  <a:lnTo>
                    <a:pt x="1" y="4511"/>
                  </a:lnTo>
                  <a:lnTo>
                    <a:pt x="1" y="27847"/>
                  </a:lnTo>
                  <a:lnTo>
                    <a:pt x="53" y="28313"/>
                  </a:lnTo>
                  <a:lnTo>
                    <a:pt x="104" y="28728"/>
                  </a:lnTo>
                  <a:lnTo>
                    <a:pt x="208" y="29195"/>
                  </a:lnTo>
                  <a:lnTo>
                    <a:pt x="364" y="29610"/>
                  </a:lnTo>
                  <a:lnTo>
                    <a:pt x="571" y="29973"/>
                  </a:lnTo>
                  <a:lnTo>
                    <a:pt x="779" y="30336"/>
                  </a:lnTo>
                  <a:lnTo>
                    <a:pt x="1038" y="30699"/>
                  </a:lnTo>
                  <a:lnTo>
                    <a:pt x="1349" y="31010"/>
                  </a:lnTo>
                  <a:lnTo>
                    <a:pt x="1660" y="31321"/>
                  </a:lnTo>
                  <a:lnTo>
                    <a:pt x="1971" y="31580"/>
                  </a:lnTo>
                  <a:lnTo>
                    <a:pt x="2386" y="31788"/>
                  </a:lnTo>
                  <a:lnTo>
                    <a:pt x="2749" y="31995"/>
                  </a:lnTo>
                  <a:lnTo>
                    <a:pt x="3164" y="32151"/>
                  </a:lnTo>
                  <a:lnTo>
                    <a:pt x="3579" y="32254"/>
                  </a:lnTo>
                  <a:lnTo>
                    <a:pt x="4046" y="32306"/>
                  </a:lnTo>
                  <a:lnTo>
                    <a:pt x="4512" y="32358"/>
                  </a:lnTo>
                  <a:lnTo>
                    <a:pt x="6535" y="32358"/>
                  </a:lnTo>
                  <a:lnTo>
                    <a:pt x="7001" y="32306"/>
                  </a:lnTo>
                  <a:lnTo>
                    <a:pt x="7468" y="32254"/>
                  </a:lnTo>
                  <a:lnTo>
                    <a:pt x="7883" y="32151"/>
                  </a:lnTo>
                  <a:lnTo>
                    <a:pt x="8298" y="31995"/>
                  </a:lnTo>
                  <a:lnTo>
                    <a:pt x="8713" y="31788"/>
                  </a:lnTo>
                  <a:lnTo>
                    <a:pt x="9075" y="31580"/>
                  </a:lnTo>
                  <a:lnTo>
                    <a:pt x="9438" y="31321"/>
                  </a:lnTo>
                  <a:lnTo>
                    <a:pt x="9750" y="31010"/>
                  </a:lnTo>
                  <a:lnTo>
                    <a:pt x="10009" y="30699"/>
                  </a:lnTo>
                  <a:lnTo>
                    <a:pt x="10268" y="30336"/>
                  </a:lnTo>
                  <a:lnTo>
                    <a:pt x="10527" y="29973"/>
                  </a:lnTo>
                  <a:lnTo>
                    <a:pt x="10683" y="29610"/>
                  </a:lnTo>
                  <a:lnTo>
                    <a:pt x="10839" y="29195"/>
                  </a:lnTo>
                  <a:lnTo>
                    <a:pt x="10942" y="28728"/>
                  </a:lnTo>
                  <a:lnTo>
                    <a:pt x="11046" y="28313"/>
                  </a:lnTo>
                  <a:lnTo>
                    <a:pt x="11046" y="27847"/>
                  </a:lnTo>
                  <a:lnTo>
                    <a:pt x="11046" y="4511"/>
                  </a:lnTo>
                  <a:lnTo>
                    <a:pt x="11046" y="4045"/>
                  </a:lnTo>
                  <a:lnTo>
                    <a:pt x="10942" y="3578"/>
                  </a:lnTo>
                  <a:lnTo>
                    <a:pt x="10839" y="3163"/>
                  </a:lnTo>
                  <a:lnTo>
                    <a:pt x="10683" y="2748"/>
                  </a:lnTo>
                  <a:lnTo>
                    <a:pt x="10527" y="2334"/>
                  </a:lnTo>
                  <a:lnTo>
                    <a:pt x="10268" y="1971"/>
                  </a:lnTo>
                  <a:lnTo>
                    <a:pt x="10009" y="1659"/>
                  </a:lnTo>
                  <a:lnTo>
                    <a:pt x="9750" y="1296"/>
                  </a:lnTo>
                  <a:lnTo>
                    <a:pt x="9438" y="1037"/>
                  </a:lnTo>
                  <a:lnTo>
                    <a:pt x="9075" y="778"/>
                  </a:lnTo>
                  <a:lnTo>
                    <a:pt x="8713" y="570"/>
                  </a:lnTo>
                  <a:lnTo>
                    <a:pt x="8298" y="363"/>
                  </a:lnTo>
                  <a:lnTo>
                    <a:pt x="7883" y="207"/>
                  </a:lnTo>
                  <a:lnTo>
                    <a:pt x="7468" y="104"/>
                  </a:lnTo>
                  <a:lnTo>
                    <a:pt x="7001" y="52"/>
                  </a:lnTo>
                  <a:lnTo>
                    <a:pt x="65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2611475" y="1327100"/>
              <a:ext cx="276150" cy="808975"/>
            </a:xfrm>
            <a:custGeom>
              <a:rect b="b" l="l" r="r" t="t"/>
              <a:pathLst>
                <a:path extrusionOk="0" h="32359" w="11046">
                  <a:moveTo>
                    <a:pt x="4460" y="0"/>
                  </a:moveTo>
                  <a:lnTo>
                    <a:pt x="3993" y="52"/>
                  </a:lnTo>
                  <a:lnTo>
                    <a:pt x="3578" y="104"/>
                  </a:lnTo>
                  <a:lnTo>
                    <a:pt x="3163" y="207"/>
                  </a:lnTo>
                  <a:lnTo>
                    <a:pt x="2748" y="363"/>
                  </a:lnTo>
                  <a:lnTo>
                    <a:pt x="2334" y="570"/>
                  </a:lnTo>
                  <a:lnTo>
                    <a:pt x="1971" y="778"/>
                  </a:lnTo>
                  <a:lnTo>
                    <a:pt x="1608" y="1037"/>
                  </a:lnTo>
                  <a:lnTo>
                    <a:pt x="1296" y="1296"/>
                  </a:lnTo>
                  <a:lnTo>
                    <a:pt x="985" y="1659"/>
                  </a:lnTo>
                  <a:lnTo>
                    <a:pt x="726" y="1971"/>
                  </a:lnTo>
                  <a:lnTo>
                    <a:pt x="519" y="2334"/>
                  </a:lnTo>
                  <a:lnTo>
                    <a:pt x="311" y="2748"/>
                  </a:lnTo>
                  <a:lnTo>
                    <a:pt x="207" y="3163"/>
                  </a:lnTo>
                  <a:lnTo>
                    <a:pt x="52" y="3578"/>
                  </a:lnTo>
                  <a:lnTo>
                    <a:pt x="0" y="4045"/>
                  </a:lnTo>
                  <a:lnTo>
                    <a:pt x="0" y="4511"/>
                  </a:lnTo>
                  <a:lnTo>
                    <a:pt x="0" y="27847"/>
                  </a:lnTo>
                  <a:lnTo>
                    <a:pt x="0" y="28313"/>
                  </a:lnTo>
                  <a:lnTo>
                    <a:pt x="52" y="28728"/>
                  </a:lnTo>
                  <a:lnTo>
                    <a:pt x="207" y="29195"/>
                  </a:lnTo>
                  <a:lnTo>
                    <a:pt x="311" y="29610"/>
                  </a:lnTo>
                  <a:lnTo>
                    <a:pt x="519" y="29973"/>
                  </a:lnTo>
                  <a:lnTo>
                    <a:pt x="726" y="30336"/>
                  </a:lnTo>
                  <a:lnTo>
                    <a:pt x="985" y="30699"/>
                  </a:lnTo>
                  <a:lnTo>
                    <a:pt x="1296" y="31010"/>
                  </a:lnTo>
                  <a:lnTo>
                    <a:pt x="1608" y="31321"/>
                  </a:lnTo>
                  <a:lnTo>
                    <a:pt x="1971" y="31580"/>
                  </a:lnTo>
                  <a:lnTo>
                    <a:pt x="2334" y="31788"/>
                  </a:lnTo>
                  <a:lnTo>
                    <a:pt x="2748" y="31995"/>
                  </a:lnTo>
                  <a:lnTo>
                    <a:pt x="3163" y="32151"/>
                  </a:lnTo>
                  <a:lnTo>
                    <a:pt x="3578" y="32254"/>
                  </a:lnTo>
                  <a:lnTo>
                    <a:pt x="3993" y="32306"/>
                  </a:lnTo>
                  <a:lnTo>
                    <a:pt x="4460" y="32358"/>
                  </a:lnTo>
                  <a:lnTo>
                    <a:pt x="6534" y="32358"/>
                  </a:lnTo>
                  <a:lnTo>
                    <a:pt x="7001" y="32306"/>
                  </a:lnTo>
                  <a:lnTo>
                    <a:pt x="7415" y="32254"/>
                  </a:lnTo>
                  <a:lnTo>
                    <a:pt x="7882" y="32151"/>
                  </a:lnTo>
                  <a:lnTo>
                    <a:pt x="8297" y="31995"/>
                  </a:lnTo>
                  <a:lnTo>
                    <a:pt x="8660" y="31788"/>
                  </a:lnTo>
                  <a:lnTo>
                    <a:pt x="9023" y="31580"/>
                  </a:lnTo>
                  <a:lnTo>
                    <a:pt x="9386" y="31321"/>
                  </a:lnTo>
                  <a:lnTo>
                    <a:pt x="9697" y="31010"/>
                  </a:lnTo>
                  <a:lnTo>
                    <a:pt x="10008" y="30699"/>
                  </a:lnTo>
                  <a:lnTo>
                    <a:pt x="10267" y="30336"/>
                  </a:lnTo>
                  <a:lnTo>
                    <a:pt x="10475" y="29973"/>
                  </a:lnTo>
                  <a:lnTo>
                    <a:pt x="10682" y="29610"/>
                  </a:lnTo>
                  <a:lnTo>
                    <a:pt x="10838" y="29195"/>
                  </a:lnTo>
                  <a:lnTo>
                    <a:pt x="10942" y="28728"/>
                  </a:lnTo>
                  <a:lnTo>
                    <a:pt x="10993" y="28313"/>
                  </a:lnTo>
                  <a:lnTo>
                    <a:pt x="11045" y="27847"/>
                  </a:lnTo>
                  <a:lnTo>
                    <a:pt x="11045" y="4511"/>
                  </a:lnTo>
                  <a:lnTo>
                    <a:pt x="10993" y="4045"/>
                  </a:lnTo>
                  <a:lnTo>
                    <a:pt x="10942" y="3578"/>
                  </a:lnTo>
                  <a:lnTo>
                    <a:pt x="10838" y="3163"/>
                  </a:lnTo>
                  <a:lnTo>
                    <a:pt x="10682" y="2748"/>
                  </a:lnTo>
                  <a:lnTo>
                    <a:pt x="10475" y="2334"/>
                  </a:lnTo>
                  <a:lnTo>
                    <a:pt x="10267" y="1971"/>
                  </a:lnTo>
                  <a:lnTo>
                    <a:pt x="10008" y="1659"/>
                  </a:lnTo>
                  <a:lnTo>
                    <a:pt x="9697" y="1296"/>
                  </a:lnTo>
                  <a:lnTo>
                    <a:pt x="9386" y="1037"/>
                  </a:lnTo>
                  <a:lnTo>
                    <a:pt x="9023" y="778"/>
                  </a:lnTo>
                  <a:lnTo>
                    <a:pt x="8660" y="570"/>
                  </a:lnTo>
                  <a:lnTo>
                    <a:pt x="8297" y="363"/>
                  </a:lnTo>
                  <a:lnTo>
                    <a:pt x="7882" y="207"/>
                  </a:lnTo>
                  <a:lnTo>
                    <a:pt x="7415" y="104"/>
                  </a:lnTo>
                  <a:lnTo>
                    <a:pt x="7001" y="52"/>
                  </a:lnTo>
                  <a:lnTo>
                    <a:pt x="65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2720350" y="238125"/>
              <a:ext cx="2177975" cy="5238750"/>
            </a:xfrm>
            <a:custGeom>
              <a:rect b="b" l="l" r="r" t="t"/>
              <a:pathLst>
                <a:path extrusionOk="0" h="209550" w="87119">
                  <a:moveTo>
                    <a:pt x="5912" y="0"/>
                  </a:moveTo>
                  <a:lnTo>
                    <a:pt x="5290" y="52"/>
                  </a:lnTo>
                  <a:lnTo>
                    <a:pt x="4720" y="104"/>
                  </a:lnTo>
                  <a:lnTo>
                    <a:pt x="4149" y="259"/>
                  </a:lnTo>
                  <a:lnTo>
                    <a:pt x="3631" y="467"/>
                  </a:lnTo>
                  <a:lnTo>
                    <a:pt x="3112" y="726"/>
                  </a:lnTo>
                  <a:lnTo>
                    <a:pt x="2594" y="1037"/>
                  </a:lnTo>
                  <a:lnTo>
                    <a:pt x="2179" y="1348"/>
                  </a:lnTo>
                  <a:lnTo>
                    <a:pt x="1764" y="1711"/>
                  </a:lnTo>
                  <a:lnTo>
                    <a:pt x="1349" y="2126"/>
                  </a:lnTo>
                  <a:lnTo>
                    <a:pt x="1038" y="2593"/>
                  </a:lnTo>
                  <a:lnTo>
                    <a:pt x="727" y="3111"/>
                  </a:lnTo>
                  <a:lnTo>
                    <a:pt x="468" y="3578"/>
                  </a:lnTo>
                  <a:lnTo>
                    <a:pt x="312" y="4148"/>
                  </a:lnTo>
                  <a:lnTo>
                    <a:pt x="156" y="4719"/>
                  </a:lnTo>
                  <a:lnTo>
                    <a:pt x="53" y="5289"/>
                  </a:lnTo>
                  <a:lnTo>
                    <a:pt x="1" y="5912"/>
                  </a:lnTo>
                  <a:lnTo>
                    <a:pt x="1" y="203638"/>
                  </a:lnTo>
                  <a:lnTo>
                    <a:pt x="53" y="204261"/>
                  </a:lnTo>
                  <a:lnTo>
                    <a:pt x="156" y="204831"/>
                  </a:lnTo>
                  <a:lnTo>
                    <a:pt x="312" y="205402"/>
                  </a:lnTo>
                  <a:lnTo>
                    <a:pt x="468" y="205972"/>
                  </a:lnTo>
                  <a:lnTo>
                    <a:pt x="727" y="206491"/>
                  </a:lnTo>
                  <a:lnTo>
                    <a:pt x="1038" y="206957"/>
                  </a:lnTo>
                  <a:lnTo>
                    <a:pt x="1349" y="207424"/>
                  </a:lnTo>
                  <a:lnTo>
                    <a:pt x="1764" y="207839"/>
                  </a:lnTo>
                  <a:lnTo>
                    <a:pt x="2179" y="208202"/>
                  </a:lnTo>
                  <a:lnTo>
                    <a:pt x="2594" y="208565"/>
                  </a:lnTo>
                  <a:lnTo>
                    <a:pt x="3112" y="208824"/>
                  </a:lnTo>
                  <a:lnTo>
                    <a:pt x="3631" y="209083"/>
                  </a:lnTo>
                  <a:lnTo>
                    <a:pt x="4149" y="209291"/>
                  </a:lnTo>
                  <a:lnTo>
                    <a:pt x="4720" y="209446"/>
                  </a:lnTo>
                  <a:lnTo>
                    <a:pt x="5290" y="209498"/>
                  </a:lnTo>
                  <a:lnTo>
                    <a:pt x="5912" y="209550"/>
                  </a:lnTo>
                  <a:lnTo>
                    <a:pt x="81259" y="209550"/>
                  </a:lnTo>
                  <a:lnTo>
                    <a:pt x="81829" y="209498"/>
                  </a:lnTo>
                  <a:lnTo>
                    <a:pt x="82451" y="209446"/>
                  </a:lnTo>
                  <a:lnTo>
                    <a:pt x="83022" y="209291"/>
                  </a:lnTo>
                  <a:lnTo>
                    <a:pt x="83540" y="209083"/>
                  </a:lnTo>
                  <a:lnTo>
                    <a:pt x="84059" y="208824"/>
                  </a:lnTo>
                  <a:lnTo>
                    <a:pt x="84526" y="208565"/>
                  </a:lnTo>
                  <a:lnTo>
                    <a:pt x="84992" y="208202"/>
                  </a:lnTo>
                  <a:lnTo>
                    <a:pt x="85407" y="207839"/>
                  </a:lnTo>
                  <a:lnTo>
                    <a:pt x="85770" y="207424"/>
                  </a:lnTo>
                  <a:lnTo>
                    <a:pt x="86133" y="206957"/>
                  </a:lnTo>
                  <a:lnTo>
                    <a:pt x="86444" y="206491"/>
                  </a:lnTo>
                  <a:lnTo>
                    <a:pt x="86652" y="205972"/>
                  </a:lnTo>
                  <a:lnTo>
                    <a:pt x="86859" y="205402"/>
                  </a:lnTo>
                  <a:lnTo>
                    <a:pt x="87015" y="204831"/>
                  </a:lnTo>
                  <a:lnTo>
                    <a:pt x="87118" y="204261"/>
                  </a:lnTo>
                  <a:lnTo>
                    <a:pt x="87118" y="203638"/>
                  </a:lnTo>
                  <a:lnTo>
                    <a:pt x="87118" y="5912"/>
                  </a:lnTo>
                  <a:lnTo>
                    <a:pt x="87118" y="5289"/>
                  </a:lnTo>
                  <a:lnTo>
                    <a:pt x="87015" y="4719"/>
                  </a:lnTo>
                  <a:lnTo>
                    <a:pt x="86859" y="4148"/>
                  </a:lnTo>
                  <a:lnTo>
                    <a:pt x="86652" y="3578"/>
                  </a:lnTo>
                  <a:lnTo>
                    <a:pt x="86444" y="3111"/>
                  </a:lnTo>
                  <a:lnTo>
                    <a:pt x="86133" y="2593"/>
                  </a:lnTo>
                  <a:lnTo>
                    <a:pt x="85770" y="2126"/>
                  </a:lnTo>
                  <a:lnTo>
                    <a:pt x="85407" y="1711"/>
                  </a:lnTo>
                  <a:lnTo>
                    <a:pt x="84992" y="1348"/>
                  </a:lnTo>
                  <a:lnTo>
                    <a:pt x="84526" y="1037"/>
                  </a:lnTo>
                  <a:lnTo>
                    <a:pt x="84059" y="726"/>
                  </a:lnTo>
                  <a:lnTo>
                    <a:pt x="83540" y="467"/>
                  </a:lnTo>
                  <a:lnTo>
                    <a:pt x="83022" y="259"/>
                  </a:lnTo>
                  <a:lnTo>
                    <a:pt x="82451" y="104"/>
                  </a:lnTo>
                  <a:lnTo>
                    <a:pt x="81829" y="52"/>
                  </a:lnTo>
                  <a:lnTo>
                    <a:pt x="812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2720350" y="881125"/>
              <a:ext cx="2177975" cy="3618275"/>
            </a:xfrm>
            <a:custGeom>
              <a:rect b="b" l="l" r="r" t="t"/>
              <a:pathLst>
                <a:path extrusionOk="0" h="144731" w="87119">
                  <a:moveTo>
                    <a:pt x="40863" y="1"/>
                  </a:moveTo>
                  <a:lnTo>
                    <a:pt x="37907" y="104"/>
                  </a:lnTo>
                  <a:lnTo>
                    <a:pt x="35003" y="260"/>
                  </a:lnTo>
                  <a:lnTo>
                    <a:pt x="32151" y="467"/>
                  </a:lnTo>
                  <a:lnTo>
                    <a:pt x="29299" y="727"/>
                  </a:lnTo>
                  <a:lnTo>
                    <a:pt x="26499" y="1038"/>
                  </a:lnTo>
                  <a:lnTo>
                    <a:pt x="23699" y="1401"/>
                  </a:lnTo>
                  <a:lnTo>
                    <a:pt x="20951" y="1816"/>
                  </a:lnTo>
                  <a:lnTo>
                    <a:pt x="18202" y="2334"/>
                  </a:lnTo>
                  <a:lnTo>
                    <a:pt x="15506" y="2853"/>
                  </a:lnTo>
                  <a:lnTo>
                    <a:pt x="12809" y="3475"/>
                  </a:lnTo>
                  <a:lnTo>
                    <a:pt x="10165" y="4097"/>
                  </a:lnTo>
                  <a:lnTo>
                    <a:pt x="7572" y="4823"/>
                  </a:lnTo>
                  <a:lnTo>
                    <a:pt x="5031" y="5549"/>
                  </a:lnTo>
                  <a:lnTo>
                    <a:pt x="2490" y="6379"/>
                  </a:lnTo>
                  <a:lnTo>
                    <a:pt x="1" y="7209"/>
                  </a:lnTo>
                  <a:lnTo>
                    <a:pt x="1" y="135915"/>
                  </a:lnTo>
                  <a:lnTo>
                    <a:pt x="2490" y="136848"/>
                  </a:lnTo>
                  <a:lnTo>
                    <a:pt x="5031" y="137730"/>
                  </a:lnTo>
                  <a:lnTo>
                    <a:pt x="7572" y="138560"/>
                  </a:lnTo>
                  <a:lnTo>
                    <a:pt x="10165" y="139338"/>
                  </a:lnTo>
                  <a:lnTo>
                    <a:pt x="12809" y="140115"/>
                  </a:lnTo>
                  <a:lnTo>
                    <a:pt x="15506" y="140841"/>
                  </a:lnTo>
                  <a:lnTo>
                    <a:pt x="18202" y="141516"/>
                  </a:lnTo>
                  <a:lnTo>
                    <a:pt x="20951" y="142138"/>
                  </a:lnTo>
                  <a:lnTo>
                    <a:pt x="23699" y="142708"/>
                  </a:lnTo>
                  <a:lnTo>
                    <a:pt x="26499" y="143227"/>
                  </a:lnTo>
                  <a:lnTo>
                    <a:pt x="29299" y="143642"/>
                  </a:lnTo>
                  <a:lnTo>
                    <a:pt x="32151" y="144005"/>
                  </a:lnTo>
                  <a:lnTo>
                    <a:pt x="35003" y="144316"/>
                  </a:lnTo>
                  <a:lnTo>
                    <a:pt x="37907" y="144523"/>
                  </a:lnTo>
                  <a:lnTo>
                    <a:pt x="40863" y="144679"/>
                  </a:lnTo>
                  <a:lnTo>
                    <a:pt x="43767" y="144731"/>
                  </a:lnTo>
                  <a:lnTo>
                    <a:pt x="46723" y="144679"/>
                  </a:lnTo>
                  <a:lnTo>
                    <a:pt x="49575" y="144523"/>
                  </a:lnTo>
                  <a:lnTo>
                    <a:pt x="52479" y="144316"/>
                  </a:lnTo>
                  <a:lnTo>
                    <a:pt x="55279" y="144056"/>
                  </a:lnTo>
                  <a:lnTo>
                    <a:pt x="58131" y="143693"/>
                  </a:lnTo>
                  <a:lnTo>
                    <a:pt x="60931" y="143227"/>
                  </a:lnTo>
                  <a:lnTo>
                    <a:pt x="63680" y="142760"/>
                  </a:lnTo>
                  <a:lnTo>
                    <a:pt x="66428" y="142190"/>
                  </a:lnTo>
                  <a:lnTo>
                    <a:pt x="69124" y="141567"/>
                  </a:lnTo>
                  <a:lnTo>
                    <a:pt x="71821" y="140893"/>
                  </a:lnTo>
                  <a:lnTo>
                    <a:pt x="74466" y="140219"/>
                  </a:lnTo>
                  <a:lnTo>
                    <a:pt x="77058" y="139441"/>
                  </a:lnTo>
                  <a:lnTo>
                    <a:pt x="79651" y="138663"/>
                  </a:lnTo>
                  <a:lnTo>
                    <a:pt x="82192" y="137834"/>
                  </a:lnTo>
                  <a:lnTo>
                    <a:pt x="84681" y="136952"/>
                  </a:lnTo>
                  <a:lnTo>
                    <a:pt x="87118" y="136071"/>
                  </a:lnTo>
                  <a:lnTo>
                    <a:pt x="87118" y="7209"/>
                  </a:lnTo>
                  <a:lnTo>
                    <a:pt x="84681" y="6327"/>
                  </a:lnTo>
                  <a:lnTo>
                    <a:pt x="82192" y="5549"/>
                  </a:lnTo>
                  <a:lnTo>
                    <a:pt x="79651" y="4771"/>
                  </a:lnTo>
                  <a:lnTo>
                    <a:pt x="77058" y="4097"/>
                  </a:lnTo>
                  <a:lnTo>
                    <a:pt x="74466" y="3423"/>
                  </a:lnTo>
                  <a:lnTo>
                    <a:pt x="71821" y="2853"/>
                  </a:lnTo>
                  <a:lnTo>
                    <a:pt x="69124" y="2334"/>
                  </a:lnTo>
                  <a:lnTo>
                    <a:pt x="66428" y="1816"/>
                  </a:lnTo>
                  <a:lnTo>
                    <a:pt x="63680" y="1401"/>
                  </a:lnTo>
                  <a:lnTo>
                    <a:pt x="60931" y="1038"/>
                  </a:lnTo>
                  <a:lnTo>
                    <a:pt x="58131" y="727"/>
                  </a:lnTo>
                  <a:lnTo>
                    <a:pt x="55279" y="467"/>
                  </a:lnTo>
                  <a:lnTo>
                    <a:pt x="52479" y="260"/>
                  </a:lnTo>
                  <a:lnTo>
                    <a:pt x="49575" y="104"/>
                  </a:lnTo>
                  <a:lnTo>
                    <a:pt x="467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2785175" y="4391775"/>
              <a:ext cx="2049625" cy="1054000"/>
            </a:xfrm>
            <a:custGeom>
              <a:rect b="b" l="l" r="r" t="t"/>
              <a:pathLst>
                <a:path extrusionOk="0" h="42160" w="81985">
                  <a:moveTo>
                    <a:pt x="9024" y="1"/>
                  </a:moveTo>
                  <a:lnTo>
                    <a:pt x="1" y="42159"/>
                  </a:lnTo>
                  <a:lnTo>
                    <a:pt x="81984" y="42159"/>
                  </a:lnTo>
                  <a:lnTo>
                    <a:pt x="72961" y="1"/>
                  </a:lnTo>
                  <a:lnTo>
                    <a:pt x="71095" y="519"/>
                  </a:lnTo>
                  <a:lnTo>
                    <a:pt x="69176" y="986"/>
                  </a:lnTo>
                  <a:lnTo>
                    <a:pt x="67257" y="1401"/>
                  </a:lnTo>
                  <a:lnTo>
                    <a:pt x="65339" y="1764"/>
                  </a:lnTo>
                  <a:lnTo>
                    <a:pt x="63368" y="2179"/>
                  </a:lnTo>
                  <a:lnTo>
                    <a:pt x="61450" y="2490"/>
                  </a:lnTo>
                  <a:lnTo>
                    <a:pt x="59427" y="2801"/>
                  </a:lnTo>
                  <a:lnTo>
                    <a:pt x="57457" y="3060"/>
                  </a:lnTo>
                  <a:lnTo>
                    <a:pt x="55434" y="3319"/>
                  </a:lnTo>
                  <a:lnTo>
                    <a:pt x="53412" y="3527"/>
                  </a:lnTo>
                  <a:lnTo>
                    <a:pt x="51390" y="3734"/>
                  </a:lnTo>
                  <a:lnTo>
                    <a:pt x="49315" y="3890"/>
                  </a:lnTo>
                  <a:lnTo>
                    <a:pt x="47241" y="3993"/>
                  </a:lnTo>
                  <a:lnTo>
                    <a:pt x="45167" y="4097"/>
                  </a:lnTo>
                  <a:lnTo>
                    <a:pt x="43093" y="4097"/>
                  </a:lnTo>
                  <a:lnTo>
                    <a:pt x="40967" y="4149"/>
                  </a:lnTo>
                  <a:lnTo>
                    <a:pt x="38892" y="4097"/>
                  </a:lnTo>
                  <a:lnTo>
                    <a:pt x="36766" y="4097"/>
                  </a:lnTo>
                  <a:lnTo>
                    <a:pt x="34692" y="3993"/>
                  </a:lnTo>
                  <a:lnTo>
                    <a:pt x="32670" y="3890"/>
                  </a:lnTo>
                  <a:lnTo>
                    <a:pt x="30595" y="3734"/>
                  </a:lnTo>
                  <a:lnTo>
                    <a:pt x="28573" y="3527"/>
                  </a:lnTo>
                  <a:lnTo>
                    <a:pt x="26551" y="3319"/>
                  </a:lnTo>
                  <a:lnTo>
                    <a:pt x="24528" y="3060"/>
                  </a:lnTo>
                  <a:lnTo>
                    <a:pt x="22506" y="2801"/>
                  </a:lnTo>
                  <a:lnTo>
                    <a:pt x="20535" y="2490"/>
                  </a:lnTo>
                  <a:lnTo>
                    <a:pt x="18565" y="2179"/>
                  </a:lnTo>
                  <a:lnTo>
                    <a:pt x="16646" y="1764"/>
                  </a:lnTo>
                  <a:lnTo>
                    <a:pt x="14676" y="1401"/>
                  </a:lnTo>
                  <a:lnTo>
                    <a:pt x="12809" y="986"/>
                  </a:lnTo>
                  <a:lnTo>
                    <a:pt x="10890" y="519"/>
                  </a:lnTo>
                  <a:lnTo>
                    <a:pt x="9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2785175" y="4391775"/>
              <a:ext cx="2049625" cy="1054000"/>
            </a:xfrm>
            <a:custGeom>
              <a:rect b="b" l="l" r="r" t="t"/>
              <a:pathLst>
                <a:path extrusionOk="0" fill="none" h="42160" w="81985">
                  <a:moveTo>
                    <a:pt x="1" y="42159"/>
                  </a:moveTo>
                  <a:lnTo>
                    <a:pt x="9024" y="1"/>
                  </a:lnTo>
                  <a:lnTo>
                    <a:pt x="9024" y="1"/>
                  </a:lnTo>
                  <a:lnTo>
                    <a:pt x="10890" y="519"/>
                  </a:lnTo>
                  <a:lnTo>
                    <a:pt x="12809" y="986"/>
                  </a:lnTo>
                  <a:lnTo>
                    <a:pt x="14676" y="1401"/>
                  </a:lnTo>
                  <a:lnTo>
                    <a:pt x="16646" y="1764"/>
                  </a:lnTo>
                  <a:lnTo>
                    <a:pt x="18565" y="2179"/>
                  </a:lnTo>
                  <a:lnTo>
                    <a:pt x="20535" y="2490"/>
                  </a:lnTo>
                  <a:lnTo>
                    <a:pt x="22506" y="2801"/>
                  </a:lnTo>
                  <a:lnTo>
                    <a:pt x="24528" y="3060"/>
                  </a:lnTo>
                  <a:lnTo>
                    <a:pt x="26551" y="3319"/>
                  </a:lnTo>
                  <a:lnTo>
                    <a:pt x="28573" y="3527"/>
                  </a:lnTo>
                  <a:lnTo>
                    <a:pt x="30595" y="3734"/>
                  </a:lnTo>
                  <a:lnTo>
                    <a:pt x="32670" y="3890"/>
                  </a:lnTo>
                  <a:lnTo>
                    <a:pt x="34692" y="3993"/>
                  </a:lnTo>
                  <a:lnTo>
                    <a:pt x="36766" y="4097"/>
                  </a:lnTo>
                  <a:lnTo>
                    <a:pt x="38892" y="4097"/>
                  </a:lnTo>
                  <a:lnTo>
                    <a:pt x="40967" y="4149"/>
                  </a:lnTo>
                  <a:lnTo>
                    <a:pt x="40967" y="4149"/>
                  </a:lnTo>
                  <a:lnTo>
                    <a:pt x="43093" y="4097"/>
                  </a:lnTo>
                  <a:lnTo>
                    <a:pt x="45167" y="4097"/>
                  </a:lnTo>
                  <a:lnTo>
                    <a:pt x="47241" y="3993"/>
                  </a:lnTo>
                  <a:lnTo>
                    <a:pt x="49315" y="3890"/>
                  </a:lnTo>
                  <a:lnTo>
                    <a:pt x="51390" y="3734"/>
                  </a:lnTo>
                  <a:lnTo>
                    <a:pt x="53412" y="3527"/>
                  </a:lnTo>
                  <a:lnTo>
                    <a:pt x="55434" y="3319"/>
                  </a:lnTo>
                  <a:lnTo>
                    <a:pt x="57457" y="3060"/>
                  </a:lnTo>
                  <a:lnTo>
                    <a:pt x="59427" y="2801"/>
                  </a:lnTo>
                  <a:lnTo>
                    <a:pt x="61450" y="2490"/>
                  </a:lnTo>
                  <a:lnTo>
                    <a:pt x="63368" y="2179"/>
                  </a:lnTo>
                  <a:lnTo>
                    <a:pt x="65339" y="1764"/>
                  </a:lnTo>
                  <a:lnTo>
                    <a:pt x="67257" y="1401"/>
                  </a:lnTo>
                  <a:lnTo>
                    <a:pt x="69176" y="986"/>
                  </a:lnTo>
                  <a:lnTo>
                    <a:pt x="71095" y="519"/>
                  </a:lnTo>
                  <a:lnTo>
                    <a:pt x="72961" y="1"/>
                  </a:lnTo>
                  <a:lnTo>
                    <a:pt x="81984" y="4215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2803325" y="1338750"/>
              <a:ext cx="162075" cy="1245875"/>
            </a:xfrm>
            <a:custGeom>
              <a:rect b="b" l="l" r="r" t="t"/>
              <a:pathLst>
                <a:path extrusionOk="0" h="49835" w="6483">
                  <a:moveTo>
                    <a:pt x="1" y="1"/>
                  </a:moveTo>
                  <a:lnTo>
                    <a:pt x="1" y="49834"/>
                  </a:lnTo>
                  <a:lnTo>
                    <a:pt x="6483" y="49834"/>
                  </a:lnTo>
                  <a:lnTo>
                    <a:pt x="6431" y="45478"/>
                  </a:lnTo>
                  <a:lnTo>
                    <a:pt x="6327" y="41278"/>
                  </a:lnTo>
                  <a:lnTo>
                    <a:pt x="6120" y="37130"/>
                  </a:lnTo>
                  <a:lnTo>
                    <a:pt x="5912" y="33189"/>
                  </a:lnTo>
                  <a:lnTo>
                    <a:pt x="5601" y="29351"/>
                  </a:lnTo>
                  <a:lnTo>
                    <a:pt x="5290" y="25618"/>
                  </a:lnTo>
                  <a:lnTo>
                    <a:pt x="4927" y="22091"/>
                  </a:lnTo>
                  <a:lnTo>
                    <a:pt x="4512" y="18773"/>
                  </a:lnTo>
                  <a:lnTo>
                    <a:pt x="4097" y="15609"/>
                  </a:lnTo>
                  <a:lnTo>
                    <a:pt x="3579" y="12654"/>
                  </a:lnTo>
                  <a:lnTo>
                    <a:pt x="3060" y="9957"/>
                  </a:lnTo>
                  <a:lnTo>
                    <a:pt x="2490" y="7468"/>
                  </a:lnTo>
                  <a:lnTo>
                    <a:pt x="1919" y="5186"/>
                  </a:lnTo>
                  <a:lnTo>
                    <a:pt x="1297" y="3164"/>
                  </a:lnTo>
                  <a:lnTo>
                    <a:pt x="675" y="1453"/>
                  </a:lnTo>
                  <a:lnTo>
                    <a:pt x="364" y="675"/>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2803325" y="2741450"/>
              <a:ext cx="163375" cy="1266625"/>
            </a:xfrm>
            <a:custGeom>
              <a:rect b="b" l="l" r="r" t="t"/>
              <a:pathLst>
                <a:path extrusionOk="0" h="50665" w="6535">
                  <a:moveTo>
                    <a:pt x="1" y="1"/>
                  </a:moveTo>
                  <a:lnTo>
                    <a:pt x="1" y="50664"/>
                  </a:lnTo>
                  <a:lnTo>
                    <a:pt x="364" y="49938"/>
                  </a:lnTo>
                  <a:lnTo>
                    <a:pt x="675" y="49160"/>
                  </a:lnTo>
                  <a:lnTo>
                    <a:pt x="1349" y="47449"/>
                  </a:lnTo>
                  <a:lnTo>
                    <a:pt x="1971" y="45375"/>
                  </a:lnTo>
                  <a:lnTo>
                    <a:pt x="2542" y="43093"/>
                  </a:lnTo>
                  <a:lnTo>
                    <a:pt x="3112" y="40552"/>
                  </a:lnTo>
                  <a:lnTo>
                    <a:pt x="3631" y="37804"/>
                  </a:lnTo>
                  <a:lnTo>
                    <a:pt x="4097" y="34796"/>
                  </a:lnTo>
                  <a:lnTo>
                    <a:pt x="4564" y="31581"/>
                  </a:lnTo>
                  <a:lnTo>
                    <a:pt x="4979" y="28159"/>
                  </a:lnTo>
                  <a:lnTo>
                    <a:pt x="5342" y="24581"/>
                  </a:lnTo>
                  <a:lnTo>
                    <a:pt x="5653" y="20847"/>
                  </a:lnTo>
                  <a:lnTo>
                    <a:pt x="5912" y="16958"/>
                  </a:lnTo>
                  <a:lnTo>
                    <a:pt x="6171" y="12861"/>
                  </a:lnTo>
                  <a:lnTo>
                    <a:pt x="6327" y="8713"/>
                  </a:lnTo>
                  <a:lnTo>
                    <a:pt x="6431" y="4409"/>
                  </a:lnTo>
                  <a:lnTo>
                    <a:pt x="65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4653275" y="1338750"/>
              <a:ext cx="162075" cy="1245875"/>
            </a:xfrm>
            <a:custGeom>
              <a:rect b="b" l="l" r="r" t="t"/>
              <a:pathLst>
                <a:path extrusionOk="0" h="49835" w="6483">
                  <a:moveTo>
                    <a:pt x="6483" y="1"/>
                  </a:moveTo>
                  <a:lnTo>
                    <a:pt x="6171" y="675"/>
                  </a:lnTo>
                  <a:lnTo>
                    <a:pt x="5860" y="1453"/>
                  </a:lnTo>
                  <a:lnTo>
                    <a:pt x="5186" y="3164"/>
                  </a:lnTo>
                  <a:lnTo>
                    <a:pt x="4616" y="5186"/>
                  </a:lnTo>
                  <a:lnTo>
                    <a:pt x="3993" y="7468"/>
                  </a:lnTo>
                  <a:lnTo>
                    <a:pt x="3475" y="9957"/>
                  </a:lnTo>
                  <a:lnTo>
                    <a:pt x="2956" y="12654"/>
                  </a:lnTo>
                  <a:lnTo>
                    <a:pt x="2438" y="15609"/>
                  </a:lnTo>
                  <a:lnTo>
                    <a:pt x="2023" y="18773"/>
                  </a:lnTo>
                  <a:lnTo>
                    <a:pt x="1608" y="22091"/>
                  </a:lnTo>
                  <a:lnTo>
                    <a:pt x="1245" y="25618"/>
                  </a:lnTo>
                  <a:lnTo>
                    <a:pt x="882" y="29351"/>
                  </a:lnTo>
                  <a:lnTo>
                    <a:pt x="623" y="33189"/>
                  </a:lnTo>
                  <a:lnTo>
                    <a:pt x="415" y="37130"/>
                  </a:lnTo>
                  <a:lnTo>
                    <a:pt x="208" y="41278"/>
                  </a:lnTo>
                  <a:lnTo>
                    <a:pt x="104" y="45478"/>
                  </a:lnTo>
                  <a:lnTo>
                    <a:pt x="1" y="49834"/>
                  </a:lnTo>
                  <a:lnTo>
                    <a:pt x="6483" y="49834"/>
                  </a:lnTo>
                  <a:lnTo>
                    <a:pt x="64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4653275" y="2741450"/>
              <a:ext cx="162075" cy="1266625"/>
            </a:xfrm>
            <a:custGeom>
              <a:rect b="b" l="l" r="r" t="t"/>
              <a:pathLst>
                <a:path extrusionOk="0" h="50665" w="6483">
                  <a:moveTo>
                    <a:pt x="1" y="1"/>
                  </a:moveTo>
                  <a:lnTo>
                    <a:pt x="52" y="4409"/>
                  </a:lnTo>
                  <a:lnTo>
                    <a:pt x="208" y="8713"/>
                  </a:lnTo>
                  <a:lnTo>
                    <a:pt x="364" y="12861"/>
                  </a:lnTo>
                  <a:lnTo>
                    <a:pt x="571" y="16958"/>
                  </a:lnTo>
                  <a:lnTo>
                    <a:pt x="882" y="20847"/>
                  </a:lnTo>
                  <a:lnTo>
                    <a:pt x="1193" y="24581"/>
                  </a:lnTo>
                  <a:lnTo>
                    <a:pt x="1556" y="28159"/>
                  </a:lnTo>
                  <a:lnTo>
                    <a:pt x="1971" y="31581"/>
                  </a:lnTo>
                  <a:lnTo>
                    <a:pt x="2438" y="34796"/>
                  </a:lnTo>
                  <a:lnTo>
                    <a:pt x="2904" y="37804"/>
                  </a:lnTo>
                  <a:lnTo>
                    <a:pt x="3423" y="40552"/>
                  </a:lnTo>
                  <a:lnTo>
                    <a:pt x="3993" y="43093"/>
                  </a:lnTo>
                  <a:lnTo>
                    <a:pt x="4564" y="45375"/>
                  </a:lnTo>
                  <a:lnTo>
                    <a:pt x="5186" y="47449"/>
                  </a:lnTo>
                  <a:lnTo>
                    <a:pt x="5808" y="49160"/>
                  </a:lnTo>
                  <a:lnTo>
                    <a:pt x="6171" y="49938"/>
                  </a:lnTo>
                  <a:lnTo>
                    <a:pt x="6483" y="50664"/>
                  </a:lnTo>
                  <a:lnTo>
                    <a:pt x="64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2923900" y="3685250"/>
              <a:ext cx="1772175" cy="645625"/>
            </a:xfrm>
            <a:custGeom>
              <a:rect b="b" l="l" r="r" t="t"/>
              <a:pathLst>
                <a:path extrusionOk="0" h="25825" w="70887">
                  <a:moveTo>
                    <a:pt x="5134" y="0"/>
                  </a:moveTo>
                  <a:lnTo>
                    <a:pt x="0" y="17061"/>
                  </a:lnTo>
                  <a:lnTo>
                    <a:pt x="1763" y="18253"/>
                  </a:lnTo>
                  <a:lnTo>
                    <a:pt x="3578" y="19342"/>
                  </a:lnTo>
                  <a:lnTo>
                    <a:pt x="5497" y="20328"/>
                  </a:lnTo>
                  <a:lnTo>
                    <a:pt x="7467" y="21209"/>
                  </a:lnTo>
                  <a:lnTo>
                    <a:pt x="9490" y="21987"/>
                  </a:lnTo>
                  <a:lnTo>
                    <a:pt x="11616" y="22713"/>
                  </a:lnTo>
                  <a:lnTo>
                    <a:pt x="13742" y="23335"/>
                  </a:lnTo>
                  <a:lnTo>
                    <a:pt x="15972" y="23906"/>
                  </a:lnTo>
                  <a:lnTo>
                    <a:pt x="18253" y="24372"/>
                  </a:lnTo>
                  <a:lnTo>
                    <a:pt x="20535" y="24787"/>
                  </a:lnTo>
                  <a:lnTo>
                    <a:pt x="22920" y="25098"/>
                  </a:lnTo>
                  <a:lnTo>
                    <a:pt x="25358" y="25358"/>
                  </a:lnTo>
                  <a:lnTo>
                    <a:pt x="27795" y="25565"/>
                  </a:lnTo>
                  <a:lnTo>
                    <a:pt x="30284" y="25721"/>
                  </a:lnTo>
                  <a:lnTo>
                    <a:pt x="32877" y="25824"/>
                  </a:lnTo>
                  <a:lnTo>
                    <a:pt x="38010" y="25824"/>
                  </a:lnTo>
                  <a:lnTo>
                    <a:pt x="40551" y="25721"/>
                  </a:lnTo>
                  <a:lnTo>
                    <a:pt x="43092" y="25565"/>
                  </a:lnTo>
                  <a:lnTo>
                    <a:pt x="45529" y="25358"/>
                  </a:lnTo>
                  <a:lnTo>
                    <a:pt x="47967" y="25098"/>
                  </a:lnTo>
                  <a:lnTo>
                    <a:pt x="50300" y="24787"/>
                  </a:lnTo>
                  <a:lnTo>
                    <a:pt x="52634" y="24372"/>
                  </a:lnTo>
                  <a:lnTo>
                    <a:pt x="54915" y="23906"/>
                  </a:lnTo>
                  <a:lnTo>
                    <a:pt x="57145" y="23335"/>
                  </a:lnTo>
                  <a:lnTo>
                    <a:pt x="59271" y="22713"/>
                  </a:lnTo>
                  <a:lnTo>
                    <a:pt x="61397" y="21987"/>
                  </a:lnTo>
                  <a:lnTo>
                    <a:pt x="63420" y="21209"/>
                  </a:lnTo>
                  <a:lnTo>
                    <a:pt x="65390" y="20328"/>
                  </a:lnTo>
                  <a:lnTo>
                    <a:pt x="67309" y="19342"/>
                  </a:lnTo>
                  <a:lnTo>
                    <a:pt x="69124" y="18253"/>
                  </a:lnTo>
                  <a:lnTo>
                    <a:pt x="70887" y="17061"/>
                  </a:lnTo>
                  <a:lnTo>
                    <a:pt x="65753" y="0"/>
                  </a:lnTo>
                  <a:lnTo>
                    <a:pt x="62123" y="363"/>
                  </a:lnTo>
                  <a:lnTo>
                    <a:pt x="58441" y="674"/>
                  </a:lnTo>
                  <a:lnTo>
                    <a:pt x="54760" y="933"/>
                  </a:lnTo>
                  <a:lnTo>
                    <a:pt x="50974" y="1141"/>
                  </a:lnTo>
                  <a:lnTo>
                    <a:pt x="47137" y="1296"/>
                  </a:lnTo>
                  <a:lnTo>
                    <a:pt x="43300" y="1452"/>
                  </a:lnTo>
                  <a:lnTo>
                    <a:pt x="39410" y="1504"/>
                  </a:lnTo>
                  <a:lnTo>
                    <a:pt x="35418" y="1556"/>
                  </a:lnTo>
                  <a:lnTo>
                    <a:pt x="31477" y="1504"/>
                  </a:lnTo>
                  <a:lnTo>
                    <a:pt x="27587" y="1452"/>
                  </a:lnTo>
                  <a:lnTo>
                    <a:pt x="23698" y="1296"/>
                  </a:lnTo>
                  <a:lnTo>
                    <a:pt x="19913" y="1141"/>
                  </a:lnTo>
                  <a:lnTo>
                    <a:pt x="16127" y="933"/>
                  </a:lnTo>
                  <a:lnTo>
                    <a:pt x="12394" y="674"/>
                  </a:lnTo>
                  <a:lnTo>
                    <a:pt x="8764" y="363"/>
                  </a:lnTo>
                  <a:lnTo>
                    <a:pt x="51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2923900" y="1114475"/>
              <a:ext cx="1772175" cy="361725"/>
            </a:xfrm>
            <a:custGeom>
              <a:rect b="b" l="l" r="r" t="t"/>
              <a:pathLst>
                <a:path extrusionOk="0" h="14469" w="70887">
                  <a:moveTo>
                    <a:pt x="30284" y="1"/>
                  </a:moveTo>
                  <a:lnTo>
                    <a:pt x="25358" y="156"/>
                  </a:lnTo>
                  <a:lnTo>
                    <a:pt x="22920" y="260"/>
                  </a:lnTo>
                  <a:lnTo>
                    <a:pt x="20535" y="415"/>
                  </a:lnTo>
                  <a:lnTo>
                    <a:pt x="18253" y="623"/>
                  </a:lnTo>
                  <a:lnTo>
                    <a:pt x="15972" y="882"/>
                  </a:lnTo>
                  <a:lnTo>
                    <a:pt x="13742" y="1141"/>
                  </a:lnTo>
                  <a:lnTo>
                    <a:pt x="11616" y="1453"/>
                  </a:lnTo>
                  <a:lnTo>
                    <a:pt x="9490" y="1816"/>
                  </a:lnTo>
                  <a:lnTo>
                    <a:pt x="7467" y="2282"/>
                  </a:lnTo>
                  <a:lnTo>
                    <a:pt x="5497" y="2749"/>
                  </a:lnTo>
                  <a:lnTo>
                    <a:pt x="3578" y="3268"/>
                  </a:lnTo>
                  <a:lnTo>
                    <a:pt x="1763" y="3890"/>
                  </a:lnTo>
                  <a:lnTo>
                    <a:pt x="0" y="4564"/>
                  </a:lnTo>
                  <a:lnTo>
                    <a:pt x="5134" y="14468"/>
                  </a:lnTo>
                  <a:lnTo>
                    <a:pt x="12394" y="14054"/>
                  </a:lnTo>
                  <a:lnTo>
                    <a:pt x="19913" y="13794"/>
                  </a:lnTo>
                  <a:lnTo>
                    <a:pt x="27587" y="13587"/>
                  </a:lnTo>
                  <a:lnTo>
                    <a:pt x="35418" y="13535"/>
                  </a:lnTo>
                  <a:lnTo>
                    <a:pt x="43300" y="13587"/>
                  </a:lnTo>
                  <a:lnTo>
                    <a:pt x="50974" y="13794"/>
                  </a:lnTo>
                  <a:lnTo>
                    <a:pt x="58441" y="14054"/>
                  </a:lnTo>
                  <a:lnTo>
                    <a:pt x="65753" y="14468"/>
                  </a:lnTo>
                  <a:lnTo>
                    <a:pt x="70887" y="4564"/>
                  </a:lnTo>
                  <a:lnTo>
                    <a:pt x="69124" y="3890"/>
                  </a:lnTo>
                  <a:lnTo>
                    <a:pt x="67309" y="3268"/>
                  </a:lnTo>
                  <a:lnTo>
                    <a:pt x="65390" y="2749"/>
                  </a:lnTo>
                  <a:lnTo>
                    <a:pt x="63420" y="2282"/>
                  </a:lnTo>
                  <a:lnTo>
                    <a:pt x="61397" y="1816"/>
                  </a:lnTo>
                  <a:lnTo>
                    <a:pt x="59271" y="1453"/>
                  </a:lnTo>
                  <a:lnTo>
                    <a:pt x="57145" y="1141"/>
                  </a:lnTo>
                  <a:lnTo>
                    <a:pt x="54915" y="882"/>
                  </a:lnTo>
                  <a:lnTo>
                    <a:pt x="52634" y="623"/>
                  </a:lnTo>
                  <a:lnTo>
                    <a:pt x="50300" y="415"/>
                  </a:lnTo>
                  <a:lnTo>
                    <a:pt x="47967" y="260"/>
                  </a:lnTo>
                  <a:lnTo>
                    <a:pt x="45529" y="156"/>
                  </a:lnTo>
                  <a:lnTo>
                    <a:pt x="405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2785175" y="264050"/>
              <a:ext cx="2049625" cy="719525"/>
            </a:xfrm>
            <a:custGeom>
              <a:rect b="b" l="l" r="r" t="t"/>
              <a:pathLst>
                <a:path extrusionOk="0" h="28781" w="81985">
                  <a:moveTo>
                    <a:pt x="1" y="0"/>
                  </a:moveTo>
                  <a:lnTo>
                    <a:pt x="6379" y="28780"/>
                  </a:lnTo>
                  <a:lnTo>
                    <a:pt x="8401" y="28313"/>
                  </a:lnTo>
                  <a:lnTo>
                    <a:pt x="10424" y="27847"/>
                  </a:lnTo>
                  <a:lnTo>
                    <a:pt x="12498" y="27432"/>
                  </a:lnTo>
                  <a:lnTo>
                    <a:pt x="14624" y="27017"/>
                  </a:lnTo>
                  <a:lnTo>
                    <a:pt x="16698" y="26654"/>
                  </a:lnTo>
                  <a:lnTo>
                    <a:pt x="18876" y="26291"/>
                  </a:lnTo>
                  <a:lnTo>
                    <a:pt x="21002" y="26032"/>
                  </a:lnTo>
                  <a:lnTo>
                    <a:pt x="23180" y="25721"/>
                  </a:lnTo>
                  <a:lnTo>
                    <a:pt x="25306" y="25461"/>
                  </a:lnTo>
                  <a:lnTo>
                    <a:pt x="27536" y="25254"/>
                  </a:lnTo>
                  <a:lnTo>
                    <a:pt x="29714" y="25098"/>
                  </a:lnTo>
                  <a:lnTo>
                    <a:pt x="31944" y="24943"/>
                  </a:lnTo>
                  <a:lnTo>
                    <a:pt x="34173" y="24839"/>
                  </a:lnTo>
                  <a:lnTo>
                    <a:pt x="36455" y="24735"/>
                  </a:lnTo>
                  <a:lnTo>
                    <a:pt x="38685" y="24684"/>
                  </a:lnTo>
                  <a:lnTo>
                    <a:pt x="43248" y="24684"/>
                  </a:lnTo>
                  <a:lnTo>
                    <a:pt x="45530" y="24735"/>
                  </a:lnTo>
                  <a:lnTo>
                    <a:pt x="47760" y="24839"/>
                  </a:lnTo>
                  <a:lnTo>
                    <a:pt x="50041" y="24943"/>
                  </a:lnTo>
                  <a:lnTo>
                    <a:pt x="52219" y="25098"/>
                  </a:lnTo>
                  <a:lnTo>
                    <a:pt x="54449" y="25254"/>
                  </a:lnTo>
                  <a:lnTo>
                    <a:pt x="56627" y="25461"/>
                  </a:lnTo>
                  <a:lnTo>
                    <a:pt x="58805" y="25721"/>
                  </a:lnTo>
                  <a:lnTo>
                    <a:pt x="60983" y="26032"/>
                  </a:lnTo>
                  <a:lnTo>
                    <a:pt x="63109" y="26291"/>
                  </a:lnTo>
                  <a:lnTo>
                    <a:pt x="65235" y="26654"/>
                  </a:lnTo>
                  <a:lnTo>
                    <a:pt x="67361" y="27017"/>
                  </a:lnTo>
                  <a:lnTo>
                    <a:pt x="69435" y="27432"/>
                  </a:lnTo>
                  <a:lnTo>
                    <a:pt x="71510" y="27847"/>
                  </a:lnTo>
                  <a:lnTo>
                    <a:pt x="73584" y="28313"/>
                  </a:lnTo>
                  <a:lnTo>
                    <a:pt x="75606" y="28780"/>
                  </a:lnTo>
                  <a:lnTo>
                    <a:pt x="819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2785175" y="264050"/>
              <a:ext cx="2049625" cy="719525"/>
            </a:xfrm>
            <a:custGeom>
              <a:rect b="b" l="l" r="r" t="t"/>
              <a:pathLst>
                <a:path extrusionOk="0" fill="none" h="28781" w="81985">
                  <a:moveTo>
                    <a:pt x="1" y="0"/>
                  </a:moveTo>
                  <a:lnTo>
                    <a:pt x="6379" y="28780"/>
                  </a:lnTo>
                  <a:lnTo>
                    <a:pt x="6379" y="28780"/>
                  </a:lnTo>
                  <a:lnTo>
                    <a:pt x="8401" y="28313"/>
                  </a:lnTo>
                  <a:lnTo>
                    <a:pt x="10424" y="27847"/>
                  </a:lnTo>
                  <a:lnTo>
                    <a:pt x="12498" y="27432"/>
                  </a:lnTo>
                  <a:lnTo>
                    <a:pt x="14624" y="27017"/>
                  </a:lnTo>
                  <a:lnTo>
                    <a:pt x="16698" y="26654"/>
                  </a:lnTo>
                  <a:lnTo>
                    <a:pt x="18876" y="26291"/>
                  </a:lnTo>
                  <a:lnTo>
                    <a:pt x="21002" y="26032"/>
                  </a:lnTo>
                  <a:lnTo>
                    <a:pt x="23180" y="25721"/>
                  </a:lnTo>
                  <a:lnTo>
                    <a:pt x="25306" y="25461"/>
                  </a:lnTo>
                  <a:lnTo>
                    <a:pt x="27536" y="25254"/>
                  </a:lnTo>
                  <a:lnTo>
                    <a:pt x="29714" y="25098"/>
                  </a:lnTo>
                  <a:lnTo>
                    <a:pt x="31944" y="24943"/>
                  </a:lnTo>
                  <a:lnTo>
                    <a:pt x="34173" y="24839"/>
                  </a:lnTo>
                  <a:lnTo>
                    <a:pt x="36455" y="24735"/>
                  </a:lnTo>
                  <a:lnTo>
                    <a:pt x="38685" y="24684"/>
                  </a:lnTo>
                  <a:lnTo>
                    <a:pt x="40967" y="24684"/>
                  </a:lnTo>
                  <a:lnTo>
                    <a:pt x="40967" y="24684"/>
                  </a:lnTo>
                  <a:lnTo>
                    <a:pt x="43248" y="24684"/>
                  </a:lnTo>
                  <a:lnTo>
                    <a:pt x="45530" y="24735"/>
                  </a:lnTo>
                  <a:lnTo>
                    <a:pt x="47760" y="24839"/>
                  </a:lnTo>
                  <a:lnTo>
                    <a:pt x="50041" y="24943"/>
                  </a:lnTo>
                  <a:lnTo>
                    <a:pt x="52219" y="25098"/>
                  </a:lnTo>
                  <a:lnTo>
                    <a:pt x="54449" y="25254"/>
                  </a:lnTo>
                  <a:lnTo>
                    <a:pt x="56627" y="25461"/>
                  </a:lnTo>
                  <a:lnTo>
                    <a:pt x="58805" y="25721"/>
                  </a:lnTo>
                  <a:lnTo>
                    <a:pt x="60983" y="26032"/>
                  </a:lnTo>
                  <a:lnTo>
                    <a:pt x="63109" y="26291"/>
                  </a:lnTo>
                  <a:lnTo>
                    <a:pt x="65235" y="26654"/>
                  </a:lnTo>
                  <a:lnTo>
                    <a:pt x="67361" y="27017"/>
                  </a:lnTo>
                  <a:lnTo>
                    <a:pt x="69435" y="27432"/>
                  </a:lnTo>
                  <a:lnTo>
                    <a:pt x="71510" y="27847"/>
                  </a:lnTo>
                  <a:lnTo>
                    <a:pt x="73584" y="28313"/>
                  </a:lnTo>
                  <a:lnTo>
                    <a:pt x="75606" y="28780"/>
                  </a:lnTo>
                  <a:lnTo>
                    <a:pt x="8198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2900550" y="5414625"/>
              <a:ext cx="235975" cy="62250"/>
            </a:xfrm>
            <a:custGeom>
              <a:rect b="b" l="l" r="r" t="t"/>
              <a:pathLst>
                <a:path extrusionOk="0" h="2490" w="9439">
                  <a:moveTo>
                    <a:pt x="3994" y="1"/>
                  </a:moveTo>
                  <a:lnTo>
                    <a:pt x="3371" y="53"/>
                  </a:lnTo>
                  <a:lnTo>
                    <a:pt x="2749" y="208"/>
                  </a:lnTo>
                  <a:lnTo>
                    <a:pt x="2179" y="416"/>
                  </a:lnTo>
                  <a:lnTo>
                    <a:pt x="1660" y="675"/>
                  </a:lnTo>
                  <a:lnTo>
                    <a:pt x="1142" y="1038"/>
                  </a:lnTo>
                  <a:lnTo>
                    <a:pt x="727" y="1453"/>
                  </a:lnTo>
                  <a:lnTo>
                    <a:pt x="312" y="1971"/>
                  </a:lnTo>
                  <a:lnTo>
                    <a:pt x="1" y="2490"/>
                  </a:lnTo>
                  <a:lnTo>
                    <a:pt x="9439" y="2490"/>
                  </a:lnTo>
                  <a:lnTo>
                    <a:pt x="9127" y="1971"/>
                  </a:lnTo>
                  <a:lnTo>
                    <a:pt x="8764" y="1453"/>
                  </a:lnTo>
                  <a:lnTo>
                    <a:pt x="8298" y="1038"/>
                  </a:lnTo>
                  <a:lnTo>
                    <a:pt x="7831" y="675"/>
                  </a:lnTo>
                  <a:lnTo>
                    <a:pt x="7312" y="416"/>
                  </a:lnTo>
                  <a:lnTo>
                    <a:pt x="6742" y="208"/>
                  </a:lnTo>
                  <a:lnTo>
                    <a:pt x="6120" y="53"/>
                  </a:lnTo>
                  <a:lnTo>
                    <a:pt x="5446" y="1"/>
                  </a:ln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4483450" y="5414625"/>
              <a:ext cx="234675" cy="62250"/>
            </a:xfrm>
            <a:custGeom>
              <a:rect b="b" l="l" r="r" t="t"/>
              <a:pathLst>
                <a:path extrusionOk="0" h="2490" w="9387">
                  <a:moveTo>
                    <a:pt x="3942" y="1"/>
                  </a:moveTo>
                  <a:lnTo>
                    <a:pt x="3319" y="53"/>
                  </a:lnTo>
                  <a:lnTo>
                    <a:pt x="2697" y="208"/>
                  </a:lnTo>
                  <a:lnTo>
                    <a:pt x="2127" y="416"/>
                  </a:lnTo>
                  <a:lnTo>
                    <a:pt x="1608" y="675"/>
                  </a:lnTo>
                  <a:lnTo>
                    <a:pt x="1089" y="1038"/>
                  </a:lnTo>
                  <a:lnTo>
                    <a:pt x="675" y="1453"/>
                  </a:lnTo>
                  <a:lnTo>
                    <a:pt x="312" y="1971"/>
                  </a:lnTo>
                  <a:lnTo>
                    <a:pt x="0" y="2490"/>
                  </a:lnTo>
                  <a:lnTo>
                    <a:pt x="9386" y="2490"/>
                  </a:lnTo>
                  <a:lnTo>
                    <a:pt x="9075" y="1971"/>
                  </a:lnTo>
                  <a:lnTo>
                    <a:pt x="8712" y="1453"/>
                  </a:lnTo>
                  <a:lnTo>
                    <a:pt x="8297" y="1038"/>
                  </a:lnTo>
                  <a:lnTo>
                    <a:pt x="7779" y="675"/>
                  </a:lnTo>
                  <a:lnTo>
                    <a:pt x="7260" y="416"/>
                  </a:lnTo>
                  <a:lnTo>
                    <a:pt x="6690" y="208"/>
                  </a:lnTo>
                  <a:lnTo>
                    <a:pt x="6068" y="53"/>
                  </a:lnTo>
                  <a:lnTo>
                    <a:pt x="5445" y="1"/>
                  </a:lnTo>
                  <a:close/>
                </a:path>
              </a:pathLst>
            </a:custGeom>
            <a:solidFill>
              <a:srgbClr val="F9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4483450" y="238125"/>
              <a:ext cx="234675" cy="62250"/>
            </a:xfrm>
            <a:custGeom>
              <a:rect b="b" l="l" r="r" t="t"/>
              <a:pathLst>
                <a:path extrusionOk="0" h="2490" w="9387">
                  <a:moveTo>
                    <a:pt x="0" y="0"/>
                  </a:moveTo>
                  <a:lnTo>
                    <a:pt x="312" y="519"/>
                  </a:lnTo>
                  <a:lnTo>
                    <a:pt x="675" y="985"/>
                  </a:lnTo>
                  <a:lnTo>
                    <a:pt x="1089" y="1400"/>
                  </a:lnTo>
                  <a:lnTo>
                    <a:pt x="1608" y="1763"/>
                  </a:lnTo>
                  <a:lnTo>
                    <a:pt x="2127" y="2074"/>
                  </a:lnTo>
                  <a:lnTo>
                    <a:pt x="2697" y="2282"/>
                  </a:lnTo>
                  <a:lnTo>
                    <a:pt x="3319" y="2437"/>
                  </a:lnTo>
                  <a:lnTo>
                    <a:pt x="3942" y="2489"/>
                  </a:lnTo>
                  <a:lnTo>
                    <a:pt x="5445" y="2489"/>
                  </a:lnTo>
                  <a:lnTo>
                    <a:pt x="6068" y="2437"/>
                  </a:lnTo>
                  <a:lnTo>
                    <a:pt x="6690" y="2282"/>
                  </a:lnTo>
                  <a:lnTo>
                    <a:pt x="7260" y="2074"/>
                  </a:lnTo>
                  <a:lnTo>
                    <a:pt x="7779" y="1763"/>
                  </a:lnTo>
                  <a:lnTo>
                    <a:pt x="8297" y="1400"/>
                  </a:lnTo>
                  <a:lnTo>
                    <a:pt x="8712" y="985"/>
                  </a:lnTo>
                  <a:lnTo>
                    <a:pt x="9075" y="519"/>
                  </a:lnTo>
                  <a:lnTo>
                    <a:pt x="93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2900550" y="238125"/>
              <a:ext cx="235975" cy="62250"/>
            </a:xfrm>
            <a:custGeom>
              <a:rect b="b" l="l" r="r" t="t"/>
              <a:pathLst>
                <a:path extrusionOk="0" h="2490" w="9439">
                  <a:moveTo>
                    <a:pt x="1" y="0"/>
                  </a:moveTo>
                  <a:lnTo>
                    <a:pt x="312" y="519"/>
                  </a:lnTo>
                  <a:lnTo>
                    <a:pt x="727" y="985"/>
                  </a:lnTo>
                  <a:lnTo>
                    <a:pt x="1142" y="1400"/>
                  </a:lnTo>
                  <a:lnTo>
                    <a:pt x="1660" y="1763"/>
                  </a:lnTo>
                  <a:lnTo>
                    <a:pt x="2179" y="2074"/>
                  </a:lnTo>
                  <a:lnTo>
                    <a:pt x="2749" y="2282"/>
                  </a:lnTo>
                  <a:lnTo>
                    <a:pt x="3371" y="2437"/>
                  </a:lnTo>
                  <a:lnTo>
                    <a:pt x="3994" y="2489"/>
                  </a:lnTo>
                  <a:lnTo>
                    <a:pt x="5446" y="2489"/>
                  </a:lnTo>
                  <a:lnTo>
                    <a:pt x="6120" y="2437"/>
                  </a:lnTo>
                  <a:lnTo>
                    <a:pt x="6742" y="2282"/>
                  </a:lnTo>
                  <a:lnTo>
                    <a:pt x="7312" y="2074"/>
                  </a:lnTo>
                  <a:lnTo>
                    <a:pt x="7831" y="1763"/>
                  </a:lnTo>
                  <a:lnTo>
                    <a:pt x="8298" y="1400"/>
                  </a:lnTo>
                  <a:lnTo>
                    <a:pt x="8764" y="985"/>
                  </a:lnTo>
                  <a:lnTo>
                    <a:pt x="9127" y="519"/>
                  </a:lnTo>
                  <a:lnTo>
                    <a:pt x="94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3136500" y="2370700"/>
              <a:ext cx="1346975" cy="426525"/>
            </a:xfrm>
            <a:custGeom>
              <a:rect b="b" l="l" r="r" t="t"/>
              <a:pathLst>
                <a:path extrusionOk="0" h="17061" w="53879">
                  <a:moveTo>
                    <a:pt x="4512" y="0"/>
                  </a:moveTo>
                  <a:lnTo>
                    <a:pt x="4045" y="52"/>
                  </a:lnTo>
                  <a:lnTo>
                    <a:pt x="3579" y="104"/>
                  </a:lnTo>
                  <a:lnTo>
                    <a:pt x="3164" y="208"/>
                  </a:lnTo>
                  <a:lnTo>
                    <a:pt x="2749" y="363"/>
                  </a:lnTo>
                  <a:lnTo>
                    <a:pt x="2334" y="571"/>
                  </a:lnTo>
                  <a:lnTo>
                    <a:pt x="1971" y="778"/>
                  </a:lnTo>
                  <a:lnTo>
                    <a:pt x="1660" y="1037"/>
                  </a:lnTo>
                  <a:lnTo>
                    <a:pt x="1349" y="1348"/>
                  </a:lnTo>
                  <a:lnTo>
                    <a:pt x="1038" y="1659"/>
                  </a:lnTo>
                  <a:lnTo>
                    <a:pt x="778" y="2022"/>
                  </a:lnTo>
                  <a:lnTo>
                    <a:pt x="571" y="2385"/>
                  </a:lnTo>
                  <a:lnTo>
                    <a:pt x="364" y="2748"/>
                  </a:lnTo>
                  <a:lnTo>
                    <a:pt x="208" y="3163"/>
                  </a:lnTo>
                  <a:lnTo>
                    <a:pt x="104" y="3630"/>
                  </a:lnTo>
                  <a:lnTo>
                    <a:pt x="52" y="4045"/>
                  </a:lnTo>
                  <a:lnTo>
                    <a:pt x="1" y="4512"/>
                  </a:lnTo>
                  <a:lnTo>
                    <a:pt x="1" y="12601"/>
                  </a:lnTo>
                  <a:lnTo>
                    <a:pt x="52" y="13068"/>
                  </a:lnTo>
                  <a:lnTo>
                    <a:pt x="104" y="13483"/>
                  </a:lnTo>
                  <a:lnTo>
                    <a:pt x="208" y="13949"/>
                  </a:lnTo>
                  <a:lnTo>
                    <a:pt x="364" y="14364"/>
                  </a:lnTo>
                  <a:lnTo>
                    <a:pt x="571" y="14727"/>
                  </a:lnTo>
                  <a:lnTo>
                    <a:pt x="778" y="15090"/>
                  </a:lnTo>
                  <a:lnTo>
                    <a:pt x="1038" y="15453"/>
                  </a:lnTo>
                  <a:lnTo>
                    <a:pt x="1349" y="15764"/>
                  </a:lnTo>
                  <a:lnTo>
                    <a:pt x="1660" y="16075"/>
                  </a:lnTo>
                  <a:lnTo>
                    <a:pt x="1971" y="16335"/>
                  </a:lnTo>
                  <a:lnTo>
                    <a:pt x="2334" y="16542"/>
                  </a:lnTo>
                  <a:lnTo>
                    <a:pt x="2749" y="16750"/>
                  </a:lnTo>
                  <a:lnTo>
                    <a:pt x="3164" y="16905"/>
                  </a:lnTo>
                  <a:lnTo>
                    <a:pt x="3579" y="17009"/>
                  </a:lnTo>
                  <a:lnTo>
                    <a:pt x="4045" y="17061"/>
                  </a:lnTo>
                  <a:lnTo>
                    <a:pt x="49834" y="17061"/>
                  </a:lnTo>
                  <a:lnTo>
                    <a:pt x="50249" y="17009"/>
                  </a:lnTo>
                  <a:lnTo>
                    <a:pt x="50715" y="16905"/>
                  </a:lnTo>
                  <a:lnTo>
                    <a:pt x="51130" y="16750"/>
                  </a:lnTo>
                  <a:lnTo>
                    <a:pt x="51493" y="16542"/>
                  </a:lnTo>
                  <a:lnTo>
                    <a:pt x="51856" y="16335"/>
                  </a:lnTo>
                  <a:lnTo>
                    <a:pt x="52219" y="16075"/>
                  </a:lnTo>
                  <a:lnTo>
                    <a:pt x="52530" y="15764"/>
                  </a:lnTo>
                  <a:lnTo>
                    <a:pt x="52841" y="15453"/>
                  </a:lnTo>
                  <a:lnTo>
                    <a:pt x="53101" y="15090"/>
                  </a:lnTo>
                  <a:lnTo>
                    <a:pt x="53308" y="14727"/>
                  </a:lnTo>
                  <a:lnTo>
                    <a:pt x="53516" y="14364"/>
                  </a:lnTo>
                  <a:lnTo>
                    <a:pt x="53671" y="13949"/>
                  </a:lnTo>
                  <a:lnTo>
                    <a:pt x="53775" y="13483"/>
                  </a:lnTo>
                  <a:lnTo>
                    <a:pt x="53827" y="13068"/>
                  </a:lnTo>
                  <a:lnTo>
                    <a:pt x="53878" y="12601"/>
                  </a:lnTo>
                  <a:lnTo>
                    <a:pt x="53878" y="4512"/>
                  </a:lnTo>
                  <a:lnTo>
                    <a:pt x="53827" y="4045"/>
                  </a:lnTo>
                  <a:lnTo>
                    <a:pt x="53775" y="3630"/>
                  </a:lnTo>
                  <a:lnTo>
                    <a:pt x="53671" y="3163"/>
                  </a:lnTo>
                  <a:lnTo>
                    <a:pt x="53516" y="2748"/>
                  </a:lnTo>
                  <a:lnTo>
                    <a:pt x="53308" y="2385"/>
                  </a:lnTo>
                  <a:lnTo>
                    <a:pt x="53101" y="2022"/>
                  </a:lnTo>
                  <a:lnTo>
                    <a:pt x="52841" y="1659"/>
                  </a:lnTo>
                  <a:lnTo>
                    <a:pt x="52530" y="1348"/>
                  </a:lnTo>
                  <a:lnTo>
                    <a:pt x="52219" y="1037"/>
                  </a:lnTo>
                  <a:lnTo>
                    <a:pt x="51856" y="778"/>
                  </a:lnTo>
                  <a:lnTo>
                    <a:pt x="51493" y="571"/>
                  </a:lnTo>
                  <a:lnTo>
                    <a:pt x="51130" y="363"/>
                  </a:lnTo>
                  <a:lnTo>
                    <a:pt x="50715" y="208"/>
                  </a:lnTo>
                  <a:lnTo>
                    <a:pt x="50249" y="104"/>
                  </a:lnTo>
                  <a:lnTo>
                    <a:pt x="49834" y="52"/>
                  </a:lnTo>
                  <a:lnTo>
                    <a:pt x="49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3136500" y="2370700"/>
              <a:ext cx="1346975" cy="426525"/>
            </a:xfrm>
            <a:custGeom>
              <a:rect b="b" l="l" r="r" t="t"/>
              <a:pathLst>
                <a:path extrusionOk="0" h="17061" w="53879">
                  <a:moveTo>
                    <a:pt x="4512" y="0"/>
                  </a:moveTo>
                  <a:lnTo>
                    <a:pt x="4045" y="52"/>
                  </a:lnTo>
                  <a:lnTo>
                    <a:pt x="3579" y="104"/>
                  </a:lnTo>
                  <a:lnTo>
                    <a:pt x="3164" y="208"/>
                  </a:lnTo>
                  <a:lnTo>
                    <a:pt x="2749" y="363"/>
                  </a:lnTo>
                  <a:lnTo>
                    <a:pt x="2334" y="571"/>
                  </a:lnTo>
                  <a:lnTo>
                    <a:pt x="1971" y="778"/>
                  </a:lnTo>
                  <a:lnTo>
                    <a:pt x="1660" y="1037"/>
                  </a:lnTo>
                  <a:lnTo>
                    <a:pt x="1349" y="1348"/>
                  </a:lnTo>
                  <a:lnTo>
                    <a:pt x="1038" y="1659"/>
                  </a:lnTo>
                  <a:lnTo>
                    <a:pt x="778" y="2022"/>
                  </a:lnTo>
                  <a:lnTo>
                    <a:pt x="571" y="2385"/>
                  </a:lnTo>
                  <a:lnTo>
                    <a:pt x="364" y="2748"/>
                  </a:lnTo>
                  <a:lnTo>
                    <a:pt x="208" y="3163"/>
                  </a:lnTo>
                  <a:lnTo>
                    <a:pt x="104" y="3630"/>
                  </a:lnTo>
                  <a:lnTo>
                    <a:pt x="52" y="4045"/>
                  </a:lnTo>
                  <a:lnTo>
                    <a:pt x="1" y="4512"/>
                  </a:lnTo>
                  <a:lnTo>
                    <a:pt x="1" y="12601"/>
                  </a:lnTo>
                  <a:lnTo>
                    <a:pt x="52" y="13068"/>
                  </a:lnTo>
                  <a:lnTo>
                    <a:pt x="104" y="13483"/>
                  </a:lnTo>
                  <a:lnTo>
                    <a:pt x="208" y="13949"/>
                  </a:lnTo>
                  <a:lnTo>
                    <a:pt x="364" y="14364"/>
                  </a:lnTo>
                  <a:lnTo>
                    <a:pt x="571" y="14727"/>
                  </a:lnTo>
                  <a:lnTo>
                    <a:pt x="778" y="15090"/>
                  </a:lnTo>
                  <a:lnTo>
                    <a:pt x="1038" y="15453"/>
                  </a:lnTo>
                  <a:lnTo>
                    <a:pt x="1349" y="15764"/>
                  </a:lnTo>
                  <a:lnTo>
                    <a:pt x="1660" y="16075"/>
                  </a:lnTo>
                  <a:lnTo>
                    <a:pt x="1971" y="16335"/>
                  </a:lnTo>
                  <a:lnTo>
                    <a:pt x="2334" y="16542"/>
                  </a:lnTo>
                  <a:lnTo>
                    <a:pt x="2749" y="16750"/>
                  </a:lnTo>
                  <a:lnTo>
                    <a:pt x="3164" y="16905"/>
                  </a:lnTo>
                  <a:lnTo>
                    <a:pt x="3579" y="17009"/>
                  </a:lnTo>
                  <a:lnTo>
                    <a:pt x="4045" y="17061"/>
                  </a:lnTo>
                  <a:lnTo>
                    <a:pt x="49834" y="17061"/>
                  </a:lnTo>
                  <a:lnTo>
                    <a:pt x="50249" y="17009"/>
                  </a:lnTo>
                  <a:lnTo>
                    <a:pt x="50715" y="16905"/>
                  </a:lnTo>
                  <a:lnTo>
                    <a:pt x="51130" y="16750"/>
                  </a:lnTo>
                  <a:lnTo>
                    <a:pt x="51493" y="16542"/>
                  </a:lnTo>
                  <a:lnTo>
                    <a:pt x="51856" y="16335"/>
                  </a:lnTo>
                  <a:lnTo>
                    <a:pt x="52219" y="16075"/>
                  </a:lnTo>
                  <a:lnTo>
                    <a:pt x="52530" y="15764"/>
                  </a:lnTo>
                  <a:lnTo>
                    <a:pt x="52841" y="15453"/>
                  </a:lnTo>
                  <a:lnTo>
                    <a:pt x="53101" y="15090"/>
                  </a:lnTo>
                  <a:lnTo>
                    <a:pt x="53308" y="14727"/>
                  </a:lnTo>
                  <a:lnTo>
                    <a:pt x="53516" y="14364"/>
                  </a:lnTo>
                  <a:lnTo>
                    <a:pt x="53671" y="13949"/>
                  </a:lnTo>
                  <a:lnTo>
                    <a:pt x="53775" y="13483"/>
                  </a:lnTo>
                  <a:lnTo>
                    <a:pt x="53827" y="13068"/>
                  </a:lnTo>
                  <a:lnTo>
                    <a:pt x="53878" y="12601"/>
                  </a:lnTo>
                  <a:lnTo>
                    <a:pt x="53878" y="4512"/>
                  </a:lnTo>
                  <a:lnTo>
                    <a:pt x="53827" y="4045"/>
                  </a:lnTo>
                  <a:lnTo>
                    <a:pt x="53775" y="3630"/>
                  </a:lnTo>
                  <a:lnTo>
                    <a:pt x="53671" y="3163"/>
                  </a:lnTo>
                  <a:lnTo>
                    <a:pt x="53516" y="2748"/>
                  </a:lnTo>
                  <a:lnTo>
                    <a:pt x="53308" y="2385"/>
                  </a:lnTo>
                  <a:lnTo>
                    <a:pt x="53101" y="2022"/>
                  </a:lnTo>
                  <a:lnTo>
                    <a:pt x="52841" y="1659"/>
                  </a:lnTo>
                  <a:lnTo>
                    <a:pt x="52530" y="1348"/>
                  </a:lnTo>
                  <a:lnTo>
                    <a:pt x="52219" y="1037"/>
                  </a:lnTo>
                  <a:lnTo>
                    <a:pt x="51856" y="778"/>
                  </a:lnTo>
                  <a:lnTo>
                    <a:pt x="51493" y="571"/>
                  </a:lnTo>
                  <a:lnTo>
                    <a:pt x="51130" y="363"/>
                  </a:lnTo>
                  <a:lnTo>
                    <a:pt x="50715" y="208"/>
                  </a:lnTo>
                  <a:lnTo>
                    <a:pt x="50249" y="104"/>
                  </a:lnTo>
                  <a:lnTo>
                    <a:pt x="49834" y="52"/>
                  </a:lnTo>
                  <a:lnTo>
                    <a:pt x="49367" y="0"/>
                  </a:lnTo>
                  <a:lnTo>
                    <a:pt x="45945" y="0"/>
                  </a:lnTo>
                  <a:lnTo>
                    <a:pt x="46308" y="52"/>
                  </a:lnTo>
                  <a:lnTo>
                    <a:pt x="46722" y="104"/>
                  </a:lnTo>
                  <a:lnTo>
                    <a:pt x="47085" y="208"/>
                  </a:lnTo>
                  <a:lnTo>
                    <a:pt x="47397" y="311"/>
                  </a:lnTo>
                  <a:lnTo>
                    <a:pt x="47760" y="467"/>
                  </a:lnTo>
                  <a:lnTo>
                    <a:pt x="48071" y="674"/>
                  </a:lnTo>
                  <a:lnTo>
                    <a:pt x="48330" y="882"/>
                  </a:lnTo>
                  <a:lnTo>
                    <a:pt x="48641" y="1141"/>
                  </a:lnTo>
                  <a:lnTo>
                    <a:pt x="48848" y="1400"/>
                  </a:lnTo>
                  <a:lnTo>
                    <a:pt x="49108" y="1711"/>
                  </a:lnTo>
                  <a:lnTo>
                    <a:pt x="49263" y="2022"/>
                  </a:lnTo>
                  <a:lnTo>
                    <a:pt x="49419" y="2334"/>
                  </a:lnTo>
                  <a:lnTo>
                    <a:pt x="49574" y="2697"/>
                  </a:lnTo>
                  <a:lnTo>
                    <a:pt x="49678" y="3060"/>
                  </a:lnTo>
                  <a:lnTo>
                    <a:pt x="49730" y="3423"/>
                  </a:lnTo>
                  <a:lnTo>
                    <a:pt x="49730" y="3837"/>
                  </a:lnTo>
                  <a:lnTo>
                    <a:pt x="49730" y="10682"/>
                  </a:lnTo>
                  <a:lnTo>
                    <a:pt x="49730" y="11045"/>
                  </a:lnTo>
                  <a:lnTo>
                    <a:pt x="49678" y="11460"/>
                  </a:lnTo>
                  <a:lnTo>
                    <a:pt x="49574" y="11823"/>
                  </a:lnTo>
                  <a:lnTo>
                    <a:pt x="49419" y="12134"/>
                  </a:lnTo>
                  <a:lnTo>
                    <a:pt x="49263" y="12497"/>
                  </a:lnTo>
                  <a:lnTo>
                    <a:pt x="49108" y="12809"/>
                  </a:lnTo>
                  <a:lnTo>
                    <a:pt x="48848" y="13068"/>
                  </a:lnTo>
                  <a:lnTo>
                    <a:pt x="48641" y="13379"/>
                  </a:lnTo>
                  <a:lnTo>
                    <a:pt x="48330" y="13586"/>
                  </a:lnTo>
                  <a:lnTo>
                    <a:pt x="48071" y="13846"/>
                  </a:lnTo>
                  <a:lnTo>
                    <a:pt x="47760" y="14001"/>
                  </a:lnTo>
                  <a:lnTo>
                    <a:pt x="47397" y="14157"/>
                  </a:lnTo>
                  <a:lnTo>
                    <a:pt x="47085" y="14312"/>
                  </a:lnTo>
                  <a:lnTo>
                    <a:pt x="46722" y="14416"/>
                  </a:lnTo>
                  <a:lnTo>
                    <a:pt x="46308" y="14468"/>
                  </a:lnTo>
                  <a:lnTo>
                    <a:pt x="7520" y="14468"/>
                  </a:lnTo>
                  <a:lnTo>
                    <a:pt x="7157" y="14416"/>
                  </a:lnTo>
                  <a:lnTo>
                    <a:pt x="6794" y="14312"/>
                  </a:lnTo>
                  <a:lnTo>
                    <a:pt x="6431" y="14157"/>
                  </a:lnTo>
                  <a:lnTo>
                    <a:pt x="6119" y="14001"/>
                  </a:lnTo>
                  <a:lnTo>
                    <a:pt x="5808" y="13846"/>
                  </a:lnTo>
                  <a:lnTo>
                    <a:pt x="5497" y="13586"/>
                  </a:lnTo>
                  <a:lnTo>
                    <a:pt x="5238" y="13379"/>
                  </a:lnTo>
                  <a:lnTo>
                    <a:pt x="4979" y="13068"/>
                  </a:lnTo>
                  <a:lnTo>
                    <a:pt x="4771" y="12809"/>
                  </a:lnTo>
                  <a:lnTo>
                    <a:pt x="4564" y="12497"/>
                  </a:lnTo>
                  <a:lnTo>
                    <a:pt x="4408" y="12134"/>
                  </a:lnTo>
                  <a:lnTo>
                    <a:pt x="4305" y="11823"/>
                  </a:lnTo>
                  <a:lnTo>
                    <a:pt x="4201" y="11460"/>
                  </a:lnTo>
                  <a:lnTo>
                    <a:pt x="4149" y="11045"/>
                  </a:lnTo>
                  <a:lnTo>
                    <a:pt x="4149" y="10682"/>
                  </a:lnTo>
                  <a:lnTo>
                    <a:pt x="4149" y="3837"/>
                  </a:lnTo>
                  <a:lnTo>
                    <a:pt x="4149" y="3423"/>
                  </a:lnTo>
                  <a:lnTo>
                    <a:pt x="4201" y="3060"/>
                  </a:lnTo>
                  <a:lnTo>
                    <a:pt x="4305" y="2697"/>
                  </a:lnTo>
                  <a:lnTo>
                    <a:pt x="4408" y="2334"/>
                  </a:lnTo>
                  <a:lnTo>
                    <a:pt x="4564" y="2022"/>
                  </a:lnTo>
                  <a:lnTo>
                    <a:pt x="4771" y="1711"/>
                  </a:lnTo>
                  <a:lnTo>
                    <a:pt x="4979" y="1400"/>
                  </a:lnTo>
                  <a:lnTo>
                    <a:pt x="5238" y="1141"/>
                  </a:lnTo>
                  <a:lnTo>
                    <a:pt x="5497" y="882"/>
                  </a:lnTo>
                  <a:lnTo>
                    <a:pt x="5808" y="674"/>
                  </a:lnTo>
                  <a:lnTo>
                    <a:pt x="6119" y="467"/>
                  </a:lnTo>
                  <a:lnTo>
                    <a:pt x="6431" y="311"/>
                  </a:lnTo>
                  <a:lnTo>
                    <a:pt x="6794" y="208"/>
                  </a:lnTo>
                  <a:lnTo>
                    <a:pt x="7157" y="104"/>
                  </a:lnTo>
                  <a:lnTo>
                    <a:pt x="7520" y="52"/>
                  </a:lnTo>
                  <a:lnTo>
                    <a:pt x="79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3517650" y="2466625"/>
              <a:ext cx="156875" cy="193175"/>
            </a:xfrm>
            <a:custGeom>
              <a:rect b="b" l="l" r="r" t="t"/>
              <a:pathLst>
                <a:path extrusionOk="0" h="7727" w="6275">
                  <a:moveTo>
                    <a:pt x="0" y="0"/>
                  </a:moveTo>
                  <a:lnTo>
                    <a:pt x="0" y="1349"/>
                  </a:lnTo>
                  <a:lnTo>
                    <a:pt x="2334" y="1349"/>
                  </a:lnTo>
                  <a:lnTo>
                    <a:pt x="2334" y="7727"/>
                  </a:lnTo>
                  <a:lnTo>
                    <a:pt x="3941" y="7727"/>
                  </a:lnTo>
                  <a:lnTo>
                    <a:pt x="3941" y="1349"/>
                  </a:lnTo>
                  <a:lnTo>
                    <a:pt x="6275" y="1349"/>
                  </a:lnTo>
                  <a:lnTo>
                    <a:pt x="62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3664125" y="2466625"/>
              <a:ext cx="184125" cy="193175"/>
            </a:xfrm>
            <a:custGeom>
              <a:rect b="b" l="l" r="r" t="t"/>
              <a:pathLst>
                <a:path extrusionOk="0" h="7727" w="7365">
                  <a:moveTo>
                    <a:pt x="3683" y="1764"/>
                  </a:moveTo>
                  <a:lnTo>
                    <a:pt x="4668" y="4823"/>
                  </a:lnTo>
                  <a:lnTo>
                    <a:pt x="2697" y="4823"/>
                  </a:lnTo>
                  <a:lnTo>
                    <a:pt x="3683" y="1764"/>
                  </a:lnTo>
                  <a:close/>
                  <a:moveTo>
                    <a:pt x="2801" y="0"/>
                  </a:moveTo>
                  <a:lnTo>
                    <a:pt x="1" y="7727"/>
                  </a:lnTo>
                  <a:lnTo>
                    <a:pt x="1712" y="7727"/>
                  </a:lnTo>
                  <a:lnTo>
                    <a:pt x="2231" y="6171"/>
                  </a:lnTo>
                  <a:lnTo>
                    <a:pt x="5083" y="6171"/>
                  </a:lnTo>
                  <a:lnTo>
                    <a:pt x="5601" y="7727"/>
                  </a:lnTo>
                  <a:lnTo>
                    <a:pt x="7364" y="7727"/>
                  </a:lnTo>
                  <a:lnTo>
                    <a:pt x="46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3856000" y="2466625"/>
              <a:ext cx="172450" cy="193175"/>
            </a:xfrm>
            <a:custGeom>
              <a:rect b="b" l="l" r="r" t="t"/>
              <a:pathLst>
                <a:path extrusionOk="0" h="7727" w="6898">
                  <a:moveTo>
                    <a:pt x="156" y="0"/>
                  </a:moveTo>
                  <a:lnTo>
                    <a:pt x="2541" y="3786"/>
                  </a:lnTo>
                  <a:lnTo>
                    <a:pt x="0" y="7727"/>
                  </a:lnTo>
                  <a:lnTo>
                    <a:pt x="1919" y="7727"/>
                  </a:lnTo>
                  <a:lnTo>
                    <a:pt x="3475" y="5082"/>
                  </a:lnTo>
                  <a:lnTo>
                    <a:pt x="4927" y="7727"/>
                  </a:lnTo>
                  <a:lnTo>
                    <a:pt x="6897" y="7727"/>
                  </a:lnTo>
                  <a:lnTo>
                    <a:pt x="4408" y="3734"/>
                  </a:lnTo>
                  <a:lnTo>
                    <a:pt x="6742" y="0"/>
                  </a:lnTo>
                  <a:lnTo>
                    <a:pt x="4875" y="0"/>
                  </a:lnTo>
                  <a:lnTo>
                    <a:pt x="3475" y="2541"/>
                  </a:lnTo>
                  <a:lnTo>
                    <a:pt x="20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4049150" y="2466625"/>
              <a:ext cx="40225" cy="193175"/>
            </a:xfrm>
            <a:custGeom>
              <a:rect b="b" l="l" r="r" t="t"/>
              <a:pathLst>
                <a:path extrusionOk="0" h="7727" w="1609">
                  <a:moveTo>
                    <a:pt x="1" y="0"/>
                  </a:moveTo>
                  <a:lnTo>
                    <a:pt x="1" y="7727"/>
                  </a:lnTo>
                  <a:lnTo>
                    <a:pt x="1608" y="7727"/>
                  </a:lnTo>
                  <a:lnTo>
                    <a:pt x="1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5"/>
          <p:cNvSpPr txBox="1"/>
          <p:nvPr/>
        </p:nvSpPr>
        <p:spPr>
          <a:xfrm>
            <a:off x="1628200" y="21085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Questions?</a:t>
            </a:r>
            <a:endParaRPr b="1" sz="2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NYC Yellow Taxi ETL</a:t>
            </a:r>
            <a:endParaRPr/>
          </a:p>
        </p:txBody>
      </p:sp>
      <p:grpSp>
        <p:nvGrpSpPr>
          <p:cNvPr id="279" name="Google Shape;279;p15"/>
          <p:cNvGrpSpPr/>
          <p:nvPr/>
        </p:nvGrpSpPr>
        <p:grpSpPr>
          <a:xfrm>
            <a:off x="457205" y="2362212"/>
            <a:ext cx="8229531" cy="533478"/>
            <a:chOff x="457205" y="4198587"/>
            <a:chExt cx="8229531" cy="533478"/>
          </a:xfrm>
        </p:grpSpPr>
        <p:grpSp>
          <p:nvGrpSpPr>
            <p:cNvPr id="280" name="Google Shape;280;p15"/>
            <p:cNvGrpSpPr/>
            <p:nvPr/>
          </p:nvGrpSpPr>
          <p:grpSpPr>
            <a:xfrm>
              <a:off x="457205" y="4198587"/>
              <a:ext cx="7962970" cy="533478"/>
              <a:chOff x="457200" y="2514600"/>
              <a:chExt cx="8229609" cy="551341"/>
            </a:xfrm>
          </p:grpSpPr>
          <p:sp>
            <p:nvSpPr>
              <p:cNvPr id="281" name="Google Shape;281;p15"/>
              <p:cNvSpPr/>
              <p:nvPr/>
            </p:nvSpPr>
            <p:spPr>
              <a:xfrm>
                <a:off x="45720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732845"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00849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84135"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559780"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83542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211106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38671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66235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93800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321364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48929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76493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404058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431622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459187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482771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510336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37900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65465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930299"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6205944"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6481588"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675723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7032878"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7308523"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7584174"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7859819"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8135464" y="2514600"/>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411109" y="2790241"/>
                <a:ext cx="275700" cy="27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5"/>
            <p:cNvSpPr/>
            <p:nvPr/>
          </p:nvSpPr>
          <p:spPr>
            <a:xfrm>
              <a:off x="8420036" y="4198595"/>
              <a:ext cx="266700" cy="2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5"/>
          <p:cNvSpPr txBox="1"/>
          <p:nvPr/>
        </p:nvSpPr>
        <p:spPr>
          <a:xfrm>
            <a:off x="483675" y="3190675"/>
            <a:ext cx="1832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Identify Dataset</a:t>
            </a:r>
            <a:endParaRPr b="1" sz="2000">
              <a:solidFill>
                <a:schemeClr val="dk1"/>
              </a:solidFill>
              <a:latin typeface="Fira Sans Extra Condensed"/>
              <a:ea typeface="Fira Sans Extra Condensed"/>
              <a:cs typeface="Fira Sans Extra Condensed"/>
              <a:sym typeface="Fira Sans Extra Condensed"/>
            </a:endParaRPr>
          </a:p>
        </p:txBody>
      </p:sp>
      <p:sp>
        <p:nvSpPr>
          <p:cNvPr id="313" name="Google Shape;313;p15"/>
          <p:cNvSpPr txBox="1"/>
          <p:nvPr/>
        </p:nvSpPr>
        <p:spPr>
          <a:xfrm>
            <a:off x="420525" y="3538000"/>
            <a:ext cx="1958700" cy="7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We found a kaggle dataset (train.csv).</a:t>
            </a:r>
            <a:endParaRPr>
              <a:solidFill>
                <a:schemeClr val="dk1"/>
              </a:solidFill>
              <a:latin typeface="Roboto"/>
              <a:ea typeface="Roboto"/>
              <a:cs typeface="Roboto"/>
              <a:sym typeface="Roboto"/>
            </a:endParaRPr>
          </a:p>
        </p:txBody>
      </p:sp>
      <p:sp>
        <p:nvSpPr>
          <p:cNvPr id="314" name="Google Shape;314;p15"/>
          <p:cNvSpPr txBox="1"/>
          <p:nvPr/>
        </p:nvSpPr>
        <p:spPr>
          <a:xfrm>
            <a:off x="1092825" y="14205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01</a:t>
            </a:r>
            <a:endParaRPr b="1" sz="2800">
              <a:solidFill>
                <a:schemeClr val="dk1"/>
              </a:solidFill>
              <a:latin typeface="Fira Sans Extra Condensed"/>
              <a:ea typeface="Fira Sans Extra Condensed"/>
              <a:cs typeface="Fira Sans Extra Condensed"/>
              <a:sym typeface="Fira Sans Extra Condensed"/>
            </a:endParaRPr>
          </a:p>
        </p:txBody>
      </p:sp>
      <p:sp>
        <p:nvSpPr>
          <p:cNvPr id="315" name="Google Shape;315;p15"/>
          <p:cNvSpPr txBox="1"/>
          <p:nvPr/>
        </p:nvSpPr>
        <p:spPr>
          <a:xfrm>
            <a:off x="2689025" y="3190663"/>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Update</a:t>
            </a:r>
            <a:endParaRPr b="1" sz="2000">
              <a:solidFill>
                <a:schemeClr val="dk1"/>
              </a:solidFill>
              <a:latin typeface="Fira Sans Extra Condensed"/>
              <a:ea typeface="Fira Sans Extra Condensed"/>
              <a:cs typeface="Fira Sans Extra Condensed"/>
              <a:sym typeface="Fira Sans Extra Condensed"/>
            </a:endParaRPr>
          </a:p>
        </p:txBody>
      </p:sp>
      <p:sp>
        <p:nvSpPr>
          <p:cNvPr id="316" name="Google Shape;316;p15"/>
          <p:cNvSpPr txBox="1"/>
          <p:nvPr/>
        </p:nvSpPr>
        <p:spPr>
          <a:xfrm>
            <a:off x="2598425" y="3532300"/>
            <a:ext cx="1832400" cy="109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dataset is outdated (2016). Create new one (new_train.csv)</a:t>
            </a:r>
            <a:endParaRPr>
              <a:solidFill>
                <a:schemeClr val="dk1"/>
              </a:solidFill>
              <a:latin typeface="Roboto"/>
              <a:ea typeface="Roboto"/>
              <a:cs typeface="Roboto"/>
              <a:sym typeface="Roboto"/>
            </a:endParaRPr>
          </a:p>
        </p:txBody>
      </p:sp>
      <p:sp>
        <p:nvSpPr>
          <p:cNvPr id="317" name="Google Shape;317;p15"/>
          <p:cNvSpPr txBox="1"/>
          <p:nvPr/>
        </p:nvSpPr>
        <p:spPr>
          <a:xfrm>
            <a:off x="3207575" y="14205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02</a:t>
            </a:r>
            <a:endParaRPr b="1" sz="2800">
              <a:solidFill>
                <a:schemeClr val="dk1"/>
              </a:solidFill>
              <a:latin typeface="Fira Sans Extra Condensed"/>
              <a:ea typeface="Fira Sans Extra Condensed"/>
              <a:cs typeface="Fira Sans Extra Condensed"/>
              <a:sym typeface="Fira Sans Extra Condensed"/>
            </a:endParaRPr>
          </a:p>
        </p:txBody>
      </p:sp>
      <p:sp>
        <p:nvSpPr>
          <p:cNvPr id="318" name="Google Shape;318;p15"/>
          <p:cNvSpPr txBox="1"/>
          <p:nvPr/>
        </p:nvSpPr>
        <p:spPr>
          <a:xfrm>
            <a:off x="4803775" y="3190708"/>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Review</a:t>
            </a:r>
            <a:endParaRPr b="1" sz="2000">
              <a:solidFill>
                <a:schemeClr val="dk1"/>
              </a:solidFill>
              <a:latin typeface="Fira Sans Extra Condensed"/>
              <a:ea typeface="Fira Sans Extra Condensed"/>
              <a:cs typeface="Fira Sans Extra Condensed"/>
              <a:sym typeface="Fira Sans Extra Condensed"/>
            </a:endParaRPr>
          </a:p>
        </p:txBody>
      </p:sp>
      <p:sp>
        <p:nvSpPr>
          <p:cNvPr id="319" name="Google Shape;319;p15"/>
          <p:cNvSpPr txBox="1"/>
          <p:nvPr/>
        </p:nvSpPr>
        <p:spPr>
          <a:xfrm>
            <a:off x="4713175" y="3532350"/>
            <a:ext cx="1832400" cy="8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Compare the two datasets after cleaning.</a:t>
            </a:r>
            <a:endParaRPr>
              <a:solidFill>
                <a:schemeClr val="dk1"/>
              </a:solidFill>
              <a:latin typeface="Roboto"/>
              <a:ea typeface="Roboto"/>
              <a:cs typeface="Roboto"/>
              <a:sym typeface="Roboto"/>
            </a:endParaRPr>
          </a:p>
        </p:txBody>
      </p:sp>
      <p:sp>
        <p:nvSpPr>
          <p:cNvPr id="320" name="Google Shape;320;p15"/>
          <p:cNvSpPr txBox="1"/>
          <p:nvPr/>
        </p:nvSpPr>
        <p:spPr>
          <a:xfrm>
            <a:off x="5322325" y="14205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03</a:t>
            </a:r>
            <a:endParaRPr b="1" sz="2800">
              <a:solidFill>
                <a:schemeClr val="dk1"/>
              </a:solidFill>
              <a:latin typeface="Fira Sans Extra Condensed"/>
              <a:ea typeface="Fira Sans Extra Condensed"/>
              <a:cs typeface="Fira Sans Extra Condensed"/>
              <a:sym typeface="Fira Sans Extra Condensed"/>
            </a:endParaRPr>
          </a:p>
        </p:txBody>
      </p:sp>
      <p:sp>
        <p:nvSpPr>
          <p:cNvPr id="321" name="Google Shape;321;p15"/>
          <p:cNvSpPr txBox="1"/>
          <p:nvPr/>
        </p:nvSpPr>
        <p:spPr>
          <a:xfrm>
            <a:off x="6918525" y="3190708"/>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Fira Sans Extra Condensed"/>
                <a:ea typeface="Fira Sans Extra Condensed"/>
                <a:cs typeface="Fira Sans Extra Condensed"/>
                <a:sym typeface="Fira Sans Extra Condensed"/>
              </a:rPr>
              <a:t>Revert</a:t>
            </a:r>
            <a:endParaRPr b="1" sz="2000">
              <a:solidFill>
                <a:schemeClr val="dk1"/>
              </a:solidFill>
              <a:latin typeface="Fira Sans Extra Condensed"/>
              <a:ea typeface="Fira Sans Extra Condensed"/>
              <a:cs typeface="Fira Sans Extra Condensed"/>
              <a:sym typeface="Fira Sans Extra Condensed"/>
            </a:endParaRPr>
          </a:p>
        </p:txBody>
      </p:sp>
      <p:sp>
        <p:nvSpPr>
          <p:cNvPr id="322" name="Google Shape;322;p15"/>
          <p:cNvSpPr txBox="1"/>
          <p:nvPr/>
        </p:nvSpPr>
        <p:spPr>
          <a:xfrm>
            <a:off x="6827925" y="3532350"/>
            <a:ext cx="1832400" cy="65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original dataset was used.</a:t>
            </a:r>
            <a:endParaRPr>
              <a:solidFill>
                <a:schemeClr val="dk1"/>
              </a:solidFill>
              <a:latin typeface="Roboto"/>
              <a:ea typeface="Roboto"/>
              <a:cs typeface="Roboto"/>
              <a:sym typeface="Roboto"/>
            </a:endParaRPr>
          </a:p>
        </p:txBody>
      </p:sp>
      <p:sp>
        <p:nvSpPr>
          <p:cNvPr id="323" name="Google Shape;323;p15"/>
          <p:cNvSpPr txBox="1"/>
          <p:nvPr/>
        </p:nvSpPr>
        <p:spPr>
          <a:xfrm>
            <a:off x="7437075" y="1420500"/>
            <a:ext cx="614100" cy="59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Fira Sans Extra Condensed"/>
                <a:ea typeface="Fira Sans Extra Condensed"/>
                <a:cs typeface="Fira Sans Extra Condensed"/>
                <a:sym typeface="Fira Sans Extra Condensed"/>
              </a:rPr>
              <a:t>04</a:t>
            </a:r>
            <a:endParaRPr b="1" sz="2800">
              <a:solidFill>
                <a:schemeClr val="dk1"/>
              </a:solidFill>
              <a:latin typeface="Fira Sans Extra Condensed"/>
              <a:ea typeface="Fira Sans Extra Condensed"/>
              <a:cs typeface="Fira Sans Extra Condensed"/>
              <a:sym typeface="Fira Sans Extra Condensed"/>
            </a:endParaRPr>
          </a:p>
        </p:txBody>
      </p:sp>
      <p:grpSp>
        <p:nvGrpSpPr>
          <p:cNvPr id="324" name="Google Shape;324;p15"/>
          <p:cNvGrpSpPr/>
          <p:nvPr/>
        </p:nvGrpSpPr>
        <p:grpSpPr>
          <a:xfrm>
            <a:off x="1956150" y="1719900"/>
            <a:ext cx="5277600" cy="0"/>
            <a:chOff x="1956150" y="1948500"/>
            <a:chExt cx="5277600" cy="0"/>
          </a:xfrm>
        </p:grpSpPr>
        <p:cxnSp>
          <p:nvCxnSpPr>
            <p:cNvPr id="325" name="Google Shape;325;p15"/>
            <p:cNvCxnSpPr/>
            <p:nvPr/>
          </p:nvCxnSpPr>
          <p:spPr>
            <a:xfrm>
              <a:off x="1956150" y="1948500"/>
              <a:ext cx="1058700" cy="0"/>
            </a:xfrm>
            <a:prstGeom prst="straightConnector1">
              <a:avLst/>
            </a:prstGeom>
            <a:noFill/>
            <a:ln cap="flat" cmpd="sng" w="19050">
              <a:solidFill>
                <a:schemeClr val="dk2"/>
              </a:solidFill>
              <a:prstDash val="solid"/>
              <a:round/>
              <a:headEnd len="med" w="med" type="none"/>
              <a:tailEnd len="med" w="med" type="triangle"/>
            </a:ln>
          </p:spPr>
        </p:cxnSp>
        <p:cxnSp>
          <p:nvCxnSpPr>
            <p:cNvPr id="326" name="Google Shape;326;p15"/>
            <p:cNvCxnSpPr/>
            <p:nvPr/>
          </p:nvCxnSpPr>
          <p:spPr>
            <a:xfrm>
              <a:off x="4042650" y="1948500"/>
              <a:ext cx="1058700" cy="0"/>
            </a:xfrm>
            <a:prstGeom prst="straightConnector1">
              <a:avLst/>
            </a:prstGeom>
            <a:noFill/>
            <a:ln cap="flat" cmpd="sng" w="19050">
              <a:solidFill>
                <a:schemeClr val="dk2"/>
              </a:solidFill>
              <a:prstDash val="solid"/>
              <a:round/>
              <a:headEnd len="med" w="med" type="none"/>
              <a:tailEnd len="med" w="med" type="triangle"/>
            </a:ln>
          </p:spPr>
        </p:cxnSp>
        <p:cxnSp>
          <p:nvCxnSpPr>
            <p:cNvPr id="327" name="Google Shape;327;p15"/>
            <p:cNvCxnSpPr/>
            <p:nvPr/>
          </p:nvCxnSpPr>
          <p:spPr>
            <a:xfrm>
              <a:off x="6175050" y="1948500"/>
              <a:ext cx="1058700" cy="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Cleaning Data</a:t>
            </a:r>
            <a:endParaRPr/>
          </a:p>
        </p:txBody>
      </p:sp>
      <p:pic>
        <p:nvPicPr>
          <p:cNvPr id="333" name="Google Shape;333;p16"/>
          <p:cNvPicPr preferRelativeResize="0"/>
          <p:nvPr/>
        </p:nvPicPr>
        <p:blipFill>
          <a:blip r:embed="rId3">
            <a:alphaModFix/>
          </a:blip>
          <a:stretch>
            <a:fillRect/>
          </a:stretch>
        </p:blipFill>
        <p:spPr>
          <a:xfrm>
            <a:off x="152400" y="935275"/>
            <a:ext cx="4139801" cy="1909474"/>
          </a:xfrm>
          <a:prstGeom prst="rect">
            <a:avLst/>
          </a:prstGeom>
          <a:noFill/>
          <a:ln>
            <a:noFill/>
          </a:ln>
        </p:spPr>
      </p:pic>
      <p:pic>
        <p:nvPicPr>
          <p:cNvPr id="334" name="Google Shape;334;p16"/>
          <p:cNvPicPr preferRelativeResize="0"/>
          <p:nvPr/>
        </p:nvPicPr>
        <p:blipFill>
          <a:blip r:embed="rId4">
            <a:alphaModFix/>
          </a:blip>
          <a:stretch>
            <a:fillRect/>
          </a:stretch>
        </p:blipFill>
        <p:spPr>
          <a:xfrm>
            <a:off x="4597001" y="935275"/>
            <a:ext cx="3848971" cy="4055825"/>
          </a:xfrm>
          <a:prstGeom prst="rect">
            <a:avLst/>
          </a:prstGeom>
          <a:noFill/>
          <a:ln>
            <a:noFill/>
          </a:ln>
        </p:spPr>
      </p:pic>
      <p:sp>
        <p:nvSpPr>
          <p:cNvPr id="335" name="Google Shape;335;p16"/>
          <p:cNvSpPr txBox="1"/>
          <p:nvPr/>
        </p:nvSpPr>
        <p:spPr>
          <a:xfrm>
            <a:off x="152400" y="3118625"/>
            <a:ext cx="4139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2024 dataset does not contain lat/lng locations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`taxi_zones.shp` (bottom right) contained polygons for neighborhood codes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 “centroid” was created to mark a middle point in the neighborhood</a:t>
            </a:r>
            <a:endParaRPr>
              <a:solidFill>
                <a:schemeClr val="dk1"/>
              </a:solidFill>
              <a:latin typeface="Roboto"/>
              <a:ea typeface="Roboto"/>
              <a:cs typeface="Roboto"/>
              <a:sym typeface="Roboto"/>
            </a:endParaRPr>
          </a:p>
        </p:txBody>
      </p:sp>
      <p:grpSp>
        <p:nvGrpSpPr>
          <p:cNvPr id="336" name="Google Shape;336;p16"/>
          <p:cNvGrpSpPr/>
          <p:nvPr/>
        </p:nvGrpSpPr>
        <p:grpSpPr>
          <a:xfrm>
            <a:off x="7546697" y="3764373"/>
            <a:ext cx="1597316" cy="1379138"/>
            <a:chOff x="5525450" y="2514600"/>
            <a:chExt cx="2599375" cy="2244325"/>
          </a:xfrm>
        </p:grpSpPr>
        <p:sp>
          <p:nvSpPr>
            <p:cNvPr id="337" name="Google Shape;337;p16"/>
            <p:cNvSpPr/>
            <p:nvPr/>
          </p:nvSpPr>
          <p:spPr>
            <a:xfrm>
              <a:off x="5619600" y="4389150"/>
              <a:ext cx="2372175" cy="369775"/>
            </a:xfrm>
            <a:custGeom>
              <a:rect b="b" l="l" r="r" t="t"/>
              <a:pathLst>
                <a:path extrusionOk="0" h="14791" w="94887">
                  <a:moveTo>
                    <a:pt x="17232" y="1"/>
                  </a:moveTo>
                  <a:lnTo>
                    <a:pt x="15296" y="295"/>
                  </a:lnTo>
                  <a:lnTo>
                    <a:pt x="13466" y="611"/>
                  </a:lnTo>
                  <a:lnTo>
                    <a:pt x="11741" y="947"/>
                  </a:lnTo>
                  <a:lnTo>
                    <a:pt x="10100" y="1284"/>
                  </a:lnTo>
                  <a:lnTo>
                    <a:pt x="8564" y="1663"/>
                  </a:lnTo>
                  <a:lnTo>
                    <a:pt x="7154" y="2041"/>
                  </a:lnTo>
                  <a:lnTo>
                    <a:pt x="5850" y="2420"/>
                  </a:lnTo>
                  <a:lnTo>
                    <a:pt x="5240" y="2631"/>
                  </a:lnTo>
                  <a:lnTo>
                    <a:pt x="4671" y="2820"/>
                  </a:lnTo>
                  <a:lnTo>
                    <a:pt x="4124" y="3030"/>
                  </a:lnTo>
                  <a:lnTo>
                    <a:pt x="3598" y="3241"/>
                  </a:lnTo>
                  <a:lnTo>
                    <a:pt x="3115" y="3451"/>
                  </a:lnTo>
                  <a:lnTo>
                    <a:pt x="2673" y="3661"/>
                  </a:lnTo>
                  <a:lnTo>
                    <a:pt x="2252" y="3893"/>
                  </a:lnTo>
                  <a:lnTo>
                    <a:pt x="1873" y="4103"/>
                  </a:lnTo>
                  <a:lnTo>
                    <a:pt x="1516" y="4335"/>
                  </a:lnTo>
                  <a:lnTo>
                    <a:pt x="1200" y="4566"/>
                  </a:lnTo>
                  <a:lnTo>
                    <a:pt x="927" y="4777"/>
                  </a:lnTo>
                  <a:lnTo>
                    <a:pt x="674" y="5008"/>
                  </a:lnTo>
                  <a:lnTo>
                    <a:pt x="464" y="5239"/>
                  </a:lnTo>
                  <a:lnTo>
                    <a:pt x="295" y="5492"/>
                  </a:lnTo>
                  <a:lnTo>
                    <a:pt x="169" y="5723"/>
                  </a:lnTo>
                  <a:lnTo>
                    <a:pt x="64" y="5955"/>
                  </a:lnTo>
                  <a:lnTo>
                    <a:pt x="1" y="6207"/>
                  </a:lnTo>
                  <a:lnTo>
                    <a:pt x="1" y="6439"/>
                  </a:lnTo>
                  <a:lnTo>
                    <a:pt x="1" y="6649"/>
                  </a:lnTo>
                  <a:lnTo>
                    <a:pt x="43" y="6880"/>
                  </a:lnTo>
                  <a:lnTo>
                    <a:pt x="127" y="7091"/>
                  </a:lnTo>
                  <a:lnTo>
                    <a:pt x="232" y="7301"/>
                  </a:lnTo>
                  <a:lnTo>
                    <a:pt x="380" y="7512"/>
                  </a:lnTo>
                  <a:lnTo>
                    <a:pt x="548" y="7722"/>
                  </a:lnTo>
                  <a:lnTo>
                    <a:pt x="737" y="7911"/>
                  </a:lnTo>
                  <a:lnTo>
                    <a:pt x="948" y="8122"/>
                  </a:lnTo>
                  <a:lnTo>
                    <a:pt x="1200" y="8332"/>
                  </a:lnTo>
                  <a:lnTo>
                    <a:pt x="1495" y="8521"/>
                  </a:lnTo>
                  <a:lnTo>
                    <a:pt x="1789" y="8732"/>
                  </a:lnTo>
                  <a:lnTo>
                    <a:pt x="2126" y="8921"/>
                  </a:lnTo>
                  <a:lnTo>
                    <a:pt x="2483" y="9111"/>
                  </a:lnTo>
                  <a:lnTo>
                    <a:pt x="2862" y="9321"/>
                  </a:lnTo>
                  <a:lnTo>
                    <a:pt x="3725" y="9700"/>
                  </a:lnTo>
                  <a:lnTo>
                    <a:pt x="4671" y="10057"/>
                  </a:lnTo>
                  <a:lnTo>
                    <a:pt x="5723" y="10415"/>
                  </a:lnTo>
                  <a:lnTo>
                    <a:pt x="6860" y="10773"/>
                  </a:lnTo>
                  <a:lnTo>
                    <a:pt x="8101" y="11109"/>
                  </a:lnTo>
                  <a:lnTo>
                    <a:pt x="9426" y="11446"/>
                  </a:lnTo>
                  <a:lnTo>
                    <a:pt x="10815" y="11761"/>
                  </a:lnTo>
                  <a:lnTo>
                    <a:pt x="12309" y="12056"/>
                  </a:lnTo>
                  <a:lnTo>
                    <a:pt x="13887" y="12350"/>
                  </a:lnTo>
                  <a:lnTo>
                    <a:pt x="15528" y="12624"/>
                  </a:lnTo>
                  <a:lnTo>
                    <a:pt x="17253" y="12876"/>
                  </a:lnTo>
                  <a:lnTo>
                    <a:pt x="19041" y="13129"/>
                  </a:lnTo>
                  <a:lnTo>
                    <a:pt x="20913" y="13360"/>
                  </a:lnTo>
                  <a:lnTo>
                    <a:pt x="22828" y="13571"/>
                  </a:lnTo>
                  <a:lnTo>
                    <a:pt x="24827" y="13781"/>
                  </a:lnTo>
                  <a:lnTo>
                    <a:pt x="26867" y="13970"/>
                  </a:lnTo>
                  <a:lnTo>
                    <a:pt x="28971" y="14139"/>
                  </a:lnTo>
                  <a:lnTo>
                    <a:pt x="31117" y="14286"/>
                  </a:lnTo>
                  <a:lnTo>
                    <a:pt x="33326" y="14412"/>
                  </a:lnTo>
                  <a:lnTo>
                    <a:pt x="35578" y="14518"/>
                  </a:lnTo>
                  <a:lnTo>
                    <a:pt x="37871" y="14623"/>
                  </a:lnTo>
                  <a:lnTo>
                    <a:pt x="40206" y="14686"/>
                  </a:lnTo>
                  <a:lnTo>
                    <a:pt x="42584" y="14749"/>
                  </a:lnTo>
                  <a:lnTo>
                    <a:pt x="45003" y="14770"/>
                  </a:lnTo>
                  <a:lnTo>
                    <a:pt x="47444" y="14791"/>
                  </a:lnTo>
                  <a:lnTo>
                    <a:pt x="49884" y="14770"/>
                  </a:lnTo>
                  <a:lnTo>
                    <a:pt x="52282" y="14749"/>
                  </a:lnTo>
                  <a:lnTo>
                    <a:pt x="54660" y="14686"/>
                  </a:lnTo>
                  <a:lnTo>
                    <a:pt x="56995" y="14623"/>
                  </a:lnTo>
                  <a:lnTo>
                    <a:pt x="59288" y="14518"/>
                  </a:lnTo>
                  <a:lnTo>
                    <a:pt x="61540" y="14412"/>
                  </a:lnTo>
                  <a:lnTo>
                    <a:pt x="63749" y="14286"/>
                  </a:lnTo>
                  <a:lnTo>
                    <a:pt x="65895" y="14139"/>
                  </a:lnTo>
                  <a:lnTo>
                    <a:pt x="67998" y="13970"/>
                  </a:lnTo>
                  <a:lnTo>
                    <a:pt x="70060" y="13781"/>
                  </a:lnTo>
                  <a:lnTo>
                    <a:pt x="72038" y="13571"/>
                  </a:lnTo>
                  <a:lnTo>
                    <a:pt x="73952" y="13360"/>
                  </a:lnTo>
                  <a:lnTo>
                    <a:pt x="75825" y="13129"/>
                  </a:lnTo>
                  <a:lnTo>
                    <a:pt x="77613" y="12876"/>
                  </a:lnTo>
                  <a:lnTo>
                    <a:pt x="79338" y="12624"/>
                  </a:lnTo>
                  <a:lnTo>
                    <a:pt x="80979" y="12350"/>
                  </a:lnTo>
                  <a:lnTo>
                    <a:pt x="82557" y="12056"/>
                  </a:lnTo>
                  <a:lnTo>
                    <a:pt x="84051" y="11761"/>
                  </a:lnTo>
                  <a:lnTo>
                    <a:pt x="85461" y="11446"/>
                  </a:lnTo>
                  <a:lnTo>
                    <a:pt x="86786" y="11109"/>
                  </a:lnTo>
                  <a:lnTo>
                    <a:pt x="88006" y="10773"/>
                  </a:lnTo>
                  <a:lnTo>
                    <a:pt x="89164" y="10415"/>
                  </a:lnTo>
                  <a:lnTo>
                    <a:pt x="90195" y="10057"/>
                  </a:lnTo>
                  <a:lnTo>
                    <a:pt x="91141" y="9700"/>
                  </a:lnTo>
                  <a:lnTo>
                    <a:pt x="92004" y="9321"/>
                  </a:lnTo>
                  <a:lnTo>
                    <a:pt x="92383" y="9111"/>
                  </a:lnTo>
                  <a:lnTo>
                    <a:pt x="92740" y="8921"/>
                  </a:lnTo>
                  <a:lnTo>
                    <a:pt x="93077" y="8732"/>
                  </a:lnTo>
                  <a:lnTo>
                    <a:pt x="93392" y="8521"/>
                  </a:lnTo>
                  <a:lnTo>
                    <a:pt x="93666" y="8332"/>
                  </a:lnTo>
                  <a:lnTo>
                    <a:pt x="93918" y="8122"/>
                  </a:lnTo>
                  <a:lnTo>
                    <a:pt x="94129" y="7911"/>
                  </a:lnTo>
                  <a:lnTo>
                    <a:pt x="94339" y="7722"/>
                  </a:lnTo>
                  <a:lnTo>
                    <a:pt x="94507" y="7512"/>
                  </a:lnTo>
                  <a:lnTo>
                    <a:pt x="94634" y="7301"/>
                  </a:lnTo>
                  <a:lnTo>
                    <a:pt x="94739" y="7091"/>
                  </a:lnTo>
                  <a:lnTo>
                    <a:pt x="94823" y="6880"/>
                  </a:lnTo>
                  <a:lnTo>
                    <a:pt x="94865" y="6649"/>
                  </a:lnTo>
                  <a:lnTo>
                    <a:pt x="94886" y="6439"/>
                  </a:lnTo>
                  <a:lnTo>
                    <a:pt x="94865" y="6207"/>
                  </a:lnTo>
                  <a:lnTo>
                    <a:pt x="94802" y="5976"/>
                  </a:lnTo>
                  <a:lnTo>
                    <a:pt x="94718" y="5744"/>
                  </a:lnTo>
                  <a:lnTo>
                    <a:pt x="94592" y="5513"/>
                  </a:lnTo>
                  <a:lnTo>
                    <a:pt x="94423" y="5281"/>
                  </a:lnTo>
                  <a:lnTo>
                    <a:pt x="94213" y="5050"/>
                  </a:lnTo>
                  <a:lnTo>
                    <a:pt x="93982" y="4819"/>
                  </a:lnTo>
                  <a:lnTo>
                    <a:pt x="93729" y="4608"/>
                  </a:lnTo>
                  <a:lnTo>
                    <a:pt x="93413" y="4377"/>
                  </a:lnTo>
                  <a:lnTo>
                    <a:pt x="93098" y="4166"/>
                  </a:lnTo>
                  <a:lnTo>
                    <a:pt x="92719" y="3956"/>
                  </a:lnTo>
                  <a:lnTo>
                    <a:pt x="92319" y="3725"/>
                  </a:lnTo>
                  <a:lnTo>
                    <a:pt x="91899" y="3514"/>
                  </a:lnTo>
                  <a:lnTo>
                    <a:pt x="91436" y="3304"/>
                  </a:lnTo>
                  <a:lnTo>
                    <a:pt x="90952" y="3114"/>
                  </a:lnTo>
                  <a:lnTo>
                    <a:pt x="90426" y="2904"/>
                  </a:lnTo>
                  <a:lnTo>
                    <a:pt x="89290" y="2504"/>
                  </a:lnTo>
                  <a:lnTo>
                    <a:pt x="88049" y="2126"/>
                  </a:lnTo>
                  <a:lnTo>
                    <a:pt x="86681" y="1747"/>
                  </a:lnTo>
                  <a:lnTo>
                    <a:pt x="85229" y="1389"/>
                  </a:lnTo>
                  <a:lnTo>
                    <a:pt x="83672" y="1053"/>
                  </a:lnTo>
                  <a:lnTo>
                    <a:pt x="81989" y="716"/>
                  </a:lnTo>
                  <a:lnTo>
                    <a:pt x="80243" y="421"/>
                  </a:lnTo>
                  <a:lnTo>
                    <a:pt x="78392" y="127"/>
                  </a:lnTo>
                  <a:lnTo>
                    <a:pt x="78097" y="758"/>
                  </a:lnTo>
                  <a:lnTo>
                    <a:pt x="75299" y="947"/>
                  </a:lnTo>
                  <a:lnTo>
                    <a:pt x="72227" y="1116"/>
                  </a:lnTo>
                  <a:lnTo>
                    <a:pt x="68398" y="1326"/>
                  </a:lnTo>
                  <a:lnTo>
                    <a:pt x="64085" y="1537"/>
                  </a:lnTo>
                  <a:lnTo>
                    <a:pt x="59541" y="1705"/>
                  </a:lnTo>
                  <a:lnTo>
                    <a:pt x="57269" y="1768"/>
                  </a:lnTo>
                  <a:lnTo>
                    <a:pt x="55039" y="1831"/>
                  </a:lnTo>
                  <a:lnTo>
                    <a:pt x="52914" y="1873"/>
                  </a:lnTo>
                  <a:lnTo>
                    <a:pt x="49295" y="1873"/>
                  </a:lnTo>
                  <a:lnTo>
                    <a:pt x="47843" y="1852"/>
                  </a:lnTo>
                  <a:lnTo>
                    <a:pt x="46371" y="1873"/>
                  </a:lnTo>
                  <a:lnTo>
                    <a:pt x="42773" y="1873"/>
                  </a:lnTo>
                  <a:lnTo>
                    <a:pt x="40627" y="1831"/>
                  </a:lnTo>
                  <a:lnTo>
                    <a:pt x="38418" y="1768"/>
                  </a:lnTo>
                  <a:lnTo>
                    <a:pt x="36146" y="1705"/>
                  </a:lnTo>
                  <a:lnTo>
                    <a:pt x="31601" y="1537"/>
                  </a:lnTo>
                  <a:lnTo>
                    <a:pt x="27267" y="1326"/>
                  </a:lnTo>
                  <a:lnTo>
                    <a:pt x="23438" y="1116"/>
                  </a:lnTo>
                  <a:lnTo>
                    <a:pt x="20366" y="947"/>
                  </a:lnTo>
                  <a:lnTo>
                    <a:pt x="17589" y="758"/>
                  </a:lnTo>
                  <a:lnTo>
                    <a:pt x="17232" y="1"/>
                  </a:lnTo>
                  <a:close/>
                </a:path>
              </a:pathLst>
            </a:custGeom>
            <a:solidFill>
              <a:srgbClr val="434343">
                <a:alpha val="12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5619600" y="4389150"/>
              <a:ext cx="2372175" cy="369775"/>
            </a:xfrm>
            <a:custGeom>
              <a:rect b="b" l="l" r="r" t="t"/>
              <a:pathLst>
                <a:path extrusionOk="0" fill="none" h="14791" w="94887">
                  <a:moveTo>
                    <a:pt x="17232" y="1"/>
                  </a:moveTo>
                  <a:lnTo>
                    <a:pt x="17232" y="1"/>
                  </a:lnTo>
                  <a:lnTo>
                    <a:pt x="15296" y="295"/>
                  </a:lnTo>
                  <a:lnTo>
                    <a:pt x="13466" y="611"/>
                  </a:lnTo>
                  <a:lnTo>
                    <a:pt x="11741" y="947"/>
                  </a:lnTo>
                  <a:lnTo>
                    <a:pt x="10100" y="1284"/>
                  </a:lnTo>
                  <a:lnTo>
                    <a:pt x="8564" y="1663"/>
                  </a:lnTo>
                  <a:lnTo>
                    <a:pt x="7154" y="2041"/>
                  </a:lnTo>
                  <a:lnTo>
                    <a:pt x="5850" y="2420"/>
                  </a:lnTo>
                  <a:lnTo>
                    <a:pt x="5240" y="2631"/>
                  </a:lnTo>
                  <a:lnTo>
                    <a:pt x="4671" y="2820"/>
                  </a:lnTo>
                  <a:lnTo>
                    <a:pt x="4124" y="3030"/>
                  </a:lnTo>
                  <a:lnTo>
                    <a:pt x="3598" y="3241"/>
                  </a:lnTo>
                  <a:lnTo>
                    <a:pt x="3115" y="3451"/>
                  </a:lnTo>
                  <a:lnTo>
                    <a:pt x="2673" y="3661"/>
                  </a:lnTo>
                  <a:lnTo>
                    <a:pt x="2252" y="3893"/>
                  </a:lnTo>
                  <a:lnTo>
                    <a:pt x="1873" y="4103"/>
                  </a:lnTo>
                  <a:lnTo>
                    <a:pt x="1516" y="4335"/>
                  </a:lnTo>
                  <a:lnTo>
                    <a:pt x="1200" y="4566"/>
                  </a:lnTo>
                  <a:lnTo>
                    <a:pt x="927" y="4777"/>
                  </a:lnTo>
                  <a:lnTo>
                    <a:pt x="674" y="5008"/>
                  </a:lnTo>
                  <a:lnTo>
                    <a:pt x="464" y="5239"/>
                  </a:lnTo>
                  <a:lnTo>
                    <a:pt x="295" y="5492"/>
                  </a:lnTo>
                  <a:lnTo>
                    <a:pt x="169" y="5723"/>
                  </a:lnTo>
                  <a:lnTo>
                    <a:pt x="64" y="5955"/>
                  </a:lnTo>
                  <a:lnTo>
                    <a:pt x="1" y="6207"/>
                  </a:lnTo>
                  <a:lnTo>
                    <a:pt x="1" y="6439"/>
                  </a:lnTo>
                  <a:lnTo>
                    <a:pt x="1" y="6439"/>
                  </a:lnTo>
                  <a:lnTo>
                    <a:pt x="1" y="6649"/>
                  </a:lnTo>
                  <a:lnTo>
                    <a:pt x="43" y="6880"/>
                  </a:lnTo>
                  <a:lnTo>
                    <a:pt x="127" y="7091"/>
                  </a:lnTo>
                  <a:lnTo>
                    <a:pt x="232" y="7301"/>
                  </a:lnTo>
                  <a:lnTo>
                    <a:pt x="380" y="7512"/>
                  </a:lnTo>
                  <a:lnTo>
                    <a:pt x="548" y="7722"/>
                  </a:lnTo>
                  <a:lnTo>
                    <a:pt x="737" y="7911"/>
                  </a:lnTo>
                  <a:lnTo>
                    <a:pt x="948" y="8122"/>
                  </a:lnTo>
                  <a:lnTo>
                    <a:pt x="1200" y="8332"/>
                  </a:lnTo>
                  <a:lnTo>
                    <a:pt x="1495" y="8521"/>
                  </a:lnTo>
                  <a:lnTo>
                    <a:pt x="1789" y="8732"/>
                  </a:lnTo>
                  <a:lnTo>
                    <a:pt x="2126" y="8921"/>
                  </a:lnTo>
                  <a:lnTo>
                    <a:pt x="2483" y="9111"/>
                  </a:lnTo>
                  <a:lnTo>
                    <a:pt x="2862" y="9321"/>
                  </a:lnTo>
                  <a:lnTo>
                    <a:pt x="3725" y="9700"/>
                  </a:lnTo>
                  <a:lnTo>
                    <a:pt x="4671" y="10057"/>
                  </a:lnTo>
                  <a:lnTo>
                    <a:pt x="5723" y="10415"/>
                  </a:lnTo>
                  <a:lnTo>
                    <a:pt x="6860" y="10773"/>
                  </a:lnTo>
                  <a:lnTo>
                    <a:pt x="8101" y="11109"/>
                  </a:lnTo>
                  <a:lnTo>
                    <a:pt x="9426" y="11446"/>
                  </a:lnTo>
                  <a:lnTo>
                    <a:pt x="10815" y="11761"/>
                  </a:lnTo>
                  <a:lnTo>
                    <a:pt x="12309" y="12056"/>
                  </a:lnTo>
                  <a:lnTo>
                    <a:pt x="13887" y="12350"/>
                  </a:lnTo>
                  <a:lnTo>
                    <a:pt x="15528" y="12624"/>
                  </a:lnTo>
                  <a:lnTo>
                    <a:pt x="17253" y="12876"/>
                  </a:lnTo>
                  <a:lnTo>
                    <a:pt x="19041" y="13129"/>
                  </a:lnTo>
                  <a:lnTo>
                    <a:pt x="20913" y="13360"/>
                  </a:lnTo>
                  <a:lnTo>
                    <a:pt x="22828" y="13571"/>
                  </a:lnTo>
                  <a:lnTo>
                    <a:pt x="24827" y="13781"/>
                  </a:lnTo>
                  <a:lnTo>
                    <a:pt x="26867" y="13970"/>
                  </a:lnTo>
                  <a:lnTo>
                    <a:pt x="28971" y="14139"/>
                  </a:lnTo>
                  <a:lnTo>
                    <a:pt x="31117" y="14286"/>
                  </a:lnTo>
                  <a:lnTo>
                    <a:pt x="33326" y="14412"/>
                  </a:lnTo>
                  <a:lnTo>
                    <a:pt x="35578" y="14518"/>
                  </a:lnTo>
                  <a:lnTo>
                    <a:pt x="37871" y="14623"/>
                  </a:lnTo>
                  <a:lnTo>
                    <a:pt x="40206" y="14686"/>
                  </a:lnTo>
                  <a:lnTo>
                    <a:pt x="42584" y="14749"/>
                  </a:lnTo>
                  <a:lnTo>
                    <a:pt x="45003" y="14770"/>
                  </a:lnTo>
                  <a:lnTo>
                    <a:pt x="47444" y="14791"/>
                  </a:lnTo>
                  <a:lnTo>
                    <a:pt x="47444" y="14791"/>
                  </a:lnTo>
                  <a:lnTo>
                    <a:pt x="49884" y="14770"/>
                  </a:lnTo>
                  <a:lnTo>
                    <a:pt x="52282" y="14749"/>
                  </a:lnTo>
                  <a:lnTo>
                    <a:pt x="54660" y="14686"/>
                  </a:lnTo>
                  <a:lnTo>
                    <a:pt x="56995" y="14623"/>
                  </a:lnTo>
                  <a:lnTo>
                    <a:pt x="59288" y="14518"/>
                  </a:lnTo>
                  <a:lnTo>
                    <a:pt x="61540" y="14412"/>
                  </a:lnTo>
                  <a:lnTo>
                    <a:pt x="63749" y="14286"/>
                  </a:lnTo>
                  <a:lnTo>
                    <a:pt x="65895" y="14139"/>
                  </a:lnTo>
                  <a:lnTo>
                    <a:pt x="67998" y="13970"/>
                  </a:lnTo>
                  <a:lnTo>
                    <a:pt x="70060" y="13781"/>
                  </a:lnTo>
                  <a:lnTo>
                    <a:pt x="72038" y="13571"/>
                  </a:lnTo>
                  <a:lnTo>
                    <a:pt x="73952" y="13360"/>
                  </a:lnTo>
                  <a:lnTo>
                    <a:pt x="75825" y="13129"/>
                  </a:lnTo>
                  <a:lnTo>
                    <a:pt x="77613" y="12876"/>
                  </a:lnTo>
                  <a:lnTo>
                    <a:pt x="79338" y="12624"/>
                  </a:lnTo>
                  <a:lnTo>
                    <a:pt x="80979" y="12350"/>
                  </a:lnTo>
                  <a:lnTo>
                    <a:pt x="82557" y="12056"/>
                  </a:lnTo>
                  <a:lnTo>
                    <a:pt x="84051" y="11761"/>
                  </a:lnTo>
                  <a:lnTo>
                    <a:pt x="85461" y="11446"/>
                  </a:lnTo>
                  <a:lnTo>
                    <a:pt x="86786" y="11109"/>
                  </a:lnTo>
                  <a:lnTo>
                    <a:pt x="88006" y="10773"/>
                  </a:lnTo>
                  <a:lnTo>
                    <a:pt x="89164" y="10415"/>
                  </a:lnTo>
                  <a:lnTo>
                    <a:pt x="90195" y="10057"/>
                  </a:lnTo>
                  <a:lnTo>
                    <a:pt x="91141" y="9700"/>
                  </a:lnTo>
                  <a:lnTo>
                    <a:pt x="92004" y="9321"/>
                  </a:lnTo>
                  <a:lnTo>
                    <a:pt x="92383" y="9111"/>
                  </a:lnTo>
                  <a:lnTo>
                    <a:pt x="92740" y="8921"/>
                  </a:lnTo>
                  <a:lnTo>
                    <a:pt x="93077" y="8732"/>
                  </a:lnTo>
                  <a:lnTo>
                    <a:pt x="93392" y="8521"/>
                  </a:lnTo>
                  <a:lnTo>
                    <a:pt x="93666" y="8332"/>
                  </a:lnTo>
                  <a:lnTo>
                    <a:pt x="93918" y="8122"/>
                  </a:lnTo>
                  <a:lnTo>
                    <a:pt x="94129" y="7911"/>
                  </a:lnTo>
                  <a:lnTo>
                    <a:pt x="94339" y="7722"/>
                  </a:lnTo>
                  <a:lnTo>
                    <a:pt x="94507" y="7512"/>
                  </a:lnTo>
                  <a:lnTo>
                    <a:pt x="94634" y="7301"/>
                  </a:lnTo>
                  <a:lnTo>
                    <a:pt x="94739" y="7091"/>
                  </a:lnTo>
                  <a:lnTo>
                    <a:pt x="94823" y="6880"/>
                  </a:lnTo>
                  <a:lnTo>
                    <a:pt x="94865" y="6649"/>
                  </a:lnTo>
                  <a:lnTo>
                    <a:pt x="94886" y="6439"/>
                  </a:lnTo>
                  <a:lnTo>
                    <a:pt x="94886" y="6439"/>
                  </a:lnTo>
                  <a:lnTo>
                    <a:pt x="94865" y="6207"/>
                  </a:lnTo>
                  <a:lnTo>
                    <a:pt x="94802" y="5976"/>
                  </a:lnTo>
                  <a:lnTo>
                    <a:pt x="94718" y="5744"/>
                  </a:lnTo>
                  <a:lnTo>
                    <a:pt x="94592" y="5513"/>
                  </a:lnTo>
                  <a:lnTo>
                    <a:pt x="94423" y="5281"/>
                  </a:lnTo>
                  <a:lnTo>
                    <a:pt x="94213" y="5050"/>
                  </a:lnTo>
                  <a:lnTo>
                    <a:pt x="93982" y="4819"/>
                  </a:lnTo>
                  <a:lnTo>
                    <a:pt x="93729" y="4608"/>
                  </a:lnTo>
                  <a:lnTo>
                    <a:pt x="93413" y="4377"/>
                  </a:lnTo>
                  <a:lnTo>
                    <a:pt x="93098" y="4166"/>
                  </a:lnTo>
                  <a:lnTo>
                    <a:pt x="92719" y="3956"/>
                  </a:lnTo>
                  <a:lnTo>
                    <a:pt x="92319" y="3725"/>
                  </a:lnTo>
                  <a:lnTo>
                    <a:pt x="91899" y="3514"/>
                  </a:lnTo>
                  <a:lnTo>
                    <a:pt x="91436" y="3304"/>
                  </a:lnTo>
                  <a:lnTo>
                    <a:pt x="90952" y="3114"/>
                  </a:lnTo>
                  <a:lnTo>
                    <a:pt x="90426" y="2904"/>
                  </a:lnTo>
                  <a:lnTo>
                    <a:pt x="89290" y="2504"/>
                  </a:lnTo>
                  <a:lnTo>
                    <a:pt x="88049" y="2126"/>
                  </a:lnTo>
                  <a:lnTo>
                    <a:pt x="86681" y="1747"/>
                  </a:lnTo>
                  <a:lnTo>
                    <a:pt x="85229" y="1389"/>
                  </a:lnTo>
                  <a:lnTo>
                    <a:pt x="83672" y="1053"/>
                  </a:lnTo>
                  <a:lnTo>
                    <a:pt x="81989" y="716"/>
                  </a:lnTo>
                  <a:lnTo>
                    <a:pt x="80243" y="421"/>
                  </a:lnTo>
                  <a:lnTo>
                    <a:pt x="78392" y="127"/>
                  </a:lnTo>
                  <a:lnTo>
                    <a:pt x="78392" y="127"/>
                  </a:lnTo>
                  <a:lnTo>
                    <a:pt x="78097" y="758"/>
                  </a:lnTo>
                  <a:lnTo>
                    <a:pt x="78097" y="758"/>
                  </a:lnTo>
                  <a:lnTo>
                    <a:pt x="75299" y="947"/>
                  </a:lnTo>
                  <a:lnTo>
                    <a:pt x="72227" y="1116"/>
                  </a:lnTo>
                  <a:lnTo>
                    <a:pt x="68398" y="1326"/>
                  </a:lnTo>
                  <a:lnTo>
                    <a:pt x="64085" y="1537"/>
                  </a:lnTo>
                  <a:lnTo>
                    <a:pt x="59541" y="1705"/>
                  </a:lnTo>
                  <a:lnTo>
                    <a:pt x="57269" y="1768"/>
                  </a:lnTo>
                  <a:lnTo>
                    <a:pt x="55039" y="1831"/>
                  </a:lnTo>
                  <a:lnTo>
                    <a:pt x="52914" y="1873"/>
                  </a:lnTo>
                  <a:lnTo>
                    <a:pt x="50873" y="1873"/>
                  </a:lnTo>
                  <a:lnTo>
                    <a:pt x="50873" y="1873"/>
                  </a:lnTo>
                  <a:lnTo>
                    <a:pt x="49295" y="1873"/>
                  </a:lnTo>
                  <a:lnTo>
                    <a:pt x="47843" y="1852"/>
                  </a:lnTo>
                  <a:lnTo>
                    <a:pt x="47843" y="1852"/>
                  </a:lnTo>
                  <a:lnTo>
                    <a:pt x="46371" y="1873"/>
                  </a:lnTo>
                  <a:lnTo>
                    <a:pt x="44793" y="1873"/>
                  </a:lnTo>
                  <a:lnTo>
                    <a:pt x="44793" y="1873"/>
                  </a:lnTo>
                  <a:lnTo>
                    <a:pt x="42773" y="1873"/>
                  </a:lnTo>
                  <a:lnTo>
                    <a:pt x="40627" y="1831"/>
                  </a:lnTo>
                  <a:lnTo>
                    <a:pt x="38418" y="1768"/>
                  </a:lnTo>
                  <a:lnTo>
                    <a:pt x="36146" y="1705"/>
                  </a:lnTo>
                  <a:lnTo>
                    <a:pt x="31601" y="1537"/>
                  </a:lnTo>
                  <a:lnTo>
                    <a:pt x="27267" y="1326"/>
                  </a:lnTo>
                  <a:lnTo>
                    <a:pt x="23438" y="1116"/>
                  </a:lnTo>
                  <a:lnTo>
                    <a:pt x="20366" y="947"/>
                  </a:lnTo>
                  <a:lnTo>
                    <a:pt x="17589" y="758"/>
                  </a:lnTo>
                  <a:lnTo>
                    <a:pt x="17589" y="758"/>
                  </a:lnTo>
                  <a:lnTo>
                    <a:pt x="1723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7563600" y="3203100"/>
              <a:ext cx="561225" cy="1168200"/>
            </a:xfrm>
            <a:custGeom>
              <a:rect b="b" l="l" r="r" t="t"/>
              <a:pathLst>
                <a:path extrusionOk="0" h="46728" w="22449">
                  <a:moveTo>
                    <a:pt x="9889" y="0"/>
                  </a:moveTo>
                  <a:lnTo>
                    <a:pt x="9826" y="253"/>
                  </a:lnTo>
                  <a:lnTo>
                    <a:pt x="9784" y="526"/>
                  </a:lnTo>
                  <a:lnTo>
                    <a:pt x="9720" y="905"/>
                  </a:lnTo>
                  <a:lnTo>
                    <a:pt x="9678" y="1347"/>
                  </a:lnTo>
                  <a:lnTo>
                    <a:pt x="9657" y="1873"/>
                  </a:lnTo>
                  <a:lnTo>
                    <a:pt x="9678" y="2441"/>
                  </a:lnTo>
                  <a:lnTo>
                    <a:pt x="9720" y="3072"/>
                  </a:lnTo>
                  <a:lnTo>
                    <a:pt x="9763" y="3387"/>
                  </a:lnTo>
                  <a:lnTo>
                    <a:pt x="9826" y="3724"/>
                  </a:lnTo>
                  <a:lnTo>
                    <a:pt x="9889" y="4040"/>
                  </a:lnTo>
                  <a:lnTo>
                    <a:pt x="9973" y="4376"/>
                  </a:lnTo>
                  <a:lnTo>
                    <a:pt x="10099" y="4713"/>
                  </a:lnTo>
                  <a:lnTo>
                    <a:pt x="10225" y="5049"/>
                  </a:lnTo>
                  <a:lnTo>
                    <a:pt x="10373" y="5386"/>
                  </a:lnTo>
                  <a:lnTo>
                    <a:pt x="10541" y="5723"/>
                  </a:lnTo>
                  <a:lnTo>
                    <a:pt x="10730" y="6059"/>
                  </a:lnTo>
                  <a:lnTo>
                    <a:pt x="10962" y="6375"/>
                  </a:lnTo>
                  <a:lnTo>
                    <a:pt x="11214" y="6690"/>
                  </a:lnTo>
                  <a:lnTo>
                    <a:pt x="11488" y="6985"/>
                  </a:lnTo>
                  <a:lnTo>
                    <a:pt x="11782" y="7279"/>
                  </a:lnTo>
                  <a:lnTo>
                    <a:pt x="12119" y="7574"/>
                  </a:lnTo>
                  <a:lnTo>
                    <a:pt x="12477" y="7827"/>
                  </a:lnTo>
                  <a:lnTo>
                    <a:pt x="12876" y="8079"/>
                  </a:lnTo>
                  <a:lnTo>
                    <a:pt x="13066" y="8710"/>
                  </a:lnTo>
                  <a:lnTo>
                    <a:pt x="13234" y="9341"/>
                  </a:lnTo>
                  <a:lnTo>
                    <a:pt x="13381" y="9972"/>
                  </a:lnTo>
                  <a:lnTo>
                    <a:pt x="13507" y="10604"/>
                  </a:lnTo>
                  <a:lnTo>
                    <a:pt x="13276" y="10309"/>
                  </a:lnTo>
                  <a:lnTo>
                    <a:pt x="13003" y="10036"/>
                  </a:lnTo>
                  <a:lnTo>
                    <a:pt x="12708" y="9741"/>
                  </a:lnTo>
                  <a:lnTo>
                    <a:pt x="12392" y="9446"/>
                  </a:lnTo>
                  <a:lnTo>
                    <a:pt x="12035" y="9152"/>
                  </a:lnTo>
                  <a:lnTo>
                    <a:pt x="11677" y="8899"/>
                  </a:lnTo>
                  <a:lnTo>
                    <a:pt x="11298" y="8626"/>
                  </a:lnTo>
                  <a:lnTo>
                    <a:pt x="10878" y="8395"/>
                  </a:lnTo>
                  <a:lnTo>
                    <a:pt x="10457" y="8184"/>
                  </a:lnTo>
                  <a:lnTo>
                    <a:pt x="9994" y="8016"/>
                  </a:lnTo>
                  <a:lnTo>
                    <a:pt x="9510" y="7869"/>
                  </a:lnTo>
                  <a:lnTo>
                    <a:pt x="9026" y="7763"/>
                  </a:lnTo>
                  <a:lnTo>
                    <a:pt x="8500" y="7700"/>
                  </a:lnTo>
                  <a:lnTo>
                    <a:pt x="7680" y="7700"/>
                  </a:lnTo>
                  <a:lnTo>
                    <a:pt x="7406" y="7742"/>
                  </a:lnTo>
                  <a:lnTo>
                    <a:pt x="7112" y="7784"/>
                  </a:lnTo>
                  <a:lnTo>
                    <a:pt x="6817" y="7827"/>
                  </a:lnTo>
                  <a:lnTo>
                    <a:pt x="6880" y="8079"/>
                  </a:lnTo>
                  <a:lnTo>
                    <a:pt x="6964" y="8331"/>
                  </a:lnTo>
                  <a:lnTo>
                    <a:pt x="7091" y="8689"/>
                  </a:lnTo>
                  <a:lnTo>
                    <a:pt x="7259" y="9089"/>
                  </a:lnTo>
                  <a:lnTo>
                    <a:pt x="7490" y="9531"/>
                  </a:lnTo>
                  <a:lnTo>
                    <a:pt x="7764" y="9994"/>
                  </a:lnTo>
                  <a:lnTo>
                    <a:pt x="7932" y="10225"/>
                  </a:lnTo>
                  <a:lnTo>
                    <a:pt x="8122" y="10456"/>
                  </a:lnTo>
                  <a:lnTo>
                    <a:pt x="8311" y="10688"/>
                  </a:lnTo>
                  <a:lnTo>
                    <a:pt x="8542" y="10919"/>
                  </a:lnTo>
                  <a:lnTo>
                    <a:pt x="8774" y="11151"/>
                  </a:lnTo>
                  <a:lnTo>
                    <a:pt x="9026" y="11340"/>
                  </a:lnTo>
                  <a:lnTo>
                    <a:pt x="9300" y="11550"/>
                  </a:lnTo>
                  <a:lnTo>
                    <a:pt x="9594" y="11719"/>
                  </a:lnTo>
                  <a:lnTo>
                    <a:pt x="9910" y="11887"/>
                  </a:lnTo>
                  <a:lnTo>
                    <a:pt x="10246" y="12034"/>
                  </a:lnTo>
                  <a:lnTo>
                    <a:pt x="10604" y="12161"/>
                  </a:lnTo>
                  <a:lnTo>
                    <a:pt x="10983" y="12266"/>
                  </a:lnTo>
                  <a:lnTo>
                    <a:pt x="11383" y="12350"/>
                  </a:lnTo>
                  <a:lnTo>
                    <a:pt x="11824" y="12392"/>
                  </a:lnTo>
                  <a:lnTo>
                    <a:pt x="12287" y="12413"/>
                  </a:lnTo>
                  <a:lnTo>
                    <a:pt x="12750" y="12392"/>
                  </a:lnTo>
                  <a:lnTo>
                    <a:pt x="13276" y="12350"/>
                  </a:lnTo>
                  <a:lnTo>
                    <a:pt x="13802" y="12266"/>
                  </a:lnTo>
                  <a:lnTo>
                    <a:pt x="13886" y="12918"/>
                  </a:lnTo>
                  <a:lnTo>
                    <a:pt x="13949" y="13570"/>
                  </a:lnTo>
                  <a:lnTo>
                    <a:pt x="14012" y="14264"/>
                  </a:lnTo>
                  <a:lnTo>
                    <a:pt x="14055" y="14980"/>
                  </a:lnTo>
                  <a:lnTo>
                    <a:pt x="14076" y="15695"/>
                  </a:lnTo>
                  <a:lnTo>
                    <a:pt x="14076" y="16410"/>
                  </a:lnTo>
                  <a:lnTo>
                    <a:pt x="13886" y="16137"/>
                  </a:lnTo>
                  <a:lnTo>
                    <a:pt x="13655" y="15821"/>
                  </a:lnTo>
                  <a:lnTo>
                    <a:pt x="13381" y="15485"/>
                  </a:lnTo>
                  <a:lnTo>
                    <a:pt x="13087" y="15148"/>
                  </a:lnTo>
                  <a:lnTo>
                    <a:pt x="12729" y="14790"/>
                  </a:lnTo>
                  <a:lnTo>
                    <a:pt x="12350" y="14433"/>
                  </a:lnTo>
                  <a:lnTo>
                    <a:pt x="11951" y="14096"/>
                  </a:lnTo>
                  <a:lnTo>
                    <a:pt x="11488" y="13759"/>
                  </a:lnTo>
                  <a:lnTo>
                    <a:pt x="11004" y="13465"/>
                  </a:lnTo>
                  <a:lnTo>
                    <a:pt x="10751" y="13318"/>
                  </a:lnTo>
                  <a:lnTo>
                    <a:pt x="10499" y="13191"/>
                  </a:lnTo>
                  <a:lnTo>
                    <a:pt x="10225" y="13065"/>
                  </a:lnTo>
                  <a:lnTo>
                    <a:pt x="9952" y="12960"/>
                  </a:lnTo>
                  <a:lnTo>
                    <a:pt x="9657" y="12876"/>
                  </a:lnTo>
                  <a:lnTo>
                    <a:pt x="9363" y="12792"/>
                  </a:lnTo>
                  <a:lnTo>
                    <a:pt x="9068" y="12729"/>
                  </a:lnTo>
                  <a:lnTo>
                    <a:pt x="8753" y="12665"/>
                  </a:lnTo>
                  <a:lnTo>
                    <a:pt x="8437" y="12644"/>
                  </a:lnTo>
                  <a:lnTo>
                    <a:pt x="8101" y="12623"/>
                  </a:lnTo>
                  <a:lnTo>
                    <a:pt x="7764" y="12623"/>
                  </a:lnTo>
                  <a:lnTo>
                    <a:pt x="7427" y="12665"/>
                  </a:lnTo>
                  <a:lnTo>
                    <a:pt x="7091" y="12708"/>
                  </a:lnTo>
                  <a:lnTo>
                    <a:pt x="6733" y="12771"/>
                  </a:lnTo>
                  <a:lnTo>
                    <a:pt x="6796" y="13023"/>
                  </a:lnTo>
                  <a:lnTo>
                    <a:pt x="6880" y="13297"/>
                  </a:lnTo>
                  <a:lnTo>
                    <a:pt x="7006" y="13654"/>
                  </a:lnTo>
                  <a:lnTo>
                    <a:pt x="7196" y="14054"/>
                  </a:lnTo>
                  <a:lnTo>
                    <a:pt x="7427" y="14517"/>
                  </a:lnTo>
                  <a:lnTo>
                    <a:pt x="7722" y="15001"/>
                  </a:lnTo>
                  <a:lnTo>
                    <a:pt x="7890" y="15232"/>
                  </a:lnTo>
                  <a:lnTo>
                    <a:pt x="8079" y="15485"/>
                  </a:lnTo>
                  <a:lnTo>
                    <a:pt x="8290" y="15716"/>
                  </a:lnTo>
                  <a:lnTo>
                    <a:pt x="8521" y="15948"/>
                  </a:lnTo>
                  <a:lnTo>
                    <a:pt x="8774" y="16158"/>
                  </a:lnTo>
                  <a:lnTo>
                    <a:pt x="9047" y="16368"/>
                  </a:lnTo>
                  <a:lnTo>
                    <a:pt x="9321" y="16558"/>
                  </a:lnTo>
                  <a:lnTo>
                    <a:pt x="9636" y="16747"/>
                  </a:lnTo>
                  <a:lnTo>
                    <a:pt x="9973" y="16894"/>
                  </a:lnTo>
                  <a:lnTo>
                    <a:pt x="10331" y="17042"/>
                  </a:lnTo>
                  <a:lnTo>
                    <a:pt x="10709" y="17147"/>
                  </a:lnTo>
                  <a:lnTo>
                    <a:pt x="11109" y="17252"/>
                  </a:lnTo>
                  <a:lnTo>
                    <a:pt x="11530" y="17315"/>
                  </a:lnTo>
                  <a:lnTo>
                    <a:pt x="11993" y="17336"/>
                  </a:lnTo>
                  <a:lnTo>
                    <a:pt x="12456" y="17336"/>
                  </a:lnTo>
                  <a:lnTo>
                    <a:pt x="12982" y="17294"/>
                  </a:lnTo>
                  <a:lnTo>
                    <a:pt x="13507" y="17231"/>
                  </a:lnTo>
                  <a:lnTo>
                    <a:pt x="14076" y="17126"/>
                  </a:lnTo>
                  <a:lnTo>
                    <a:pt x="14012" y="18367"/>
                  </a:lnTo>
                  <a:lnTo>
                    <a:pt x="13907" y="19608"/>
                  </a:lnTo>
                  <a:lnTo>
                    <a:pt x="13781" y="20829"/>
                  </a:lnTo>
                  <a:lnTo>
                    <a:pt x="13592" y="22070"/>
                  </a:lnTo>
                  <a:lnTo>
                    <a:pt x="13255" y="21544"/>
                  </a:lnTo>
                  <a:lnTo>
                    <a:pt x="13024" y="21228"/>
                  </a:lnTo>
                  <a:lnTo>
                    <a:pt x="12729" y="20871"/>
                  </a:lnTo>
                  <a:lnTo>
                    <a:pt x="12392" y="20492"/>
                  </a:lnTo>
                  <a:lnTo>
                    <a:pt x="12014" y="20092"/>
                  </a:lnTo>
                  <a:lnTo>
                    <a:pt x="11593" y="19713"/>
                  </a:lnTo>
                  <a:lnTo>
                    <a:pt x="11151" y="19335"/>
                  </a:lnTo>
                  <a:lnTo>
                    <a:pt x="10646" y="18977"/>
                  </a:lnTo>
                  <a:lnTo>
                    <a:pt x="10373" y="18809"/>
                  </a:lnTo>
                  <a:lnTo>
                    <a:pt x="10099" y="18662"/>
                  </a:lnTo>
                  <a:lnTo>
                    <a:pt x="9805" y="18514"/>
                  </a:lnTo>
                  <a:lnTo>
                    <a:pt x="9510" y="18388"/>
                  </a:lnTo>
                  <a:lnTo>
                    <a:pt x="9216" y="18262"/>
                  </a:lnTo>
                  <a:lnTo>
                    <a:pt x="8900" y="18178"/>
                  </a:lnTo>
                  <a:lnTo>
                    <a:pt x="8563" y="18093"/>
                  </a:lnTo>
                  <a:lnTo>
                    <a:pt x="8227" y="18030"/>
                  </a:lnTo>
                  <a:lnTo>
                    <a:pt x="7890" y="17967"/>
                  </a:lnTo>
                  <a:lnTo>
                    <a:pt x="7532" y="17946"/>
                  </a:lnTo>
                  <a:lnTo>
                    <a:pt x="7175" y="17946"/>
                  </a:lnTo>
                  <a:lnTo>
                    <a:pt x="6796" y="17967"/>
                  </a:lnTo>
                  <a:lnTo>
                    <a:pt x="6417" y="18009"/>
                  </a:lnTo>
                  <a:lnTo>
                    <a:pt x="6018" y="18093"/>
                  </a:lnTo>
                  <a:lnTo>
                    <a:pt x="6081" y="18346"/>
                  </a:lnTo>
                  <a:lnTo>
                    <a:pt x="6186" y="18619"/>
                  </a:lnTo>
                  <a:lnTo>
                    <a:pt x="6312" y="18977"/>
                  </a:lnTo>
                  <a:lnTo>
                    <a:pt x="6502" y="19398"/>
                  </a:lnTo>
                  <a:lnTo>
                    <a:pt x="6733" y="19861"/>
                  </a:lnTo>
                  <a:lnTo>
                    <a:pt x="6880" y="20113"/>
                  </a:lnTo>
                  <a:lnTo>
                    <a:pt x="7049" y="20345"/>
                  </a:lnTo>
                  <a:lnTo>
                    <a:pt x="7217" y="20597"/>
                  </a:lnTo>
                  <a:lnTo>
                    <a:pt x="7427" y="20829"/>
                  </a:lnTo>
                  <a:lnTo>
                    <a:pt x="7638" y="21060"/>
                  </a:lnTo>
                  <a:lnTo>
                    <a:pt x="7869" y="21291"/>
                  </a:lnTo>
                  <a:lnTo>
                    <a:pt x="8122" y="21523"/>
                  </a:lnTo>
                  <a:lnTo>
                    <a:pt x="8395" y="21733"/>
                  </a:lnTo>
                  <a:lnTo>
                    <a:pt x="8690" y="21923"/>
                  </a:lnTo>
                  <a:lnTo>
                    <a:pt x="9005" y="22091"/>
                  </a:lnTo>
                  <a:lnTo>
                    <a:pt x="9342" y="22259"/>
                  </a:lnTo>
                  <a:lnTo>
                    <a:pt x="9720" y="22385"/>
                  </a:lnTo>
                  <a:lnTo>
                    <a:pt x="10099" y="22491"/>
                  </a:lnTo>
                  <a:lnTo>
                    <a:pt x="10520" y="22575"/>
                  </a:lnTo>
                  <a:lnTo>
                    <a:pt x="10941" y="22638"/>
                  </a:lnTo>
                  <a:lnTo>
                    <a:pt x="11404" y="22659"/>
                  </a:lnTo>
                  <a:lnTo>
                    <a:pt x="11909" y="22659"/>
                  </a:lnTo>
                  <a:lnTo>
                    <a:pt x="12435" y="22617"/>
                  </a:lnTo>
                  <a:lnTo>
                    <a:pt x="12982" y="22533"/>
                  </a:lnTo>
                  <a:lnTo>
                    <a:pt x="13550" y="22406"/>
                  </a:lnTo>
                  <a:lnTo>
                    <a:pt x="13550" y="22406"/>
                  </a:lnTo>
                  <a:lnTo>
                    <a:pt x="13318" y="23669"/>
                  </a:lnTo>
                  <a:lnTo>
                    <a:pt x="13045" y="24952"/>
                  </a:lnTo>
                  <a:lnTo>
                    <a:pt x="12750" y="26236"/>
                  </a:lnTo>
                  <a:lnTo>
                    <a:pt x="12392" y="27498"/>
                  </a:lnTo>
                  <a:lnTo>
                    <a:pt x="12140" y="26888"/>
                  </a:lnTo>
                  <a:lnTo>
                    <a:pt x="11951" y="26509"/>
                  </a:lnTo>
                  <a:lnTo>
                    <a:pt x="11740" y="26109"/>
                  </a:lnTo>
                  <a:lnTo>
                    <a:pt x="11467" y="25667"/>
                  </a:lnTo>
                  <a:lnTo>
                    <a:pt x="11172" y="25226"/>
                  </a:lnTo>
                  <a:lnTo>
                    <a:pt x="10836" y="24784"/>
                  </a:lnTo>
                  <a:lnTo>
                    <a:pt x="10457" y="24342"/>
                  </a:lnTo>
                  <a:lnTo>
                    <a:pt x="10036" y="23921"/>
                  </a:lnTo>
                  <a:lnTo>
                    <a:pt x="9826" y="23711"/>
                  </a:lnTo>
                  <a:lnTo>
                    <a:pt x="9573" y="23521"/>
                  </a:lnTo>
                  <a:lnTo>
                    <a:pt x="9321" y="23332"/>
                  </a:lnTo>
                  <a:lnTo>
                    <a:pt x="9068" y="23164"/>
                  </a:lnTo>
                  <a:lnTo>
                    <a:pt x="8795" y="22996"/>
                  </a:lnTo>
                  <a:lnTo>
                    <a:pt x="8521" y="22848"/>
                  </a:lnTo>
                  <a:lnTo>
                    <a:pt x="8206" y="22701"/>
                  </a:lnTo>
                  <a:lnTo>
                    <a:pt x="7911" y="22596"/>
                  </a:lnTo>
                  <a:lnTo>
                    <a:pt x="7596" y="22491"/>
                  </a:lnTo>
                  <a:lnTo>
                    <a:pt x="7259" y="22385"/>
                  </a:lnTo>
                  <a:lnTo>
                    <a:pt x="6901" y="22322"/>
                  </a:lnTo>
                  <a:lnTo>
                    <a:pt x="6544" y="22280"/>
                  </a:lnTo>
                  <a:lnTo>
                    <a:pt x="6186" y="22259"/>
                  </a:lnTo>
                  <a:lnTo>
                    <a:pt x="5786" y="22238"/>
                  </a:lnTo>
                  <a:lnTo>
                    <a:pt x="5807" y="22512"/>
                  </a:lnTo>
                  <a:lnTo>
                    <a:pt x="5849" y="22785"/>
                  </a:lnTo>
                  <a:lnTo>
                    <a:pt x="5912" y="23164"/>
                  </a:lnTo>
                  <a:lnTo>
                    <a:pt x="5997" y="23627"/>
                  </a:lnTo>
                  <a:lnTo>
                    <a:pt x="6144" y="24111"/>
                  </a:lnTo>
                  <a:lnTo>
                    <a:pt x="6249" y="24384"/>
                  </a:lnTo>
                  <a:lnTo>
                    <a:pt x="6354" y="24658"/>
                  </a:lnTo>
                  <a:lnTo>
                    <a:pt x="6481" y="24931"/>
                  </a:lnTo>
                  <a:lnTo>
                    <a:pt x="6628" y="25205"/>
                  </a:lnTo>
                  <a:lnTo>
                    <a:pt x="6775" y="25457"/>
                  </a:lnTo>
                  <a:lnTo>
                    <a:pt x="6964" y="25731"/>
                  </a:lnTo>
                  <a:lnTo>
                    <a:pt x="7175" y="26004"/>
                  </a:lnTo>
                  <a:lnTo>
                    <a:pt x="7385" y="26257"/>
                  </a:lnTo>
                  <a:lnTo>
                    <a:pt x="7638" y="26509"/>
                  </a:lnTo>
                  <a:lnTo>
                    <a:pt x="7911" y="26740"/>
                  </a:lnTo>
                  <a:lnTo>
                    <a:pt x="8227" y="26951"/>
                  </a:lnTo>
                  <a:lnTo>
                    <a:pt x="8542" y="27161"/>
                  </a:lnTo>
                  <a:lnTo>
                    <a:pt x="8900" y="27351"/>
                  </a:lnTo>
                  <a:lnTo>
                    <a:pt x="9279" y="27519"/>
                  </a:lnTo>
                  <a:lnTo>
                    <a:pt x="9699" y="27666"/>
                  </a:lnTo>
                  <a:lnTo>
                    <a:pt x="10141" y="27771"/>
                  </a:lnTo>
                  <a:lnTo>
                    <a:pt x="10625" y="27855"/>
                  </a:lnTo>
                  <a:lnTo>
                    <a:pt x="11130" y="27919"/>
                  </a:lnTo>
                  <a:lnTo>
                    <a:pt x="11677" y="27940"/>
                  </a:lnTo>
                  <a:lnTo>
                    <a:pt x="12266" y="27940"/>
                  </a:lnTo>
                  <a:lnTo>
                    <a:pt x="11888" y="29160"/>
                  </a:lnTo>
                  <a:lnTo>
                    <a:pt x="11467" y="30359"/>
                  </a:lnTo>
                  <a:lnTo>
                    <a:pt x="11025" y="31537"/>
                  </a:lnTo>
                  <a:lnTo>
                    <a:pt x="10541" y="32715"/>
                  </a:lnTo>
                  <a:lnTo>
                    <a:pt x="10436" y="32358"/>
                  </a:lnTo>
                  <a:lnTo>
                    <a:pt x="10289" y="31979"/>
                  </a:lnTo>
                  <a:lnTo>
                    <a:pt x="10141" y="31600"/>
                  </a:lnTo>
                  <a:lnTo>
                    <a:pt x="9973" y="31180"/>
                  </a:lnTo>
                  <a:lnTo>
                    <a:pt x="9763" y="30759"/>
                  </a:lnTo>
                  <a:lnTo>
                    <a:pt x="9510" y="30338"/>
                  </a:lnTo>
                  <a:lnTo>
                    <a:pt x="9237" y="29917"/>
                  </a:lnTo>
                  <a:lnTo>
                    <a:pt x="8942" y="29497"/>
                  </a:lnTo>
                  <a:lnTo>
                    <a:pt x="8605" y="29097"/>
                  </a:lnTo>
                  <a:lnTo>
                    <a:pt x="8227" y="28718"/>
                  </a:lnTo>
                  <a:lnTo>
                    <a:pt x="7806" y="28360"/>
                  </a:lnTo>
                  <a:lnTo>
                    <a:pt x="7596" y="28213"/>
                  </a:lnTo>
                  <a:lnTo>
                    <a:pt x="7364" y="28045"/>
                  </a:lnTo>
                  <a:lnTo>
                    <a:pt x="7112" y="27898"/>
                  </a:lnTo>
                  <a:lnTo>
                    <a:pt x="6859" y="27771"/>
                  </a:lnTo>
                  <a:lnTo>
                    <a:pt x="6607" y="27645"/>
                  </a:lnTo>
                  <a:lnTo>
                    <a:pt x="6333" y="27540"/>
                  </a:lnTo>
                  <a:lnTo>
                    <a:pt x="6039" y="27435"/>
                  </a:lnTo>
                  <a:lnTo>
                    <a:pt x="5744" y="27351"/>
                  </a:lnTo>
                  <a:lnTo>
                    <a:pt x="5429" y="27287"/>
                  </a:lnTo>
                  <a:lnTo>
                    <a:pt x="5113" y="27224"/>
                  </a:lnTo>
                  <a:lnTo>
                    <a:pt x="5071" y="27456"/>
                  </a:lnTo>
                  <a:lnTo>
                    <a:pt x="5071" y="27750"/>
                  </a:lnTo>
                  <a:lnTo>
                    <a:pt x="5050" y="28108"/>
                  </a:lnTo>
                  <a:lnTo>
                    <a:pt x="5071" y="28550"/>
                  </a:lnTo>
                  <a:lnTo>
                    <a:pt x="5134" y="29034"/>
                  </a:lnTo>
                  <a:lnTo>
                    <a:pt x="5218" y="29581"/>
                  </a:lnTo>
                  <a:lnTo>
                    <a:pt x="5302" y="29854"/>
                  </a:lnTo>
                  <a:lnTo>
                    <a:pt x="5386" y="30149"/>
                  </a:lnTo>
                  <a:lnTo>
                    <a:pt x="5492" y="30422"/>
                  </a:lnTo>
                  <a:lnTo>
                    <a:pt x="5597" y="30717"/>
                  </a:lnTo>
                  <a:lnTo>
                    <a:pt x="5744" y="31011"/>
                  </a:lnTo>
                  <a:lnTo>
                    <a:pt x="5912" y="31285"/>
                  </a:lnTo>
                  <a:lnTo>
                    <a:pt x="6102" y="31579"/>
                  </a:lnTo>
                  <a:lnTo>
                    <a:pt x="6312" y="31853"/>
                  </a:lnTo>
                  <a:lnTo>
                    <a:pt x="6544" y="32105"/>
                  </a:lnTo>
                  <a:lnTo>
                    <a:pt x="6796" y="32358"/>
                  </a:lnTo>
                  <a:lnTo>
                    <a:pt x="7091" y="32610"/>
                  </a:lnTo>
                  <a:lnTo>
                    <a:pt x="7406" y="32842"/>
                  </a:lnTo>
                  <a:lnTo>
                    <a:pt x="7764" y="33052"/>
                  </a:lnTo>
                  <a:lnTo>
                    <a:pt x="8143" y="33262"/>
                  </a:lnTo>
                  <a:lnTo>
                    <a:pt x="8563" y="33431"/>
                  </a:lnTo>
                  <a:lnTo>
                    <a:pt x="9005" y="33599"/>
                  </a:lnTo>
                  <a:lnTo>
                    <a:pt x="9510" y="33746"/>
                  </a:lnTo>
                  <a:lnTo>
                    <a:pt x="10036" y="33852"/>
                  </a:lnTo>
                  <a:lnTo>
                    <a:pt x="9426" y="35093"/>
                  </a:lnTo>
                  <a:lnTo>
                    <a:pt x="8774" y="36313"/>
                  </a:lnTo>
                  <a:lnTo>
                    <a:pt x="8079" y="37512"/>
                  </a:lnTo>
                  <a:lnTo>
                    <a:pt x="7722" y="38101"/>
                  </a:lnTo>
                  <a:lnTo>
                    <a:pt x="7343" y="38669"/>
                  </a:lnTo>
                  <a:lnTo>
                    <a:pt x="7322" y="38312"/>
                  </a:lnTo>
                  <a:lnTo>
                    <a:pt x="7301" y="37912"/>
                  </a:lnTo>
                  <a:lnTo>
                    <a:pt x="7259" y="37491"/>
                  </a:lnTo>
                  <a:lnTo>
                    <a:pt x="7196" y="37028"/>
                  </a:lnTo>
                  <a:lnTo>
                    <a:pt x="7112" y="36566"/>
                  </a:lnTo>
                  <a:lnTo>
                    <a:pt x="6985" y="36103"/>
                  </a:lnTo>
                  <a:lnTo>
                    <a:pt x="6838" y="35619"/>
                  </a:lnTo>
                  <a:lnTo>
                    <a:pt x="6649" y="35135"/>
                  </a:lnTo>
                  <a:lnTo>
                    <a:pt x="6438" y="34651"/>
                  </a:lnTo>
                  <a:lnTo>
                    <a:pt x="6165" y="34188"/>
                  </a:lnTo>
                  <a:lnTo>
                    <a:pt x="5870" y="33746"/>
                  </a:lnTo>
                  <a:lnTo>
                    <a:pt x="5681" y="33515"/>
                  </a:lnTo>
                  <a:lnTo>
                    <a:pt x="5513" y="33305"/>
                  </a:lnTo>
                  <a:lnTo>
                    <a:pt x="5302" y="33115"/>
                  </a:lnTo>
                  <a:lnTo>
                    <a:pt x="5092" y="32905"/>
                  </a:lnTo>
                  <a:lnTo>
                    <a:pt x="4882" y="32715"/>
                  </a:lnTo>
                  <a:lnTo>
                    <a:pt x="4629" y="32526"/>
                  </a:lnTo>
                  <a:lnTo>
                    <a:pt x="4377" y="32358"/>
                  </a:lnTo>
                  <a:lnTo>
                    <a:pt x="4103" y="32190"/>
                  </a:lnTo>
                  <a:lnTo>
                    <a:pt x="3830" y="32042"/>
                  </a:lnTo>
                  <a:lnTo>
                    <a:pt x="3535" y="31916"/>
                  </a:lnTo>
                  <a:lnTo>
                    <a:pt x="3430" y="32126"/>
                  </a:lnTo>
                  <a:lnTo>
                    <a:pt x="3346" y="32400"/>
                  </a:lnTo>
                  <a:lnTo>
                    <a:pt x="3241" y="32758"/>
                  </a:lnTo>
                  <a:lnTo>
                    <a:pt x="3156" y="33199"/>
                  </a:lnTo>
                  <a:lnTo>
                    <a:pt x="3072" y="33683"/>
                  </a:lnTo>
                  <a:lnTo>
                    <a:pt x="3030" y="34251"/>
                  </a:lnTo>
                  <a:lnTo>
                    <a:pt x="3030" y="34525"/>
                  </a:lnTo>
                  <a:lnTo>
                    <a:pt x="3030" y="34840"/>
                  </a:lnTo>
                  <a:lnTo>
                    <a:pt x="3072" y="35135"/>
                  </a:lnTo>
                  <a:lnTo>
                    <a:pt x="3114" y="35451"/>
                  </a:lnTo>
                  <a:lnTo>
                    <a:pt x="3177" y="35766"/>
                  </a:lnTo>
                  <a:lnTo>
                    <a:pt x="3262" y="36082"/>
                  </a:lnTo>
                  <a:lnTo>
                    <a:pt x="3367" y="36418"/>
                  </a:lnTo>
                  <a:lnTo>
                    <a:pt x="3514" y="36734"/>
                  </a:lnTo>
                  <a:lnTo>
                    <a:pt x="3661" y="37049"/>
                  </a:lnTo>
                  <a:lnTo>
                    <a:pt x="3851" y="37365"/>
                  </a:lnTo>
                  <a:lnTo>
                    <a:pt x="4082" y="37681"/>
                  </a:lnTo>
                  <a:lnTo>
                    <a:pt x="4335" y="37996"/>
                  </a:lnTo>
                  <a:lnTo>
                    <a:pt x="4629" y="38291"/>
                  </a:lnTo>
                  <a:lnTo>
                    <a:pt x="4966" y="38585"/>
                  </a:lnTo>
                  <a:lnTo>
                    <a:pt x="5323" y="38880"/>
                  </a:lnTo>
                  <a:lnTo>
                    <a:pt x="5744" y="39153"/>
                  </a:lnTo>
                  <a:lnTo>
                    <a:pt x="6186" y="39406"/>
                  </a:lnTo>
                  <a:lnTo>
                    <a:pt x="6670" y="39637"/>
                  </a:lnTo>
                  <a:lnTo>
                    <a:pt x="6039" y="40521"/>
                  </a:lnTo>
                  <a:lnTo>
                    <a:pt x="5702" y="40942"/>
                  </a:lnTo>
                  <a:lnTo>
                    <a:pt x="5344" y="41362"/>
                  </a:lnTo>
                  <a:lnTo>
                    <a:pt x="4987" y="41762"/>
                  </a:lnTo>
                  <a:lnTo>
                    <a:pt x="4629" y="42162"/>
                  </a:lnTo>
                  <a:lnTo>
                    <a:pt x="4250" y="42562"/>
                  </a:lnTo>
                  <a:lnTo>
                    <a:pt x="3851" y="42940"/>
                  </a:lnTo>
                  <a:lnTo>
                    <a:pt x="3472" y="43298"/>
                  </a:lnTo>
                  <a:lnTo>
                    <a:pt x="3051" y="43656"/>
                  </a:lnTo>
                  <a:lnTo>
                    <a:pt x="2630" y="43992"/>
                  </a:lnTo>
                  <a:lnTo>
                    <a:pt x="2210" y="44329"/>
                  </a:lnTo>
                  <a:lnTo>
                    <a:pt x="1768" y="44645"/>
                  </a:lnTo>
                  <a:lnTo>
                    <a:pt x="1305" y="44939"/>
                  </a:lnTo>
                  <a:lnTo>
                    <a:pt x="842" y="45213"/>
                  </a:lnTo>
                  <a:lnTo>
                    <a:pt x="358" y="45465"/>
                  </a:lnTo>
                  <a:lnTo>
                    <a:pt x="232" y="45549"/>
                  </a:lnTo>
                  <a:lnTo>
                    <a:pt x="148" y="45654"/>
                  </a:lnTo>
                  <a:lnTo>
                    <a:pt x="64" y="45760"/>
                  </a:lnTo>
                  <a:lnTo>
                    <a:pt x="22" y="45865"/>
                  </a:lnTo>
                  <a:lnTo>
                    <a:pt x="1" y="45991"/>
                  </a:lnTo>
                  <a:lnTo>
                    <a:pt x="22" y="46117"/>
                  </a:lnTo>
                  <a:lnTo>
                    <a:pt x="43" y="46222"/>
                  </a:lnTo>
                  <a:lnTo>
                    <a:pt x="85" y="46349"/>
                  </a:lnTo>
                  <a:lnTo>
                    <a:pt x="127" y="46454"/>
                  </a:lnTo>
                  <a:lnTo>
                    <a:pt x="211" y="46538"/>
                  </a:lnTo>
                  <a:lnTo>
                    <a:pt x="295" y="46622"/>
                  </a:lnTo>
                  <a:lnTo>
                    <a:pt x="400" y="46685"/>
                  </a:lnTo>
                  <a:lnTo>
                    <a:pt x="505" y="46706"/>
                  </a:lnTo>
                  <a:lnTo>
                    <a:pt x="632" y="46727"/>
                  </a:lnTo>
                  <a:lnTo>
                    <a:pt x="758" y="46706"/>
                  </a:lnTo>
                  <a:lnTo>
                    <a:pt x="905" y="46643"/>
                  </a:lnTo>
                  <a:lnTo>
                    <a:pt x="1431" y="46349"/>
                  </a:lnTo>
                  <a:lnTo>
                    <a:pt x="1936" y="46054"/>
                  </a:lnTo>
                  <a:lnTo>
                    <a:pt x="2420" y="45739"/>
                  </a:lnTo>
                  <a:lnTo>
                    <a:pt x="2904" y="45402"/>
                  </a:lnTo>
                  <a:lnTo>
                    <a:pt x="3388" y="45044"/>
                  </a:lnTo>
                  <a:lnTo>
                    <a:pt x="3851" y="44687"/>
                  </a:lnTo>
                  <a:lnTo>
                    <a:pt x="4292" y="44287"/>
                  </a:lnTo>
                  <a:lnTo>
                    <a:pt x="4734" y="43908"/>
                  </a:lnTo>
                  <a:lnTo>
                    <a:pt x="5155" y="43487"/>
                  </a:lnTo>
                  <a:lnTo>
                    <a:pt x="5555" y="43067"/>
                  </a:lnTo>
                  <a:lnTo>
                    <a:pt x="5955" y="42646"/>
                  </a:lnTo>
                  <a:lnTo>
                    <a:pt x="6354" y="42183"/>
                  </a:lnTo>
                  <a:lnTo>
                    <a:pt x="6733" y="41741"/>
                  </a:lnTo>
                  <a:lnTo>
                    <a:pt x="7112" y="41278"/>
                  </a:lnTo>
                  <a:lnTo>
                    <a:pt x="7469" y="40794"/>
                  </a:lnTo>
                  <a:lnTo>
                    <a:pt x="7806" y="40311"/>
                  </a:lnTo>
                  <a:lnTo>
                    <a:pt x="8311" y="40668"/>
                  </a:lnTo>
                  <a:lnTo>
                    <a:pt x="8648" y="40879"/>
                  </a:lnTo>
                  <a:lnTo>
                    <a:pt x="9047" y="41110"/>
                  </a:lnTo>
                  <a:lnTo>
                    <a:pt x="9510" y="41341"/>
                  </a:lnTo>
                  <a:lnTo>
                    <a:pt x="9994" y="41552"/>
                  </a:lnTo>
                  <a:lnTo>
                    <a:pt x="10520" y="41762"/>
                  </a:lnTo>
                  <a:lnTo>
                    <a:pt x="11088" y="41952"/>
                  </a:lnTo>
                  <a:lnTo>
                    <a:pt x="11698" y="42099"/>
                  </a:lnTo>
                  <a:lnTo>
                    <a:pt x="12014" y="42141"/>
                  </a:lnTo>
                  <a:lnTo>
                    <a:pt x="12329" y="42183"/>
                  </a:lnTo>
                  <a:lnTo>
                    <a:pt x="12645" y="42225"/>
                  </a:lnTo>
                  <a:lnTo>
                    <a:pt x="13297" y="42225"/>
                  </a:lnTo>
                  <a:lnTo>
                    <a:pt x="13634" y="42204"/>
                  </a:lnTo>
                  <a:lnTo>
                    <a:pt x="13970" y="42162"/>
                  </a:lnTo>
                  <a:lnTo>
                    <a:pt x="14307" y="42099"/>
                  </a:lnTo>
                  <a:lnTo>
                    <a:pt x="14644" y="42015"/>
                  </a:lnTo>
                  <a:lnTo>
                    <a:pt x="15001" y="41909"/>
                  </a:lnTo>
                  <a:lnTo>
                    <a:pt x="15338" y="41762"/>
                  </a:lnTo>
                  <a:lnTo>
                    <a:pt x="15674" y="41615"/>
                  </a:lnTo>
                  <a:lnTo>
                    <a:pt x="16011" y="41426"/>
                  </a:lnTo>
                  <a:lnTo>
                    <a:pt x="16348" y="41215"/>
                  </a:lnTo>
                  <a:lnTo>
                    <a:pt x="16200" y="41026"/>
                  </a:lnTo>
                  <a:lnTo>
                    <a:pt x="16032" y="40794"/>
                  </a:lnTo>
                  <a:lnTo>
                    <a:pt x="15780" y="40521"/>
                  </a:lnTo>
                  <a:lnTo>
                    <a:pt x="15485" y="40226"/>
                  </a:lnTo>
                  <a:lnTo>
                    <a:pt x="15106" y="39890"/>
                  </a:lnTo>
                  <a:lnTo>
                    <a:pt x="14665" y="39574"/>
                  </a:lnTo>
                  <a:lnTo>
                    <a:pt x="14433" y="39406"/>
                  </a:lnTo>
                  <a:lnTo>
                    <a:pt x="14181" y="39259"/>
                  </a:lnTo>
                  <a:lnTo>
                    <a:pt x="13907" y="39111"/>
                  </a:lnTo>
                  <a:lnTo>
                    <a:pt x="13613" y="38985"/>
                  </a:lnTo>
                  <a:lnTo>
                    <a:pt x="13318" y="38880"/>
                  </a:lnTo>
                  <a:lnTo>
                    <a:pt x="13003" y="38775"/>
                  </a:lnTo>
                  <a:lnTo>
                    <a:pt x="12687" y="38691"/>
                  </a:lnTo>
                  <a:lnTo>
                    <a:pt x="12329" y="38627"/>
                  </a:lnTo>
                  <a:lnTo>
                    <a:pt x="11993" y="38585"/>
                  </a:lnTo>
                  <a:lnTo>
                    <a:pt x="11614" y="38585"/>
                  </a:lnTo>
                  <a:lnTo>
                    <a:pt x="11235" y="38606"/>
                  </a:lnTo>
                  <a:lnTo>
                    <a:pt x="10857" y="38648"/>
                  </a:lnTo>
                  <a:lnTo>
                    <a:pt x="10436" y="38733"/>
                  </a:lnTo>
                  <a:lnTo>
                    <a:pt x="10036" y="38838"/>
                  </a:lnTo>
                  <a:lnTo>
                    <a:pt x="9594" y="38985"/>
                  </a:lnTo>
                  <a:lnTo>
                    <a:pt x="9152" y="39174"/>
                  </a:lnTo>
                  <a:lnTo>
                    <a:pt x="8711" y="39406"/>
                  </a:lnTo>
                  <a:lnTo>
                    <a:pt x="8248" y="39679"/>
                  </a:lnTo>
                  <a:lnTo>
                    <a:pt x="8669" y="39027"/>
                  </a:lnTo>
                  <a:lnTo>
                    <a:pt x="9089" y="38354"/>
                  </a:lnTo>
                  <a:lnTo>
                    <a:pt x="9489" y="37660"/>
                  </a:lnTo>
                  <a:lnTo>
                    <a:pt x="9868" y="36965"/>
                  </a:lnTo>
                  <a:lnTo>
                    <a:pt x="10246" y="36271"/>
                  </a:lnTo>
                  <a:lnTo>
                    <a:pt x="10604" y="35577"/>
                  </a:lnTo>
                  <a:lnTo>
                    <a:pt x="10941" y="34861"/>
                  </a:lnTo>
                  <a:lnTo>
                    <a:pt x="11277" y="34167"/>
                  </a:lnTo>
                  <a:lnTo>
                    <a:pt x="11740" y="34335"/>
                  </a:lnTo>
                  <a:lnTo>
                    <a:pt x="12098" y="34462"/>
                  </a:lnTo>
                  <a:lnTo>
                    <a:pt x="12519" y="34588"/>
                  </a:lnTo>
                  <a:lnTo>
                    <a:pt x="13003" y="34693"/>
                  </a:lnTo>
                  <a:lnTo>
                    <a:pt x="13550" y="34798"/>
                  </a:lnTo>
                  <a:lnTo>
                    <a:pt x="14139" y="34882"/>
                  </a:lnTo>
                  <a:lnTo>
                    <a:pt x="14749" y="34946"/>
                  </a:lnTo>
                  <a:lnTo>
                    <a:pt x="15401" y="34946"/>
                  </a:lnTo>
                  <a:lnTo>
                    <a:pt x="15738" y="34925"/>
                  </a:lnTo>
                  <a:lnTo>
                    <a:pt x="16053" y="34882"/>
                  </a:lnTo>
                  <a:lnTo>
                    <a:pt x="16390" y="34840"/>
                  </a:lnTo>
                  <a:lnTo>
                    <a:pt x="16726" y="34777"/>
                  </a:lnTo>
                  <a:lnTo>
                    <a:pt x="17063" y="34693"/>
                  </a:lnTo>
                  <a:lnTo>
                    <a:pt x="17400" y="34588"/>
                  </a:lnTo>
                  <a:lnTo>
                    <a:pt x="17736" y="34462"/>
                  </a:lnTo>
                  <a:lnTo>
                    <a:pt x="18073" y="34293"/>
                  </a:lnTo>
                  <a:lnTo>
                    <a:pt x="18389" y="34125"/>
                  </a:lnTo>
                  <a:lnTo>
                    <a:pt x="18704" y="33936"/>
                  </a:lnTo>
                  <a:lnTo>
                    <a:pt x="19020" y="33704"/>
                  </a:lnTo>
                  <a:lnTo>
                    <a:pt x="19335" y="33452"/>
                  </a:lnTo>
                  <a:lnTo>
                    <a:pt x="19630" y="33178"/>
                  </a:lnTo>
                  <a:lnTo>
                    <a:pt x="19903" y="32863"/>
                  </a:lnTo>
                  <a:lnTo>
                    <a:pt x="19714" y="32694"/>
                  </a:lnTo>
                  <a:lnTo>
                    <a:pt x="19483" y="32526"/>
                  </a:lnTo>
                  <a:lnTo>
                    <a:pt x="19167" y="32337"/>
                  </a:lnTo>
                  <a:lnTo>
                    <a:pt x="18767" y="32105"/>
                  </a:lnTo>
                  <a:lnTo>
                    <a:pt x="18304" y="31895"/>
                  </a:lnTo>
                  <a:lnTo>
                    <a:pt x="17778" y="31685"/>
                  </a:lnTo>
                  <a:lnTo>
                    <a:pt x="17505" y="31600"/>
                  </a:lnTo>
                  <a:lnTo>
                    <a:pt x="17210" y="31516"/>
                  </a:lnTo>
                  <a:lnTo>
                    <a:pt x="16895" y="31453"/>
                  </a:lnTo>
                  <a:lnTo>
                    <a:pt x="16579" y="31411"/>
                  </a:lnTo>
                  <a:lnTo>
                    <a:pt x="16243" y="31390"/>
                  </a:lnTo>
                  <a:lnTo>
                    <a:pt x="15906" y="31369"/>
                  </a:lnTo>
                  <a:lnTo>
                    <a:pt x="15569" y="31390"/>
                  </a:lnTo>
                  <a:lnTo>
                    <a:pt x="15212" y="31432"/>
                  </a:lnTo>
                  <a:lnTo>
                    <a:pt x="14854" y="31516"/>
                  </a:lnTo>
                  <a:lnTo>
                    <a:pt x="14475" y="31600"/>
                  </a:lnTo>
                  <a:lnTo>
                    <a:pt x="14118" y="31748"/>
                  </a:lnTo>
                  <a:lnTo>
                    <a:pt x="13739" y="31916"/>
                  </a:lnTo>
                  <a:lnTo>
                    <a:pt x="13360" y="32105"/>
                  </a:lnTo>
                  <a:lnTo>
                    <a:pt x="12982" y="32358"/>
                  </a:lnTo>
                  <a:lnTo>
                    <a:pt x="12582" y="32652"/>
                  </a:lnTo>
                  <a:lnTo>
                    <a:pt x="12203" y="32968"/>
                  </a:lnTo>
                  <a:lnTo>
                    <a:pt x="11824" y="33347"/>
                  </a:lnTo>
                  <a:lnTo>
                    <a:pt x="11446" y="33767"/>
                  </a:lnTo>
                  <a:lnTo>
                    <a:pt x="11446" y="33767"/>
                  </a:lnTo>
                  <a:lnTo>
                    <a:pt x="11761" y="33031"/>
                  </a:lnTo>
                  <a:lnTo>
                    <a:pt x="12266" y="31832"/>
                  </a:lnTo>
                  <a:lnTo>
                    <a:pt x="12729" y="30633"/>
                  </a:lnTo>
                  <a:lnTo>
                    <a:pt x="13150" y="29391"/>
                  </a:lnTo>
                  <a:lnTo>
                    <a:pt x="13550" y="28150"/>
                  </a:lnTo>
                  <a:lnTo>
                    <a:pt x="13886" y="28192"/>
                  </a:lnTo>
                  <a:lnTo>
                    <a:pt x="14265" y="28234"/>
                  </a:lnTo>
                  <a:lnTo>
                    <a:pt x="14686" y="28276"/>
                  </a:lnTo>
                  <a:lnTo>
                    <a:pt x="15149" y="28297"/>
                  </a:lnTo>
                  <a:lnTo>
                    <a:pt x="15632" y="28297"/>
                  </a:lnTo>
                  <a:lnTo>
                    <a:pt x="16158" y="28276"/>
                  </a:lnTo>
                  <a:lnTo>
                    <a:pt x="16705" y="28213"/>
                  </a:lnTo>
                  <a:lnTo>
                    <a:pt x="17252" y="28108"/>
                  </a:lnTo>
                  <a:lnTo>
                    <a:pt x="17820" y="27982"/>
                  </a:lnTo>
                  <a:lnTo>
                    <a:pt x="18094" y="27898"/>
                  </a:lnTo>
                  <a:lnTo>
                    <a:pt x="18389" y="27792"/>
                  </a:lnTo>
                  <a:lnTo>
                    <a:pt x="18662" y="27666"/>
                  </a:lnTo>
                  <a:lnTo>
                    <a:pt x="18936" y="27540"/>
                  </a:lnTo>
                  <a:lnTo>
                    <a:pt x="19209" y="27393"/>
                  </a:lnTo>
                  <a:lnTo>
                    <a:pt x="19483" y="27245"/>
                  </a:lnTo>
                  <a:lnTo>
                    <a:pt x="19735" y="27056"/>
                  </a:lnTo>
                  <a:lnTo>
                    <a:pt x="19987" y="26867"/>
                  </a:lnTo>
                  <a:lnTo>
                    <a:pt x="20240" y="26656"/>
                  </a:lnTo>
                  <a:lnTo>
                    <a:pt x="20471" y="26425"/>
                  </a:lnTo>
                  <a:lnTo>
                    <a:pt x="20703" y="26172"/>
                  </a:lnTo>
                  <a:lnTo>
                    <a:pt x="20934" y="25920"/>
                  </a:lnTo>
                  <a:lnTo>
                    <a:pt x="21145" y="25625"/>
                  </a:lnTo>
                  <a:lnTo>
                    <a:pt x="21334" y="25310"/>
                  </a:lnTo>
                  <a:lnTo>
                    <a:pt x="21145" y="25205"/>
                  </a:lnTo>
                  <a:lnTo>
                    <a:pt x="20934" y="25099"/>
                  </a:lnTo>
                  <a:lnTo>
                    <a:pt x="20640" y="24973"/>
                  </a:lnTo>
                  <a:lnTo>
                    <a:pt x="20282" y="24826"/>
                  </a:lnTo>
                  <a:lnTo>
                    <a:pt x="19861" y="24700"/>
                  </a:lnTo>
                  <a:lnTo>
                    <a:pt x="19398" y="24573"/>
                  </a:lnTo>
                  <a:lnTo>
                    <a:pt x="18872" y="24489"/>
                  </a:lnTo>
                  <a:lnTo>
                    <a:pt x="18599" y="24447"/>
                  </a:lnTo>
                  <a:lnTo>
                    <a:pt x="18325" y="24447"/>
                  </a:lnTo>
                  <a:lnTo>
                    <a:pt x="18031" y="24426"/>
                  </a:lnTo>
                  <a:lnTo>
                    <a:pt x="17736" y="24447"/>
                  </a:lnTo>
                  <a:lnTo>
                    <a:pt x="17442" y="24468"/>
                  </a:lnTo>
                  <a:lnTo>
                    <a:pt x="17147" y="24531"/>
                  </a:lnTo>
                  <a:lnTo>
                    <a:pt x="16832" y="24594"/>
                  </a:lnTo>
                  <a:lnTo>
                    <a:pt x="16516" y="24679"/>
                  </a:lnTo>
                  <a:lnTo>
                    <a:pt x="16222" y="24784"/>
                  </a:lnTo>
                  <a:lnTo>
                    <a:pt x="15906" y="24931"/>
                  </a:lnTo>
                  <a:lnTo>
                    <a:pt x="15590" y="25099"/>
                  </a:lnTo>
                  <a:lnTo>
                    <a:pt x="15275" y="25289"/>
                  </a:lnTo>
                  <a:lnTo>
                    <a:pt x="14959" y="25499"/>
                  </a:lnTo>
                  <a:lnTo>
                    <a:pt x="14665" y="25752"/>
                  </a:lnTo>
                  <a:lnTo>
                    <a:pt x="14349" y="26046"/>
                  </a:lnTo>
                  <a:lnTo>
                    <a:pt x="14055" y="26362"/>
                  </a:lnTo>
                  <a:lnTo>
                    <a:pt x="14286" y="25457"/>
                  </a:lnTo>
                  <a:lnTo>
                    <a:pt x="14475" y="24552"/>
                  </a:lnTo>
                  <a:lnTo>
                    <a:pt x="14665" y="23648"/>
                  </a:lnTo>
                  <a:lnTo>
                    <a:pt x="14833" y="22743"/>
                  </a:lnTo>
                  <a:lnTo>
                    <a:pt x="15170" y="22722"/>
                  </a:lnTo>
                  <a:lnTo>
                    <a:pt x="15548" y="22701"/>
                  </a:lnTo>
                  <a:lnTo>
                    <a:pt x="15969" y="22659"/>
                  </a:lnTo>
                  <a:lnTo>
                    <a:pt x="16411" y="22575"/>
                  </a:lnTo>
                  <a:lnTo>
                    <a:pt x="16916" y="22491"/>
                  </a:lnTo>
                  <a:lnTo>
                    <a:pt x="17421" y="22343"/>
                  </a:lnTo>
                  <a:lnTo>
                    <a:pt x="17926" y="22196"/>
                  </a:lnTo>
                  <a:lnTo>
                    <a:pt x="18452" y="21986"/>
                  </a:lnTo>
                  <a:lnTo>
                    <a:pt x="18978" y="21733"/>
                  </a:lnTo>
                  <a:lnTo>
                    <a:pt x="19230" y="21607"/>
                  </a:lnTo>
                  <a:lnTo>
                    <a:pt x="19504" y="21439"/>
                  </a:lnTo>
                  <a:lnTo>
                    <a:pt x="19735" y="21270"/>
                  </a:lnTo>
                  <a:lnTo>
                    <a:pt x="19987" y="21102"/>
                  </a:lnTo>
                  <a:lnTo>
                    <a:pt x="20219" y="20913"/>
                  </a:lnTo>
                  <a:lnTo>
                    <a:pt x="20450" y="20702"/>
                  </a:lnTo>
                  <a:lnTo>
                    <a:pt x="20682" y="20471"/>
                  </a:lnTo>
                  <a:lnTo>
                    <a:pt x="20892" y="20239"/>
                  </a:lnTo>
                  <a:lnTo>
                    <a:pt x="21081" y="19987"/>
                  </a:lnTo>
                  <a:lnTo>
                    <a:pt x="21271" y="19713"/>
                  </a:lnTo>
                  <a:lnTo>
                    <a:pt x="21460" y="19419"/>
                  </a:lnTo>
                  <a:lnTo>
                    <a:pt x="21628" y="19103"/>
                  </a:lnTo>
                  <a:lnTo>
                    <a:pt x="21776" y="18788"/>
                  </a:lnTo>
                  <a:lnTo>
                    <a:pt x="21902" y="18451"/>
                  </a:lnTo>
                  <a:lnTo>
                    <a:pt x="21713" y="18388"/>
                  </a:lnTo>
                  <a:lnTo>
                    <a:pt x="21481" y="18325"/>
                  </a:lnTo>
                  <a:lnTo>
                    <a:pt x="21187" y="18241"/>
                  </a:lnTo>
                  <a:lnTo>
                    <a:pt x="20829" y="18178"/>
                  </a:lnTo>
                  <a:lnTo>
                    <a:pt x="20408" y="18136"/>
                  </a:lnTo>
                  <a:lnTo>
                    <a:pt x="19924" y="18093"/>
                  </a:lnTo>
                  <a:lnTo>
                    <a:pt x="19419" y="18115"/>
                  </a:lnTo>
                  <a:lnTo>
                    <a:pt x="18893" y="18157"/>
                  </a:lnTo>
                  <a:lnTo>
                    <a:pt x="18620" y="18199"/>
                  </a:lnTo>
                  <a:lnTo>
                    <a:pt x="18346" y="18262"/>
                  </a:lnTo>
                  <a:lnTo>
                    <a:pt x="18052" y="18346"/>
                  </a:lnTo>
                  <a:lnTo>
                    <a:pt x="17778" y="18430"/>
                  </a:lnTo>
                  <a:lnTo>
                    <a:pt x="17484" y="18556"/>
                  </a:lnTo>
                  <a:lnTo>
                    <a:pt x="17210" y="18683"/>
                  </a:lnTo>
                  <a:lnTo>
                    <a:pt x="16937" y="18830"/>
                  </a:lnTo>
                  <a:lnTo>
                    <a:pt x="16642" y="19019"/>
                  </a:lnTo>
                  <a:lnTo>
                    <a:pt x="16390" y="19230"/>
                  </a:lnTo>
                  <a:lnTo>
                    <a:pt x="16116" y="19440"/>
                  </a:lnTo>
                  <a:lnTo>
                    <a:pt x="15843" y="19692"/>
                  </a:lnTo>
                  <a:lnTo>
                    <a:pt x="15611" y="19987"/>
                  </a:lnTo>
                  <a:lnTo>
                    <a:pt x="15359" y="20303"/>
                  </a:lnTo>
                  <a:lnTo>
                    <a:pt x="15127" y="20639"/>
                  </a:lnTo>
                  <a:lnTo>
                    <a:pt x="15233" y="19629"/>
                  </a:lnTo>
                  <a:lnTo>
                    <a:pt x="15296" y="18619"/>
                  </a:lnTo>
                  <a:lnTo>
                    <a:pt x="15338" y="17610"/>
                  </a:lnTo>
                  <a:lnTo>
                    <a:pt x="15359" y="16621"/>
                  </a:lnTo>
                  <a:lnTo>
                    <a:pt x="15696" y="16600"/>
                  </a:lnTo>
                  <a:lnTo>
                    <a:pt x="16074" y="16579"/>
                  </a:lnTo>
                  <a:lnTo>
                    <a:pt x="16495" y="16537"/>
                  </a:lnTo>
                  <a:lnTo>
                    <a:pt x="16958" y="16452"/>
                  </a:lnTo>
                  <a:lnTo>
                    <a:pt x="17442" y="16368"/>
                  </a:lnTo>
                  <a:lnTo>
                    <a:pt x="17947" y="16242"/>
                  </a:lnTo>
                  <a:lnTo>
                    <a:pt x="18473" y="16074"/>
                  </a:lnTo>
                  <a:lnTo>
                    <a:pt x="18999" y="15884"/>
                  </a:lnTo>
                  <a:lnTo>
                    <a:pt x="19504" y="15632"/>
                  </a:lnTo>
                  <a:lnTo>
                    <a:pt x="19777" y="15506"/>
                  </a:lnTo>
                  <a:lnTo>
                    <a:pt x="20030" y="15358"/>
                  </a:lnTo>
                  <a:lnTo>
                    <a:pt x="20261" y="15190"/>
                  </a:lnTo>
                  <a:lnTo>
                    <a:pt x="20513" y="15001"/>
                  </a:lnTo>
                  <a:lnTo>
                    <a:pt x="20745" y="14811"/>
                  </a:lnTo>
                  <a:lnTo>
                    <a:pt x="20976" y="14622"/>
                  </a:lnTo>
                  <a:lnTo>
                    <a:pt x="21208" y="14391"/>
                  </a:lnTo>
                  <a:lnTo>
                    <a:pt x="21418" y="14159"/>
                  </a:lnTo>
                  <a:lnTo>
                    <a:pt x="21628" y="13907"/>
                  </a:lnTo>
                  <a:lnTo>
                    <a:pt x="21818" y="13633"/>
                  </a:lnTo>
                  <a:lnTo>
                    <a:pt x="21986" y="13360"/>
                  </a:lnTo>
                  <a:lnTo>
                    <a:pt x="22154" y="13044"/>
                  </a:lnTo>
                  <a:lnTo>
                    <a:pt x="22302" y="12729"/>
                  </a:lnTo>
                  <a:lnTo>
                    <a:pt x="22449" y="12392"/>
                  </a:lnTo>
                  <a:lnTo>
                    <a:pt x="22239" y="12308"/>
                  </a:lnTo>
                  <a:lnTo>
                    <a:pt x="21986" y="12245"/>
                  </a:lnTo>
                  <a:lnTo>
                    <a:pt x="21671" y="12161"/>
                  </a:lnTo>
                  <a:lnTo>
                    <a:pt x="21271" y="12097"/>
                  </a:lnTo>
                  <a:lnTo>
                    <a:pt x="20829" y="12055"/>
                  </a:lnTo>
                  <a:lnTo>
                    <a:pt x="20324" y="12013"/>
                  </a:lnTo>
                  <a:lnTo>
                    <a:pt x="19777" y="12034"/>
                  </a:lnTo>
                  <a:lnTo>
                    <a:pt x="19504" y="12055"/>
                  </a:lnTo>
                  <a:lnTo>
                    <a:pt x="19209" y="12097"/>
                  </a:lnTo>
                  <a:lnTo>
                    <a:pt x="18914" y="12161"/>
                  </a:lnTo>
                  <a:lnTo>
                    <a:pt x="18620" y="12245"/>
                  </a:lnTo>
                  <a:lnTo>
                    <a:pt x="18325" y="12329"/>
                  </a:lnTo>
                  <a:lnTo>
                    <a:pt x="18031" y="12455"/>
                  </a:lnTo>
                  <a:lnTo>
                    <a:pt x="17736" y="12581"/>
                  </a:lnTo>
                  <a:lnTo>
                    <a:pt x="17442" y="12750"/>
                  </a:lnTo>
                  <a:lnTo>
                    <a:pt x="17147" y="12939"/>
                  </a:lnTo>
                  <a:lnTo>
                    <a:pt x="16874" y="13149"/>
                  </a:lnTo>
                  <a:lnTo>
                    <a:pt x="16579" y="13381"/>
                  </a:lnTo>
                  <a:lnTo>
                    <a:pt x="16306" y="13654"/>
                  </a:lnTo>
                  <a:lnTo>
                    <a:pt x="16053" y="13949"/>
                  </a:lnTo>
                  <a:lnTo>
                    <a:pt x="15801" y="14285"/>
                  </a:lnTo>
                  <a:lnTo>
                    <a:pt x="15548" y="14664"/>
                  </a:lnTo>
                  <a:lnTo>
                    <a:pt x="15317" y="15064"/>
                  </a:lnTo>
                  <a:lnTo>
                    <a:pt x="15296" y="14412"/>
                  </a:lnTo>
                  <a:lnTo>
                    <a:pt x="15233" y="13823"/>
                  </a:lnTo>
                  <a:lnTo>
                    <a:pt x="15191" y="13233"/>
                  </a:lnTo>
                  <a:lnTo>
                    <a:pt x="15106" y="12644"/>
                  </a:lnTo>
                  <a:lnTo>
                    <a:pt x="15022" y="12055"/>
                  </a:lnTo>
                  <a:lnTo>
                    <a:pt x="15317" y="11908"/>
                  </a:lnTo>
                  <a:lnTo>
                    <a:pt x="15653" y="11719"/>
                  </a:lnTo>
                  <a:lnTo>
                    <a:pt x="16011" y="11508"/>
                  </a:lnTo>
                  <a:lnTo>
                    <a:pt x="16390" y="11256"/>
                  </a:lnTo>
                  <a:lnTo>
                    <a:pt x="16811" y="10961"/>
                  </a:lnTo>
                  <a:lnTo>
                    <a:pt x="17210" y="10646"/>
                  </a:lnTo>
                  <a:lnTo>
                    <a:pt x="17631" y="10267"/>
                  </a:lnTo>
                  <a:lnTo>
                    <a:pt x="18031" y="9867"/>
                  </a:lnTo>
                  <a:lnTo>
                    <a:pt x="18410" y="9425"/>
                  </a:lnTo>
                  <a:lnTo>
                    <a:pt x="18578" y="9194"/>
                  </a:lnTo>
                  <a:lnTo>
                    <a:pt x="18746" y="8942"/>
                  </a:lnTo>
                  <a:lnTo>
                    <a:pt x="18914" y="8689"/>
                  </a:lnTo>
                  <a:lnTo>
                    <a:pt x="19062" y="8416"/>
                  </a:lnTo>
                  <a:lnTo>
                    <a:pt x="19188" y="8142"/>
                  </a:lnTo>
                  <a:lnTo>
                    <a:pt x="19314" y="7869"/>
                  </a:lnTo>
                  <a:lnTo>
                    <a:pt x="19440" y="7574"/>
                  </a:lnTo>
                  <a:lnTo>
                    <a:pt x="19525" y="7258"/>
                  </a:lnTo>
                  <a:lnTo>
                    <a:pt x="19609" y="6943"/>
                  </a:lnTo>
                  <a:lnTo>
                    <a:pt x="19672" y="6606"/>
                  </a:lnTo>
                  <a:lnTo>
                    <a:pt x="19714" y="6270"/>
                  </a:lnTo>
                  <a:lnTo>
                    <a:pt x="19735" y="5933"/>
                  </a:lnTo>
                  <a:lnTo>
                    <a:pt x="19735" y="5554"/>
                  </a:lnTo>
                  <a:lnTo>
                    <a:pt x="19714" y="5197"/>
                  </a:lnTo>
                  <a:lnTo>
                    <a:pt x="19525" y="5218"/>
                  </a:lnTo>
                  <a:lnTo>
                    <a:pt x="19293" y="5239"/>
                  </a:lnTo>
                  <a:lnTo>
                    <a:pt x="19020" y="5302"/>
                  </a:lnTo>
                  <a:lnTo>
                    <a:pt x="18662" y="5386"/>
                  </a:lnTo>
                  <a:lnTo>
                    <a:pt x="18283" y="5512"/>
                  </a:lnTo>
                  <a:lnTo>
                    <a:pt x="17863" y="5659"/>
                  </a:lnTo>
                  <a:lnTo>
                    <a:pt x="17400" y="5870"/>
                  </a:lnTo>
                  <a:lnTo>
                    <a:pt x="16958" y="6122"/>
                  </a:lnTo>
                  <a:lnTo>
                    <a:pt x="16726" y="6270"/>
                  </a:lnTo>
                  <a:lnTo>
                    <a:pt x="16495" y="6417"/>
                  </a:lnTo>
                  <a:lnTo>
                    <a:pt x="16285" y="6606"/>
                  </a:lnTo>
                  <a:lnTo>
                    <a:pt x="16074" y="6796"/>
                  </a:lnTo>
                  <a:lnTo>
                    <a:pt x="15864" y="6985"/>
                  </a:lnTo>
                  <a:lnTo>
                    <a:pt x="15653" y="7216"/>
                  </a:lnTo>
                  <a:lnTo>
                    <a:pt x="15464" y="7448"/>
                  </a:lnTo>
                  <a:lnTo>
                    <a:pt x="15275" y="7721"/>
                  </a:lnTo>
                  <a:lnTo>
                    <a:pt x="15106" y="7995"/>
                  </a:lnTo>
                  <a:lnTo>
                    <a:pt x="14959" y="8289"/>
                  </a:lnTo>
                  <a:lnTo>
                    <a:pt x="14812" y="8605"/>
                  </a:lnTo>
                  <a:lnTo>
                    <a:pt x="14707" y="8942"/>
                  </a:lnTo>
                  <a:lnTo>
                    <a:pt x="14602" y="9299"/>
                  </a:lnTo>
                  <a:lnTo>
                    <a:pt x="14517" y="9678"/>
                  </a:lnTo>
                  <a:lnTo>
                    <a:pt x="14349" y="9152"/>
                  </a:lnTo>
                  <a:lnTo>
                    <a:pt x="14160" y="8605"/>
                  </a:lnTo>
                  <a:lnTo>
                    <a:pt x="13970" y="8079"/>
                  </a:lnTo>
                  <a:lnTo>
                    <a:pt x="13760" y="7574"/>
                  </a:lnTo>
                  <a:lnTo>
                    <a:pt x="13781" y="7195"/>
                  </a:lnTo>
                  <a:lnTo>
                    <a:pt x="13802" y="6796"/>
                  </a:lnTo>
                  <a:lnTo>
                    <a:pt x="13781" y="6354"/>
                  </a:lnTo>
                  <a:lnTo>
                    <a:pt x="13760" y="5891"/>
                  </a:lnTo>
                  <a:lnTo>
                    <a:pt x="13697" y="5386"/>
                  </a:lnTo>
                  <a:lnTo>
                    <a:pt x="13613" y="4860"/>
                  </a:lnTo>
                  <a:lnTo>
                    <a:pt x="13486" y="4334"/>
                  </a:lnTo>
                  <a:lnTo>
                    <a:pt x="13339" y="3787"/>
                  </a:lnTo>
                  <a:lnTo>
                    <a:pt x="13108" y="3261"/>
                  </a:lnTo>
                  <a:lnTo>
                    <a:pt x="12982" y="2988"/>
                  </a:lnTo>
                  <a:lnTo>
                    <a:pt x="12855" y="2714"/>
                  </a:lnTo>
                  <a:lnTo>
                    <a:pt x="12687" y="2462"/>
                  </a:lnTo>
                  <a:lnTo>
                    <a:pt x="12519" y="2209"/>
                  </a:lnTo>
                  <a:lnTo>
                    <a:pt x="12350" y="1957"/>
                  </a:lnTo>
                  <a:lnTo>
                    <a:pt x="12140" y="1704"/>
                  </a:lnTo>
                  <a:lnTo>
                    <a:pt x="11930" y="1452"/>
                  </a:lnTo>
                  <a:lnTo>
                    <a:pt x="11698" y="1220"/>
                  </a:lnTo>
                  <a:lnTo>
                    <a:pt x="11446" y="989"/>
                  </a:lnTo>
                  <a:lnTo>
                    <a:pt x="11172" y="778"/>
                  </a:lnTo>
                  <a:lnTo>
                    <a:pt x="10878" y="568"/>
                  </a:lnTo>
                  <a:lnTo>
                    <a:pt x="10562" y="379"/>
                  </a:lnTo>
                  <a:lnTo>
                    <a:pt x="10225" y="189"/>
                  </a:lnTo>
                  <a:lnTo>
                    <a:pt x="98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525450" y="3185200"/>
              <a:ext cx="563350" cy="1167150"/>
            </a:xfrm>
            <a:custGeom>
              <a:rect b="b" l="l" r="r" t="t"/>
              <a:pathLst>
                <a:path extrusionOk="0" h="46686" w="22534">
                  <a:moveTo>
                    <a:pt x="12519" y="1"/>
                  </a:moveTo>
                  <a:lnTo>
                    <a:pt x="12182" y="169"/>
                  </a:lnTo>
                  <a:lnTo>
                    <a:pt x="11846" y="358"/>
                  </a:lnTo>
                  <a:lnTo>
                    <a:pt x="11530" y="569"/>
                  </a:lnTo>
                  <a:lnTo>
                    <a:pt x="11236" y="779"/>
                  </a:lnTo>
                  <a:lnTo>
                    <a:pt x="10962" y="990"/>
                  </a:lnTo>
                  <a:lnTo>
                    <a:pt x="10710" y="1221"/>
                  </a:lnTo>
                  <a:lnTo>
                    <a:pt x="10478" y="1452"/>
                  </a:lnTo>
                  <a:lnTo>
                    <a:pt x="10268" y="1705"/>
                  </a:lnTo>
                  <a:lnTo>
                    <a:pt x="10057" y="1957"/>
                  </a:lnTo>
                  <a:lnTo>
                    <a:pt x="9889" y="2210"/>
                  </a:lnTo>
                  <a:lnTo>
                    <a:pt x="9721" y="2462"/>
                  </a:lnTo>
                  <a:lnTo>
                    <a:pt x="9553" y="2736"/>
                  </a:lnTo>
                  <a:lnTo>
                    <a:pt x="9426" y="2988"/>
                  </a:lnTo>
                  <a:lnTo>
                    <a:pt x="9300" y="3262"/>
                  </a:lnTo>
                  <a:lnTo>
                    <a:pt x="9090" y="3809"/>
                  </a:lnTo>
                  <a:lnTo>
                    <a:pt x="8921" y="4335"/>
                  </a:lnTo>
                  <a:lnTo>
                    <a:pt x="8795" y="4882"/>
                  </a:lnTo>
                  <a:lnTo>
                    <a:pt x="8711" y="5387"/>
                  </a:lnTo>
                  <a:lnTo>
                    <a:pt x="8669" y="5892"/>
                  </a:lnTo>
                  <a:lnTo>
                    <a:pt x="8627" y="6375"/>
                  </a:lnTo>
                  <a:lnTo>
                    <a:pt x="8627" y="6817"/>
                  </a:lnTo>
                  <a:lnTo>
                    <a:pt x="8648" y="7217"/>
                  </a:lnTo>
                  <a:lnTo>
                    <a:pt x="8669" y="7575"/>
                  </a:lnTo>
                  <a:lnTo>
                    <a:pt x="8459" y="8101"/>
                  </a:lnTo>
                  <a:lnTo>
                    <a:pt x="8269" y="8627"/>
                  </a:lnTo>
                  <a:lnTo>
                    <a:pt x="8080" y="9153"/>
                  </a:lnTo>
                  <a:lnTo>
                    <a:pt x="7933" y="9700"/>
                  </a:lnTo>
                  <a:lnTo>
                    <a:pt x="7848" y="9321"/>
                  </a:lnTo>
                  <a:lnTo>
                    <a:pt x="7743" y="8942"/>
                  </a:lnTo>
                  <a:lnTo>
                    <a:pt x="7617" y="8606"/>
                  </a:lnTo>
                  <a:lnTo>
                    <a:pt x="7470" y="8290"/>
                  </a:lnTo>
                  <a:lnTo>
                    <a:pt x="7322" y="7995"/>
                  </a:lnTo>
                  <a:lnTo>
                    <a:pt x="7154" y="7722"/>
                  </a:lnTo>
                  <a:lnTo>
                    <a:pt x="6965" y="7470"/>
                  </a:lnTo>
                  <a:lnTo>
                    <a:pt x="6775" y="7238"/>
                  </a:lnTo>
                  <a:lnTo>
                    <a:pt x="6565" y="7007"/>
                  </a:lnTo>
                  <a:lnTo>
                    <a:pt x="6355" y="6796"/>
                  </a:lnTo>
                  <a:lnTo>
                    <a:pt x="6144" y="6607"/>
                  </a:lnTo>
                  <a:lnTo>
                    <a:pt x="5913" y="6439"/>
                  </a:lnTo>
                  <a:lnTo>
                    <a:pt x="5702" y="6270"/>
                  </a:lnTo>
                  <a:lnTo>
                    <a:pt x="5471" y="6144"/>
                  </a:lnTo>
                  <a:lnTo>
                    <a:pt x="5008" y="5892"/>
                  </a:lnTo>
                  <a:lnTo>
                    <a:pt x="4566" y="5681"/>
                  </a:lnTo>
                  <a:lnTo>
                    <a:pt x="4146" y="5534"/>
                  </a:lnTo>
                  <a:lnTo>
                    <a:pt x="3746" y="5408"/>
                  </a:lnTo>
                  <a:lnTo>
                    <a:pt x="3409" y="5324"/>
                  </a:lnTo>
                  <a:lnTo>
                    <a:pt x="3115" y="5260"/>
                  </a:lnTo>
                  <a:lnTo>
                    <a:pt x="2904" y="5239"/>
                  </a:lnTo>
                  <a:lnTo>
                    <a:pt x="2694" y="5218"/>
                  </a:lnTo>
                  <a:lnTo>
                    <a:pt x="2694" y="5576"/>
                  </a:lnTo>
                  <a:lnTo>
                    <a:pt x="2694" y="5955"/>
                  </a:lnTo>
                  <a:lnTo>
                    <a:pt x="2715" y="6291"/>
                  </a:lnTo>
                  <a:lnTo>
                    <a:pt x="2757" y="6628"/>
                  </a:lnTo>
                  <a:lnTo>
                    <a:pt x="2820" y="6965"/>
                  </a:lnTo>
                  <a:lnTo>
                    <a:pt x="2904" y="7280"/>
                  </a:lnTo>
                  <a:lnTo>
                    <a:pt x="2988" y="7596"/>
                  </a:lnTo>
                  <a:lnTo>
                    <a:pt x="3115" y="7890"/>
                  </a:lnTo>
                  <a:lnTo>
                    <a:pt x="3241" y="8164"/>
                  </a:lnTo>
                  <a:lnTo>
                    <a:pt x="3367" y="8437"/>
                  </a:lnTo>
                  <a:lnTo>
                    <a:pt x="3514" y="8711"/>
                  </a:lnTo>
                  <a:lnTo>
                    <a:pt x="3683" y="8963"/>
                  </a:lnTo>
                  <a:lnTo>
                    <a:pt x="3851" y="9216"/>
                  </a:lnTo>
                  <a:lnTo>
                    <a:pt x="4040" y="9447"/>
                  </a:lnTo>
                  <a:lnTo>
                    <a:pt x="4419" y="9889"/>
                  </a:lnTo>
                  <a:lnTo>
                    <a:pt x="4819" y="10289"/>
                  </a:lnTo>
                  <a:lnTo>
                    <a:pt x="5219" y="10646"/>
                  </a:lnTo>
                  <a:lnTo>
                    <a:pt x="5639" y="10983"/>
                  </a:lnTo>
                  <a:lnTo>
                    <a:pt x="6039" y="11278"/>
                  </a:lnTo>
                  <a:lnTo>
                    <a:pt x="6418" y="11530"/>
                  </a:lnTo>
                  <a:lnTo>
                    <a:pt x="6796" y="11740"/>
                  </a:lnTo>
                  <a:lnTo>
                    <a:pt x="7133" y="11909"/>
                  </a:lnTo>
                  <a:lnTo>
                    <a:pt x="7407" y="12056"/>
                  </a:lnTo>
                  <a:lnTo>
                    <a:pt x="7322" y="12645"/>
                  </a:lnTo>
                  <a:lnTo>
                    <a:pt x="7259" y="13234"/>
                  </a:lnTo>
                  <a:lnTo>
                    <a:pt x="7196" y="13823"/>
                  </a:lnTo>
                  <a:lnTo>
                    <a:pt x="7154" y="14412"/>
                  </a:lnTo>
                  <a:lnTo>
                    <a:pt x="7133" y="15065"/>
                  </a:lnTo>
                  <a:lnTo>
                    <a:pt x="6902" y="14665"/>
                  </a:lnTo>
                  <a:lnTo>
                    <a:pt x="6649" y="14307"/>
                  </a:lnTo>
                  <a:lnTo>
                    <a:pt x="6397" y="13971"/>
                  </a:lnTo>
                  <a:lnTo>
                    <a:pt x="6123" y="13676"/>
                  </a:lnTo>
                  <a:lnTo>
                    <a:pt x="5850" y="13402"/>
                  </a:lnTo>
                  <a:lnTo>
                    <a:pt x="5576" y="13150"/>
                  </a:lnTo>
                  <a:lnTo>
                    <a:pt x="5282" y="12940"/>
                  </a:lnTo>
                  <a:lnTo>
                    <a:pt x="5008" y="12750"/>
                  </a:lnTo>
                  <a:lnTo>
                    <a:pt x="4714" y="12603"/>
                  </a:lnTo>
                  <a:lnTo>
                    <a:pt x="4419" y="12456"/>
                  </a:lnTo>
                  <a:lnTo>
                    <a:pt x="4103" y="12351"/>
                  </a:lnTo>
                  <a:lnTo>
                    <a:pt x="3809" y="12266"/>
                  </a:lnTo>
                  <a:lnTo>
                    <a:pt x="3514" y="12182"/>
                  </a:lnTo>
                  <a:lnTo>
                    <a:pt x="3220" y="12119"/>
                  </a:lnTo>
                  <a:lnTo>
                    <a:pt x="2946" y="12077"/>
                  </a:lnTo>
                  <a:lnTo>
                    <a:pt x="2652" y="12056"/>
                  </a:lnTo>
                  <a:lnTo>
                    <a:pt x="2126" y="12035"/>
                  </a:lnTo>
                  <a:lnTo>
                    <a:pt x="1621" y="12077"/>
                  </a:lnTo>
                  <a:lnTo>
                    <a:pt x="1158" y="12119"/>
                  </a:lnTo>
                  <a:lnTo>
                    <a:pt x="779" y="12203"/>
                  </a:lnTo>
                  <a:lnTo>
                    <a:pt x="443" y="12266"/>
                  </a:lnTo>
                  <a:lnTo>
                    <a:pt x="211" y="12351"/>
                  </a:lnTo>
                  <a:lnTo>
                    <a:pt x="1" y="12414"/>
                  </a:lnTo>
                  <a:lnTo>
                    <a:pt x="127" y="12750"/>
                  </a:lnTo>
                  <a:lnTo>
                    <a:pt x="295" y="13087"/>
                  </a:lnTo>
                  <a:lnTo>
                    <a:pt x="443" y="13381"/>
                  </a:lnTo>
                  <a:lnTo>
                    <a:pt x="632" y="13655"/>
                  </a:lnTo>
                  <a:lnTo>
                    <a:pt x="821" y="13928"/>
                  </a:lnTo>
                  <a:lnTo>
                    <a:pt x="1032" y="14181"/>
                  </a:lnTo>
                  <a:lnTo>
                    <a:pt x="1242" y="14412"/>
                  </a:lnTo>
                  <a:lnTo>
                    <a:pt x="1474" y="14644"/>
                  </a:lnTo>
                  <a:lnTo>
                    <a:pt x="1684" y="14854"/>
                  </a:lnTo>
                  <a:lnTo>
                    <a:pt x="1936" y="15044"/>
                  </a:lnTo>
                  <a:lnTo>
                    <a:pt x="2168" y="15212"/>
                  </a:lnTo>
                  <a:lnTo>
                    <a:pt x="2420" y="15380"/>
                  </a:lnTo>
                  <a:lnTo>
                    <a:pt x="2673" y="15527"/>
                  </a:lnTo>
                  <a:lnTo>
                    <a:pt x="2946" y="15654"/>
                  </a:lnTo>
                  <a:lnTo>
                    <a:pt x="3451" y="15906"/>
                  </a:lnTo>
                  <a:lnTo>
                    <a:pt x="3977" y="16095"/>
                  </a:lnTo>
                  <a:lnTo>
                    <a:pt x="4503" y="16264"/>
                  </a:lnTo>
                  <a:lnTo>
                    <a:pt x="5008" y="16390"/>
                  </a:lnTo>
                  <a:lnTo>
                    <a:pt x="5492" y="16474"/>
                  </a:lnTo>
                  <a:lnTo>
                    <a:pt x="5955" y="16537"/>
                  </a:lnTo>
                  <a:lnTo>
                    <a:pt x="6376" y="16579"/>
                  </a:lnTo>
                  <a:lnTo>
                    <a:pt x="6754" y="16600"/>
                  </a:lnTo>
                  <a:lnTo>
                    <a:pt x="7091" y="16621"/>
                  </a:lnTo>
                  <a:lnTo>
                    <a:pt x="7112" y="17631"/>
                  </a:lnTo>
                  <a:lnTo>
                    <a:pt x="7154" y="18641"/>
                  </a:lnTo>
                  <a:lnTo>
                    <a:pt x="7238" y="19651"/>
                  </a:lnTo>
                  <a:lnTo>
                    <a:pt x="7343" y="20640"/>
                  </a:lnTo>
                  <a:lnTo>
                    <a:pt x="7112" y="20303"/>
                  </a:lnTo>
                  <a:lnTo>
                    <a:pt x="6860" y="19988"/>
                  </a:lnTo>
                  <a:lnTo>
                    <a:pt x="6607" y="19714"/>
                  </a:lnTo>
                  <a:lnTo>
                    <a:pt x="6355" y="19462"/>
                  </a:lnTo>
                  <a:lnTo>
                    <a:pt x="6081" y="19230"/>
                  </a:lnTo>
                  <a:lnTo>
                    <a:pt x="5808" y="19041"/>
                  </a:lnTo>
                  <a:lnTo>
                    <a:pt x="5534" y="18852"/>
                  </a:lnTo>
                  <a:lnTo>
                    <a:pt x="5240" y="18704"/>
                  </a:lnTo>
                  <a:lnTo>
                    <a:pt x="4966" y="18557"/>
                  </a:lnTo>
                  <a:lnTo>
                    <a:pt x="4693" y="18452"/>
                  </a:lnTo>
                  <a:lnTo>
                    <a:pt x="4398" y="18368"/>
                  </a:lnTo>
                  <a:lnTo>
                    <a:pt x="4125" y="18283"/>
                  </a:lnTo>
                  <a:lnTo>
                    <a:pt x="3851" y="18220"/>
                  </a:lnTo>
                  <a:lnTo>
                    <a:pt x="3556" y="18178"/>
                  </a:lnTo>
                  <a:lnTo>
                    <a:pt x="3030" y="18136"/>
                  </a:lnTo>
                  <a:lnTo>
                    <a:pt x="2526" y="18136"/>
                  </a:lnTo>
                  <a:lnTo>
                    <a:pt x="2063" y="18157"/>
                  </a:lnTo>
                  <a:lnTo>
                    <a:pt x="1642" y="18199"/>
                  </a:lnTo>
                  <a:lnTo>
                    <a:pt x="1263" y="18283"/>
                  </a:lnTo>
                  <a:lnTo>
                    <a:pt x="969" y="18347"/>
                  </a:lnTo>
                  <a:lnTo>
                    <a:pt x="737" y="18410"/>
                  </a:lnTo>
                  <a:lnTo>
                    <a:pt x="548" y="18473"/>
                  </a:lnTo>
                  <a:lnTo>
                    <a:pt x="695" y="18809"/>
                  </a:lnTo>
                  <a:lnTo>
                    <a:pt x="842" y="19146"/>
                  </a:lnTo>
                  <a:lnTo>
                    <a:pt x="1011" y="19441"/>
                  </a:lnTo>
                  <a:lnTo>
                    <a:pt x="1179" y="19735"/>
                  </a:lnTo>
                  <a:lnTo>
                    <a:pt x="1368" y="20009"/>
                  </a:lnTo>
                  <a:lnTo>
                    <a:pt x="1579" y="20261"/>
                  </a:lnTo>
                  <a:lnTo>
                    <a:pt x="1789" y="20493"/>
                  </a:lnTo>
                  <a:lnTo>
                    <a:pt x="2000" y="20724"/>
                  </a:lnTo>
                  <a:lnTo>
                    <a:pt x="2231" y="20934"/>
                  </a:lnTo>
                  <a:lnTo>
                    <a:pt x="2483" y="21124"/>
                  </a:lnTo>
                  <a:lnTo>
                    <a:pt x="2715" y="21292"/>
                  </a:lnTo>
                  <a:lnTo>
                    <a:pt x="2967" y="21460"/>
                  </a:lnTo>
                  <a:lnTo>
                    <a:pt x="3220" y="21629"/>
                  </a:lnTo>
                  <a:lnTo>
                    <a:pt x="3493" y="21755"/>
                  </a:lnTo>
                  <a:lnTo>
                    <a:pt x="3998" y="22007"/>
                  </a:lnTo>
                  <a:lnTo>
                    <a:pt x="4524" y="22218"/>
                  </a:lnTo>
                  <a:lnTo>
                    <a:pt x="5050" y="22365"/>
                  </a:lnTo>
                  <a:lnTo>
                    <a:pt x="5555" y="22491"/>
                  </a:lnTo>
                  <a:lnTo>
                    <a:pt x="6039" y="22596"/>
                  </a:lnTo>
                  <a:lnTo>
                    <a:pt x="6502" y="22660"/>
                  </a:lnTo>
                  <a:lnTo>
                    <a:pt x="6923" y="22702"/>
                  </a:lnTo>
                  <a:lnTo>
                    <a:pt x="7301" y="22744"/>
                  </a:lnTo>
                  <a:lnTo>
                    <a:pt x="7638" y="22744"/>
                  </a:lnTo>
                  <a:lnTo>
                    <a:pt x="7806" y="23669"/>
                  </a:lnTo>
                  <a:lnTo>
                    <a:pt x="7996" y="24574"/>
                  </a:lnTo>
                  <a:lnTo>
                    <a:pt x="8206" y="25479"/>
                  </a:lnTo>
                  <a:lnTo>
                    <a:pt x="8416" y="26362"/>
                  </a:lnTo>
                  <a:lnTo>
                    <a:pt x="8122" y="26047"/>
                  </a:lnTo>
                  <a:lnTo>
                    <a:pt x="7827" y="25773"/>
                  </a:lnTo>
                  <a:lnTo>
                    <a:pt x="7512" y="25521"/>
                  </a:lnTo>
                  <a:lnTo>
                    <a:pt x="7196" y="25289"/>
                  </a:lnTo>
                  <a:lnTo>
                    <a:pt x="6881" y="25100"/>
                  </a:lnTo>
                  <a:lnTo>
                    <a:pt x="6565" y="24932"/>
                  </a:lnTo>
                  <a:lnTo>
                    <a:pt x="6270" y="24806"/>
                  </a:lnTo>
                  <a:lnTo>
                    <a:pt x="5955" y="24700"/>
                  </a:lnTo>
                  <a:lnTo>
                    <a:pt x="5639" y="24616"/>
                  </a:lnTo>
                  <a:lnTo>
                    <a:pt x="5324" y="24532"/>
                  </a:lnTo>
                  <a:lnTo>
                    <a:pt x="5029" y="24490"/>
                  </a:lnTo>
                  <a:lnTo>
                    <a:pt x="4735" y="24469"/>
                  </a:lnTo>
                  <a:lnTo>
                    <a:pt x="4440" y="24448"/>
                  </a:lnTo>
                  <a:lnTo>
                    <a:pt x="4146" y="24469"/>
                  </a:lnTo>
                  <a:lnTo>
                    <a:pt x="3872" y="24469"/>
                  </a:lnTo>
                  <a:lnTo>
                    <a:pt x="3599" y="24511"/>
                  </a:lnTo>
                  <a:lnTo>
                    <a:pt x="3073" y="24595"/>
                  </a:lnTo>
                  <a:lnTo>
                    <a:pt x="2610" y="24721"/>
                  </a:lnTo>
                  <a:lnTo>
                    <a:pt x="2189" y="24848"/>
                  </a:lnTo>
                  <a:lnTo>
                    <a:pt x="1831" y="24995"/>
                  </a:lnTo>
                  <a:lnTo>
                    <a:pt x="1537" y="25121"/>
                  </a:lnTo>
                  <a:lnTo>
                    <a:pt x="1326" y="25247"/>
                  </a:lnTo>
                  <a:lnTo>
                    <a:pt x="1137" y="25332"/>
                  </a:lnTo>
                  <a:lnTo>
                    <a:pt x="1347" y="25647"/>
                  </a:lnTo>
                  <a:lnTo>
                    <a:pt x="1558" y="25942"/>
                  </a:lnTo>
                  <a:lnTo>
                    <a:pt x="1768" y="26215"/>
                  </a:lnTo>
                  <a:lnTo>
                    <a:pt x="2000" y="26447"/>
                  </a:lnTo>
                  <a:lnTo>
                    <a:pt x="2252" y="26678"/>
                  </a:lnTo>
                  <a:lnTo>
                    <a:pt x="2483" y="26888"/>
                  </a:lnTo>
                  <a:lnTo>
                    <a:pt x="2757" y="27078"/>
                  </a:lnTo>
                  <a:lnTo>
                    <a:pt x="3009" y="27267"/>
                  </a:lnTo>
                  <a:lnTo>
                    <a:pt x="3283" y="27414"/>
                  </a:lnTo>
                  <a:lnTo>
                    <a:pt x="3556" y="27562"/>
                  </a:lnTo>
                  <a:lnTo>
                    <a:pt x="3830" y="27688"/>
                  </a:lnTo>
                  <a:lnTo>
                    <a:pt x="4103" y="27814"/>
                  </a:lnTo>
                  <a:lnTo>
                    <a:pt x="4377" y="27898"/>
                  </a:lnTo>
                  <a:lnTo>
                    <a:pt x="4650" y="28003"/>
                  </a:lnTo>
                  <a:lnTo>
                    <a:pt x="5219" y="28130"/>
                  </a:lnTo>
                  <a:lnTo>
                    <a:pt x="5787" y="28235"/>
                  </a:lnTo>
                  <a:lnTo>
                    <a:pt x="6313" y="28277"/>
                  </a:lnTo>
                  <a:lnTo>
                    <a:pt x="6839" y="28319"/>
                  </a:lnTo>
                  <a:lnTo>
                    <a:pt x="7343" y="28319"/>
                  </a:lnTo>
                  <a:lnTo>
                    <a:pt x="7806" y="28277"/>
                  </a:lnTo>
                  <a:lnTo>
                    <a:pt x="8227" y="28256"/>
                  </a:lnTo>
                  <a:lnTo>
                    <a:pt x="8606" y="28193"/>
                  </a:lnTo>
                  <a:lnTo>
                    <a:pt x="8921" y="28151"/>
                  </a:lnTo>
                  <a:lnTo>
                    <a:pt x="9321" y="29392"/>
                  </a:lnTo>
                  <a:lnTo>
                    <a:pt x="9763" y="30633"/>
                  </a:lnTo>
                  <a:lnTo>
                    <a:pt x="10226" y="31833"/>
                  </a:lnTo>
                  <a:lnTo>
                    <a:pt x="10731" y="33032"/>
                  </a:lnTo>
                  <a:lnTo>
                    <a:pt x="11046" y="33768"/>
                  </a:lnTo>
                  <a:lnTo>
                    <a:pt x="10668" y="33347"/>
                  </a:lnTo>
                  <a:lnTo>
                    <a:pt x="10289" y="32969"/>
                  </a:lnTo>
                  <a:lnTo>
                    <a:pt x="9910" y="32653"/>
                  </a:lnTo>
                  <a:lnTo>
                    <a:pt x="9531" y="32358"/>
                  </a:lnTo>
                  <a:lnTo>
                    <a:pt x="9132" y="32127"/>
                  </a:lnTo>
                  <a:lnTo>
                    <a:pt x="8753" y="31917"/>
                  </a:lnTo>
                  <a:lnTo>
                    <a:pt x="8374" y="31748"/>
                  </a:lnTo>
                  <a:lnTo>
                    <a:pt x="8017" y="31622"/>
                  </a:lnTo>
                  <a:lnTo>
                    <a:pt x="7638" y="31517"/>
                  </a:lnTo>
                  <a:lnTo>
                    <a:pt x="7280" y="31454"/>
                  </a:lnTo>
                  <a:lnTo>
                    <a:pt x="6923" y="31412"/>
                  </a:lnTo>
                  <a:lnTo>
                    <a:pt x="6586" y="31391"/>
                  </a:lnTo>
                  <a:lnTo>
                    <a:pt x="6249" y="31391"/>
                  </a:lnTo>
                  <a:lnTo>
                    <a:pt x="5913" y="31433"/>
                  </a:lnTo>
                  <a:lnTo>
                    <a:pt x="5597" y="31475"/>
                  </a:lnTo>
                  <a:lnTo>
                    <a:pt x="5303" y="31538"/>
                  </a:lnTo>
                  <a:lnTo>
                    <a:pt x="4987" y="31601"/>
                  </a:lnTo>
                  <a:lnTo>
                    <a:pt x="4714" y="31706"/>
                  </a:lnTo>
                  <a:lnTo>
                    <a:pt x="4188" y="31896"/>
                  </a:lnTo>
                  <a:lnTo>
                    <a:pt x="3725" y="32127"/>
                  </a:lnTo>
                  <a:lnTo>
                    <a:pt x="3346" y="32358"/>
                  </a:lnTo>
                  <a:lnTo>
                    <a:pt x="3009" y="32548"/>
                  </a:lnTo>
                  <a:lnTo>
                    <a:pt x="2778" y="32716"/>
                  </a:lnTo>
                  <a:lnTo>
                    <a:pt x="2589" y="32884"/>
                  </a:lnTo>
                  <a:lnTo>
                    <a:pt x="2883" y="33200"/>
                  </a:lnTo>
                  <a:lnTo>
                    <a:pt x="3178" y="33474"/>
                  </a:lnTo>
                  <a:lnTo>
                    <a:pt x="3472" y="33726"/>
                  </a:lnTo>
                  <a:lnTo>
                    <a:pt x="3788" y="33957"/>
                  </a:lnTo>
                  <a:lnTo>
                    <a:pt x="4103" y="34147"/>
                  </a:lnTo>
                  <a:lnTo>
                    <a:pt x="4440" y="34315"/>
                  </a:lnTo>
                  <a:lnTo>
                    <a:pt x="4756" y="34462"/>
                  </a:lnTo>
                  <a:lnTo>
                    <a:pt x="5092" y="34589"/>
                  </a:lnTo>
                  <a:lnTo>
                    <a:pt x="5429" y="34694"/>
                  </a:lnTo>
                  <a:lnTo>
                    <a:pt x="5766" y="34778"/>
                  </a:lnTo>
                  <a:lnTo>
                    <a:pt x="6102" y="34841"/>
                  </a:lnTo>
                  <a:lnTo>
                    <a:pt x="6439" y="34904"/>
                  </a:lnTo>
                  <a:lnTo>
                    <a:pt x="6775" y="34925"/>
                  </a:lnTo>
                  <a:lnTo>
                    <a:pt x="7112" y="34946"/>
                  </a:lnTo>
                  <a:lnTo>
                    <a:pt x="7743" y="34946"/>
                  </a:lnTo>
                  <a:lnTo>
                    <a:pt x="8374" y="34904"/>
                  </a:lnTo>
                  <a:lnTo>
                    <a:pt x="8942" y="34820"/>
                  </a:lnTo>
                  <a:lnTo>
                    <a:pt x="9489" y="34715"/>
                  </a:lnTo>
                  <a:lnTo>
                    <a:pt x="9973" y="34589"/>
                  </a:lnTo>
                  <a:lnTo>
                    <a:pt x="10415" y="34462"/>
                  </a:lnTo>
                  <a:lnTo>
                    <a:pt x="10752" y="34336"/>
                  </a:lnTo>
                  <a:lnTo>
                    <a:pt x="11236" y="34147"/>
                  </a:lnTo>
                  <a:lnTo>
                    <a:pt x="11551" y="34862"/>
                  </a:lnTo>
                  <a:lnTo>
                    <a:pt x="11909" y="35577"/>
                  </a:lnTo>
                  <a:lnTo>
                    <a:pt x="12267" y="36272"/>
                  </a:lnTo>
                  <a:lnTo>
                    <a:pt x="12624" y="36966"/>
                  </a:lnTo>
                  <a:lnTo>
                    <a:pt x="13024" y="37660"/>
                  </a:lnTo>
                  <a:lnTo>
                    <a:pt x="13424" y="38334"/>
                  </a:lnTo>
                  <a:lnTo>
                    <a:pt x="13844" y="39007"/>
                  </a:lnTo>
                  <a:lnTo>
                    <a:pt x="14265" y="39680"/>
                  </a:lnTo>
                  <a:lnTo>
                    <a:pt x="14265" y="39680"/>
                  </a:lnTo>
                  <a:lnTo>
                    <a:pt x="13802" y="39407"/>
                  </a:lnTo>
                  <a:lnTo>
                    <a:pt x="13361" y="39175"/>
                  </a:lnTo>
                  <a:lnTo>
                    <a:pt x="12919" y="38986"/>
                  </a:lnTo>
                  <a:lnTo>
                    <a:pt x="12477" y="38838"/>
                  </a:lnTo>
                  <a:lnTo>
                    <a:pt x="12077" y="38712"/>
                  </a:lnTo>
                  <a:lnTo>
                    <a:pt x="11656" y="38649"/>
                  </a:lnTo>
                  <a:lnTo>
                    <a:pt x="11278" y="38607"/>
                  </a:lnTo>
                  <a:lnTo>
                    <a:pt x="10899" y="38586"/>
                  </a:lnTo>
                  <a:lnTo>
                    <a:pt x="10520" y="38586"/>
                  </a:lnTo>
                  <a:lnTo>
                    <a:pt x="10184" y="38628"/>
                  </a:lnTo>
                  <a:lnTo>
                    <a:pt x="9826" y="38691"/>
                  </a:lnTo>
                  <a:lnTo>
                    <a:pt x="9510" y="38775"/>
                  </a:lnTo>
                  <a:lnTo>
                    <a:pt x="9195" y="38881"/>
                  </a:lnTo>
                  <a:lnTo>
                    <a:pt x="8900" y="38986"/>
                  </a:lnTo>
                  <a:lnTo>
                    <a:pt x="8606" y="39112"/>
                  </a:lnTo>
                  <a:lnTo>
                    <a:pt x="8353" y="39259"/>
                  </a:lnTo>
                  <a:lnTo>
                    <a:pt x="8080" y="39407"/>
                  </a:lnTo>
                  <a:lnTo>
                    <a:pt x="7848" y="39575"/>
                  </a:lnTo>
                  <a:lnTo>
                    <a:pt x="7407" y="39911"/>
                  </a:lnTo>
                  <a:lnTo>
                    <a:pt x="7049" y="40227"/>
                  </a:lnTo>
                  <a:lnTo>
                    <a:pt x="6733" y="40543"/>
                  </a:lnTo>
                  <a:lnTo>
                    <a:pt x="6481" y="40816"/>
                  </a:lnTo>
                  <a:lnTo>
                    <a:pt x="6313" y="41027"/>
                  </a:lnTo>
                  <a:lnTo>
                    <a:pt x="6165" y="41216"/>
                  </a:lnTo>
                  <a:lnTo>
                    <a:pt x="6502" y="41447"/>
                  </a:lnTo>
                  <a:lnTo>
                    <a:pt x="6839" y="41616"/>
                  </a:lnTo>
                  <a:lnTo>
                    <a:pt x="7196" y="41784"/>
                  </a:lnTo>
                  <a:lnTo>
                    <a:pt x="7533" y="41910"/>
                  </a:lnTo>
                  <a:lnTo>
                    <a:pt x="7869" y="42015"/>
                  </a:lnTo>
                  <a:lnTo>
                    <a:pt x="8206" y="42099"/>
                  </a:lnTo>
                  <a:lnTo>
                    <a:pt x="8543" y="42163"/>
                  </a:lnTo>
                  <a:lnTo>
                    <a:pt x="8879" y="42205"/>
                  </a:lnTo>
                  <a:lnTo>
                    <a:pt x="9216" y="42226"/>
                  </a:lnTo>
                  <a:lnTo>
                    <a:pt x="9868" y="42226"/>
                  </a:lnTo>
                  <a:lnTo>
                    <a:pt x="10205" y="42205"/>
                  </a:lnTo>
                  <a:lnTo>
                    <a:pt x="10520" y="42142"/>
                  </a:lnTo>
                  <a:lnTo>
                    <a:pt x="10815" y="42099"/>
                  </a:lnTo>
                  <a:lnTo>
                    <a:pt x="11425" y="41952"/>
                  </a:lnTo>
                  <a:lnTo>
                    <a:pt x="11993" y="41763"/>
                  </a:lnTo>
                  <a:lnTo>
                    <a:pt x="12519" y="41552"/>
                  </a:lnTo>
                  <a:lnTo>
                    <a:pt x="13024" y="41321"/>
                  </a:lnTo>
                  <a:lnTo>
                    <a:pt x="13466" y="41090"/>
                  </a:lnTo>
                  <a:lnTo>
                    <a:pt x="13866" y="40858"/>
                  </a:lnTo>
                  <a:lnTo>
                    <a:pt x="14202" y="40648"/>
                  </a:lnTo>
                  <a:lnTo>
                    <a:pt x="14707" y="40311"/>
                  </a:lnTo>
                  <a:lnTo>
                    <a:pt x="15065" y="40795"/>
                  </a:lnTo>
                  <a:lnTo>
                    <a:pt x="15422" y="41258"/>
                  </a:lnTo>
                  <a:lnTo>
                    <a:pt x="15780" y="41721"/>
                  </a:lnTo>
                  <a:lnTo>
                    <a:pt x="16159" y="42184"/>
                  </a:lnTo>
                  <a:lnTo>
                    <a:pt x="16558" y="42625"/>
                  </a:lnTo>
                  <a:lnTo>
                    <a:pt x="16958" y="43046"/>
                  </a:lnTo>
                  <a:lnTo>
                    <a:pt x="17379" y="43467"/>
                  </a:lnTo>
                  <a:lnTo>
                    <a:pt x="17800" y="43888"/>
                  </a:lnTo>
                  <a:lnTo>
                    <a:pt x="18242" y="44266"/>
                  </a:lnTo>
                  <a:lnTo>
                    <a:pt x="18683" y="44645"/>
                  </a:lnTo>
                  <a:lnTo>
                    <a:pt x="19146" y="45024"/>
                  </a:lnTo>
                  <a:lnTo>
                    <a:pt x="19630" y="45382"/>
                  </a:lnTo>
                  <a:lnTo>
                    <a:pt x="20114" y="45718"/>
                  </a:lnTo>
                  <a:lnTo>
                    <a:pt x="20598" y="46034"/>
                  </a:lnTo>
                  <a:lnTo>
                    <a:pt x="21103" y="46328"/>
                  </a:lnTo>
                  <a:lnTo>
                    <a:pt x="21629" y="46623"/>
                  </a:lnTo>
                  <a:lnTo>
                    <a:pt x="21776" y="46665"/>
                  </a:lnTo>
                  <a:lnTo>
                    <a:pt x="21902" y="46686"/>
                  </a:lnTo>
                  <a:lnTo>
                    <a:pt x="22029" y="46686"/>
                  </a:lnTo>
                  <a:lnTo>
                    <a:pt x="22134" y="46644"/>
                  </a:lnTo>
                  <a:lnTo>
                    <a:pt x="22239" y="46581"/>
                  </a:lnTo>
                  <a:lnTo>
                    <a:pt x="22323" y="46518"/>
                  </a:lnTo>
                  <a:lnTo>
                    <a:pt x="22407" y="46412"/>
                  </a:lnTo>
                  <a:lnTo>
                    <a:pt x="22449" y="46307"/>
                  </a:lnTo>
                  <a:lnTo>
                    <a:pt x="22491" y="46202"/>
                  </a:lnTo>
                  <a:lnTo>
                    <a:pt x="22512" y="46076"/>
                  </a:lnTo>
                  <a:lnTo>
                    <a:pt x="22534" y="45950"/>
                  </a:lnTo>
                  <a:lnTo>
                    <a:pt x="22512" y="45844"/>
                  </a:lnTo>
                  <a:lnTo>
                    <a:pt x="22470" y="45718"/>
                  </a:lnTo>
                  <a:lnTo>
                    <a:pt x="22386" y="45613"/>
                  </a:lnTo>
                  <a:lnTo>
                    <a:pt x="22302" y="45529"/>
                  </a:lnTo>
                  <a:lnTo>
                    <a:pt x="22176" y="45445"/>
                  </a:lnTo>
                  <a:lnTo>
                    <a:pt x="21692" y="45171"/>
                  </a:lnTo>
                  <a:lnTo>
                    <a:pt x="21229" y="44898"/>
                  </a:lnTo>
                  <a:lnTo>
                    <a:pt x="20766" y="44603"/>
                  </a:lnTo>
                  <a:lnTo>
                    <a:pt x="20324" y="44309"/>
                  </a:lnTo>
                  <a:lnTo>
                    <a:pt x="19904" y="43972"/>
                  </a:lnTo>
                  <a:lnTo>
                    <a:pt x="19483" y="43635"/>
                  </a:lnTo>
                  <a:lnTo>
                    <a:pt x="19062" y="43278"/>
                  </a:lnTo>
                  <a:lnTo>
                    <a:pt x="18662" y="42920"/>
                  </a:lnTo>
                  <a:lnTo>
                    <a:pt x="18284" y="42541"/>
                  </a:lnTo>
                  <a:lnTo>
                    <a:pt x="17905" y="42163"/>
                  </a:lnTo>
                  <a:lnTo>
                    <a:pt x="17526" y="41763"/>
                  </a:lnTo>
                  <a:lnTo>
                    <a:pt x="17169" y="41342"/>
                  </a:lnTo>
                  <a:lnTo>
                    <a:pt x="16832" y="40921"/>
                  </a:lnTo>
                  <a:lnTo>
                    <a:pt x="16495" y="40501"/>
                  </a:lnTo>
                  <a:lnTo>
                    <a:pt x="15843" y="39638"/>
                  </a:lnTo>
                  <a:lnTo>
                    <a:pt x="16327" y="39385"/>
                  </a:lnTo>
                  <a:lnTo>
                    <a:pt x="16790" y="39133"/>
                  </a:lnTo>
                  <a:lnTo>
                    <a:pt x="17190" y="38860"/>
                  </a:lnTo>
                  <a:lnTo>
                    <a:pt x="17547" y="38565"/>
                  </a:lnTo>
                  <a:lnTo>
                    <a:pt x="17884" y="38270"/>
                  </a:lnTo>
                  <a:lnTo>
                    <a:pt x="18178" y="37976"/>
                  </a:lnTo>
                  <a:lnTo>
                    <a:pt x="18431" y="37660"/>
                  </a:lnTo>
                  <a:lnTo>
                    <a:pt x="18641" y="37345"/>
                  </a:lnTo>
                  <a:lnTo>
                    <a:pt x="18852" y="37029"/>
                  </a:lnTo>
                  <a:lnTo>
                    <a:pt x="18999" y="36714"/>
                  </a:lnTo>
                  <a:lnTo>
                    <a:pt x="19146" y="36398"/>
                  </a:lnTo>
                  <a:lnTo>
                    <a:pt x="19251" y="36061"/>
                  </a:lnTo>
                  <a:lnTo>
                    <a:pt x="19336" y="35746"/>
                  </a:lnTo>
                  <a:lnTo>
                    <a:pt x="19399" y="35430"/>
                  </a:lnTo>
                  <a:lnTo>
                    <a:pt x="19441" y="35115"/>
                  </a:lnTo>
                  <a:lnTo>
                    <a:pt x="19462" y="34799"/>
                  </a:lnTo>
                  <a:lnTo>
                    <a:pt x="19483" y="34504"/>
                  </a:lnTo>
                  <a:lnTo>
                    <a:pt x="19462" y="34210"/>
                  </a:lnTo>
                  <a:lnTo>
                    <a:pt x="19420" y="33663"/>
                  </a:lnTo>
                  <a:lnTo>
                    <a:pt x="19357" y="33179"/>
                  </a:lnTo>
                  <a:lnTo>
                    <a:pt x="19251" y="32737"/>
                  </a:lnTo>
                  <a:lnTo>
                    <a:pt x="19146" y="32380"/>
                  </a:lnTo>
                  <a:lnTo>
                    <a:pt x="19062" y="32106"/>
                  </a:lnTo>
                  <a:lnTo>
                    <a:pt x="18957" y="31875"/>
                  </a:lnTo>
                  <a:lnTo>
                    <a:pt x="18662" y="32022"/>
                  </a:lnTo>
                  <a:lnTo>
                    <a:pt x="18389" y="32169"/>
                  </a:lnTo>
                  <a:lnTo>
                    <a:pt x="18115" y="32337"/>
                  </a:lnTo>
                  <a:lnTo>
                    <a:pt x="17863" y="32506"/>
                  </a:lnTo>
                  <a:lnTo>
                    <a:pt x="17631" y="32695"/>
                  </a:lnTo>
                  <a:lnTo>
                    <a:pt x="17400" y="32884"/>
                  </a:lnTo>
                  <a:lnTo>
                    <a:pt x="17190" y="33095"/>
                  </a:lnTo>
                  <a:lnTo>
                    <a:pt x="17000" y="33284"/>
                  </a:lnTo>
                  <a:lnTo>
                    <a:pt x="16811" y="33516"/>
                  </a:lnTo>
                  <a:lnTo>
                    <a:pt x="16643" y="33726"/>
                  </a:lnTo>
                  <a:lnTo>
                    <a:pt x="16327" y="34168"/>
                  </a:lnTo>
                  <a:lnTo>
                    <a:pt x="16075" y="34652"/>
                  </a:lnTo>
                  <a:lnTo>
                    <a:pt x="15843" y="35115"/>
                  </a:lnTo>
                  <a:lnTo>
                    <a:pt x="15675" y="35598"/>
                  </a:lnTo>
                  <a:lnTo>
                    <a:pt x="15528" y="36082"/>
                  </a:lnTo>
                  <a:lnTo>
                    <a:pt x="15401" y="36566"/>
                  </a:lnTo>
                  <a:lnTo>
                    <a:pt x="15317" y="37029"/>
                  </a:lnTo>
                  <a:lnTo>
                    <a:pt x="15254" y="37471"/>
                  </a:lnTo>
                  <a:lnTo>
                    <a:pt x="15212" y="37892"/>
                  </a:lnTo>
                  <a:lnTo>
                    <a:pt x="15191" y="38291"/>
                  </a:lnTo>
                  <a:lnTo>
                    <a:pt x="15170" y="38670"/>
                  </a:lnTo>
                  <a:lnTo>
                    <a:pt x="14791" y="38081"/>
                  </a:lnTo>
                  <a:lnTo>
                    <a:pt x="14434" y="37492"/>
                  </a:lnTo>
                  <a:lnTo>
                    <a:pt x="13739" y="36314"/>
                  </a:lnTo>
                  <a:lnTo>
                    <a:pt x="13087" y="35094"/>
                  </a:lnTo>
                  <a:lnTo>
                    <a:pt x="12477" y="33852"/>
                  </a:lnTo>
                  <a:lnTo>
                    <a:pt x="13003" y="33726"/>
                  </a:lnTo>
                  <a:lnTo>
                    <a:pt x="13487" y="33600"/>
                  </a:lnTo>
                  <a:lnTo>
                    <a:pt x="13929" y="33431"/>
                  </a:lnTo>
                  <a:lnTo>
                    <a:pt x="14349" y="33242"/>
                  </a:lnTo>
                  <a:lnTo>
                    <a:pt x="14728" y="33053"/>
                  </a:lnTo>
                  <a:lnTo>
                    <a:pt x="15086" y="32842"/>
                  </a:lnTo>
                  <a:lnTo>
                    <a:pt x="15401" y="32611"/>
                  </a:lnTo>
                  <a:lnTo>
                    <a:pt x="15696" y="32358"/>
                  </a:lnTo>
                  <a:lnTo>
                    <a:pt x="15948" y="32106"/>
                  </a:lnTo>
                  <a:lnTo>
                    <a:pt x="16201" y="31833"/>
                  </a:lnTo>
                  <a:lnTo>
                    <a:pt x="16390" y="31559"/>
                  </a:lnTo>
                  <a:lnTo>
                    <a:pt x="16580" y="31264"/>
                  </a:lnTo>
                  <a:lnTo>
                    <a:pt x="16748" y="30991"/>
                  </a:lnTo>
                  <a:lnTo>
                    <a:pt x="16895" y="30696"/>
                  </a:lnTo>
                  <a:lnTo>
                    <a:pt x="17000" y="30402"/>
                  </a:lnTo>
                  <a:lnTo>
                    <a:pt x="17105" y="30128"/>
                  </a:lnTo>
                  <a:lnTo>
                    <a:pt x="17190" y="29834"/>
                  </a:lnTo>
                  <a:lnTo>
                    <a:pt x="17274" y="29560"/>
                  </a:lnTo>
                  <a:lnTo>
                    <a:pt x="17358" y="29013"/>
                  </a:lnTo>
                  <a:lnTo>
                    <a:pt x="17421" y="28529"/>
                  </a:lnTo>
                  <a:lnTo>
                    <a:pt x="17421" y="28088"/>
                  </a:lnTo>
                  <a:lnTo>
                    <a:pt x="17421" y="27730"/>
                  </a:lnTo>
                  <a:lnTo>
                    <a:pt x="17400" y="27435"/>
                  </a:lnTo>
                  <a:lnTo>
                    <a:pt x="17379" y="27204"/>
                  </a:lnTo>
                  <a:lnTo>
                    <a:pt x="17042" y="27267"/>
                  </a:lnTo>
                  <a:lnTo>
                    <a:pt x="16748" y="27330"/>
                  </a:lnTo>
                  <a:lnTo>
                    <a:pt x="16453" y="27414"/>
                  </a:lnTo>
                  <a:lnTo>
                    <a:pt x="16159" y="27520"/>
                  </a:lnTo>
                  <a:lnTo>
                    <a:pt x="15885" y="27625"/>
                  </a:lnTo>
                  <a:lnTo>
                    <a:pt x="15612" y="27751"/>
                  </a:lnTo>
                  <a:lnTo>
                    <a:pt x="15359" y="27898"/>
                  </a:lnTo>
                  <a:lnTo>
                    <a:pt x="15128" y="28046"/>
                  </a:lnTo>
                  <a:lnTo>
                    <a:pt x="14896" y="28193"/>
                  </a:lnTo>
                  <a:lnTo>
                    <a:pt x="14665" y="28361"/>
                  </a:lnTo>
                  <a:lnTo>
                    <a:pt x="14265" y="28719"/>
                  </a:lnTo>
                  <a:lnTo>
                    <a:pt x="13887" y="29097"/>
                  </a:lnTo>
                  <a:lnTo>
                    <a:pt x="13550" y="29497"/>
                  </a:lnTo>
                  <a:lnTo>
                    <a:pt x="13234" y="29897"/>
                  </a:lnTo>
                  <a:lnTo>
                    <a:pt x="12982" y="30318"/>
                  </a:lnTo>
                  <a:lnTo>
                    <a:pt x="12729" y="30760"/>
                  </a:lnTo>
                  <a:lnTo>
                    <a:pt x="12519" y="31180"/>
                  </a:lnTo>
                  <a:lnTo>
                    <a:pt x="12351" y="31580"/>
                  </a:lnTo>
                  <a:lnTo>
                    <a:pt x="12203" y="31980"/>
                  </a:lnTo>
                  <a:lnTo>
                    <a:pt x="12077" y="32358"/>
                  </a:lnTo>
                  <a:lnTo>
                    <a:pt x="11951" y="32716"/>
                  </a:lnTo>
                  <a:lnTo>
                    <a:pt x="11467" y="31538"/>
                  </a:lnTo>
                  <a:lnTo>
                    <a:pt x="11025" y="30360"/>
                  </a:lnTo>
                  <a:lnTo>
                    <a:pt x="10604" y="29161"/>
                  </a:lnTo>
                  <a:lnTo>
                    <a:pt x="10205" y="27940"/>
                  </a:lnTo>
                  <a:lnTo>
                    <a:pt x="10794" y="27940"/>
                  </a:lnTo>
                  <a:lnTo>
                    <a:pt x="11341" y="27919"/>
                  </a:lnTo>
                  <a:lnTo>
                    <a:pt x="11867" y="27856"/>
                  </a:lnTo>
                  <a:lnTo>
                    <a:pt x="12330" y="27772"/>
                  </a:lnTo>
                  <a:lnTo>
                    <a:pt x="12793" y="27646"/>
                  </a:lnTo>
                  <a:lnTo>
                    <a:pt x="13192" y="27499"/>
                  </a:lnTo>
                  <a:lnTo>
                    <a:pt x="13571" y="27351"/>
                  </a:lnTo>
                  <a:lnTo>
                    <a:pt x="13929" y="27162"/>
                  </a:lnTo>
                  <a:lnTo>
                    <a:pt x="14265" y="26952"/>
                  </a:lnTo>
                  <a:lnTo>
                    <a:pt x="14560" y="26720"/>
                  </a:lnTo>
                  <a:lnTo>
                    <a:pt x="14833" y="26489"/>
                  </a:lnTo>
                  <a:lnTo>
                    <a:pt x="15086" y="26236"/>
                  </a:lnTo>
                  <a:lnTo>
                    <a:pt x="15317" y="25984"/>
                  </a:lnTo>
                  <a:lnTo>
                    <a:pt x="15507" y="25731"/>
                  </a:lnTo>
                  <a:lnTo>
                    <a:pt x="15696" y="25458"/>
                  </a:lnTo>
                  <a:lnTo>
                    <a:pt x="15864" y="25184"/>
                  </a:lnTo>
                  <a:lnTo>
                    <a:pt x="15990" y="24911"/>
                  </a:lnTo>
                  <a:lnTo>
                    <a:pt x="16117" y="24637"/>
                  </a:lnTo>
                  <a:lnTo>
                    <a:pt x="16222" y="24364"/>
                  </a:lnTo>
                  <a:lnTo>
                    <a:pt x="16327" y="24111"/>
                  </a:lnTo>
                  <a:lnTo>
                    <a:pt x="16474" y="23606"/>
                  </a:lnTo>
                  <a:lnTo>
                    <a:pt x="16558" y="23165"/>
                  </a:lnTo>
                  <a:lnTo>
                    <a:pt x="16622" y="22786"/>
                  </a:lnTo>
                  <a:lnTo>
                    <a:pt x="16664" y="22491"/>
                  </a:lnTo>
                  <a:lnTo>
                    <a:pt x="16664" y="22239"/>
                  </a:lnTo>
                  <a:lnTo>
                    <a:pt x="16285" y="22239"/>
                  </a:lnTo>
                  <a:lnTo>
                    <a:pt x="15906" y="22260"/>
                  </a:lnTo>
                  <a:lnTo>
                    <a:pt x="15549" y="22302"/>
                  </a:lnTo>
                  <a:lnTo>
                    <a:pt x="15212" y="22386"/>
                  </a:lnTo>
                  <a:lnTo>
                    <a:pt x="14875" y="22470"/>
                  </a:lnTo>
                  <a:lnTo>
                    <a:pt x="14560" y="22575"/>
                  </a:lnTo>
                  <a:lnTo>
                    <a:pt x="14244" y="22702"/>
                  </a:lnTo>
                  <a:lnTo>
                    <a:pt x="13950" y="22828"/>
                  </a:lnTo>
                  <a:lnTo>
                    <a:pt x="13676" y="22996"/>
                  </a:lnTo>
                  <a:lnTo>
                    <a:pt x="13403" y="23143"/>
                  </a:lnTo>
                  <a:lnTo>
                    <a:pt x="13150" y="23333"/>
                  </a:lnTo>
                  <a:lnTo>
                    <a:pt x="12898" y="23522"/>
                  </a:lnTo>
                  <a:lnTo>
                    <a:pt x="12645" y="23712"/>
                  </a:lnTo>
                  <a:lnTo>
                    <a:pt x="12435" y="23922"/>
                  </a:lnTo>
                  <a:lnTo>
                    <a:pt x="12014" y="24343"/>
                  </a:lnTo>
                  <a:lnTo>
                    <a:pt x="11635" y="24785"/>
                  </a:lnTo>
                  <a:lnTo>
                    <a:pt x="11299" y="25226"/>
                  </a:lnTo>
                  <a:lnTo>
                    <a:pt x="11004" y="25668"/>
                  </a:lnTo>
                  <a:lnTo>
                    <a:pt x="10752" y="26110"/>
                  </a:lnTo>
                  <a:lnTo>
                    <a:pt x="10520" y="26510"/>
                  </a:lnTo>
                  <a:lnTo>
                    <a:pt x="10352" y="26888"/>
                  </a:lnTo>
                  <a:lnTo>
                    <a:pt x="10079" y="27499"/>
                  </a:lnTo>
                  <a:lnTo>
                    <a:pt x="9742" y="26236"/>
                  </a:lnTo>
                  <a:lnTo>
                    <a:pt x="9426" y="24953"/>
                  </a:lnTo>
                  <a:lnTo>
                    <a:pt x="9153" y="23690"/>
                  </a:lnTo>
                  <a:lnTo>
                    <a:pt x="8921" y="22407"/>
                  </a:lnTo>
                  <a:lnTo>
                    <a:pt x="8921" y="22407"/>
                  </a:lnTo>
                  <a:lnTo>
                    <a:pt x="9489" y="22533"/>
                  </a:lnTo>
                  <a:lnTo>
                    <a:pt x="10036" y="22618"/>
                  </a:lnTo>
                  <a:lnTo>
                    <a:pt x="10562" y="22660"/>
                  </a:lnTo>
                  <a:lnTo>
                    <a:pt x="11046" y="22660"/>
                  </a:lnTo>
                  <a:lnTo>
                    <a:pt x="11509" y="22639"/>
                  </a:lnTo>
                  <a:lnTo>
                    <a:pt x="11951" y="22575"/>
                  </a:lnTo>
                  <a:lnTo>
                    <a:pt x="12372" y="22491"/>
                  </a:lnTo>
                  <a:lnTo>
                    <a:pt x="12750" y="22386"/>
                  </a:lnTo>
                  <a:lnTo>
                    <a:pt x="13129" y="22239"/>
                  </a:lnTo>
                  <a:lnTo>
                    <a:pt x="13466" y="22092"/>
                  </a:lnTo>
                  <a:lnTo>
                    <a:pt x="13781" y="21902"/>
                  </a:lnTo>
                  <a:lnTo>
                    <a:pt x="14076" y="21713"/>
                  </a:lnTo>
                  <a:lnTo>
                    <a:pt x="14349" y="21502"/>
                  </a:lnTo>
                  <a:lnTo>
                    <a:pt x="14602" y="21292"/>
                  </a:lnTo>
                  <a:lnTo>
                    <a:pt x="14833" y="21061"/>
                  </a:lnTo>
                  <a:lnTo>
                    <a:pt x="15044" y="20829"/>
                  </a:lnTo>
                  <a:lnTo>
                    <a:pt x="15233" y="20577"/>
                  </a:lnTo>
                  <a:lnTo>
                    <a:pt x="15422" y="20345"/>
                  </a:lnTo>
                  <a:lnTo>
                    <a:pt x="15570" y="20093"/>
                  </a:lnTo>
                  <a:lnTo>
                    <a:pt x="15717" y="19861"/>
                  </a:lnTo>
                  <a:lnTo>
                    <a:pt x="15969" y="19399"/>
                  </a:lnTo>
                  <a:lnTo>
                    <a:pt x="16138" y="18978"/>
                  </a:lnTo>
                  <a:lnTo>
                    <a:pt x="16285" y="18599"/>
                  </a:lnTo>
                  <a:lnTo>
                    <a:pt x="16369" y="18326"/>
                  </a:lnTo>
                  <a:lnTo>
                    <a:pt x="16432" y="18073"/>
                  </a:lnTo>
                  <a:lnTo>
                    <a:pt x="16033" y="18010"/>
                  </a:lnTo>
                  <a:lnTo>
                    <a:pt x="15654" y="17947"/>
                  </a:lnTo>
                  <a:lnTo>
                    <a:pt x="15275" y="17926"/>
                  </a:lnTo>
                  <a:lnTo>
                    <a:pt x="14917" y="17947"/>
                  </a:lnTo>
                  <a:lnTo>
                    <a:pt x="14560" y="17968"/>
                  </a:lnTo>
                  <a:lnTo>
                    <a:pt x="14223" y="18010"/>
                  </a:lnTo>
                  <a:lnTo>
                    <a:pt x="13887" y="18073"/>
                  </a:lnTo>
                  <a:lnTo>
                    <a:pt x="13571" y="18157"/>
                  </a:lnTo>
                  <a:lnTo>
                    <a:pt x="13255" y="18262"/>
                  </a:lnTo>
                  <a:lnTo>
                    <a:pt x="12940" y="18389"/>
                  </a:lnTo>
                  <a:lnTo>
                    <a:pt x="12645" y="18515"/>
                  </a:lnTo>
                  <a:lnTo>
                    <a:pt x="12351" y="18662"/>
                  </a:lnTo>
                  <a:lnTo>
                    <a:pt x="12077" y="18809"/>
                  </a:lnTo>
                  <a:lnTo>
                    <a:pt x="11825" y="18978"/>
                  </a:lnTo>
                  <a:lnTo>
                    <a:pt x="11320" y="19335"/>
                  </a:lnTo>
                  <a:lnTo>
                    <a:pt x="10857" y="19714"/>
                  </a:lnTo>
                  <a:lnTo>
                    <a:pt x="10436" y="20093"/>
                  </a:lnTo>
                  <a:lnTo>
                    <a:pt x="10057" y="20493"/>
                  </a:lnTo>
                  <a:lnTo>
                    <a:pt x="9742" y="20871"/>
                  </a:lnTo>
                  <a:lnTo>
                    <a:pt x="9447" y="21229"/>
                  </a:lnTo>
                  <a:lnTo>
                    <a:pt x="9216" y="21545"/>
                  </a:lnTo>
                  <a:lnTo>
                    <a:pt x="8858" y="22070"/>
                  </a:lnTo>
                  <a:lnTo>
                    <a:pt x="8690" y="20850"/>
                  </a:lnTo>
                  <a:lnTo>
                    <a:pt x="8543" y="19609"/>
                  </a:lnTo>
                  <a:lnTo>
                    <a:pt x="8437" y="18368"/>
                  </a:lnTo>
                  <a:lnTo>
                    <a:pt x="8374" y="17126"/>
                  </a:lnTo>
                  <a:lnTo>
                    <a:pt x="8942" y="17232"/>
                  </a:lnTo>
                  <a:lnTo>
                    <a:pt x="9489" y="17316"/>
                  </a:lnTo>
                  <a:lnTo>
                    <a:pt x="9994" y="17337"/>
                  </a:lnTo>
                  <a:lnTo>
                    <a:pt x="10457" y="17337"/>
                  </a:lnTo>
                  <a:lnTo>
                    <a:pt x="10920" y="17316"/>
                  </a:lnTo>
                  <a:lnTo>
                    <a:pt x="11341" y="17253"/>
                  </a:lnTo>
                  <a:lnTo>
                    <a:pt x="11741" y="17147"/>
                  </a:lnTo>
                  <a:lnTo>
                    <a:pt x="12119" y="17042"/>
                  </a:lnTo>
                  <a:lnTo>
                    <a:pt x="12477" y="16895"/>
                  </a:lnTo>
                  <a:lnTo>
                    <a:pt x="12814" y="16727"/>
                  </a:lnTo>
                  <a:lnTo>
                    <a:pt x="13129" y="16558"/>
                  </a:lnTo>
                  <a:lnTo>
                    <a:pt x="13403" y="16348"/>
                  </a:lnTo>
                  <a:lnTo>
                    <a:pt x="13676" y="16159"/>
                  </a:lnTo>
                  <a:lnTo>
                    <a:pt x="13929" y="15927"/>
                  </a:lnTo>
                  <a:lnTo>
                    <a:pt x="14160" y="15696"/>
                  </a:lnTo>
                  <a:lnTo>
                    <a:pt x="14349" y="15464"/>
                  </a:lnTo>
                  <a:lnTo>
                    <a:pt x="14560" y="15233"/>
                  </a:lnTo>
                  <a:lnTo>
                    <a:pt x="14728" y="14980"/>
                  </a:lnTo>
                  <a:lnTo>
                    <a:pt x="15023" y="14496"/>
                  </a:lnTo>
                  <a:lnTo>
                    <a:pt x="15254" y="14055"/>
                  </a:lnTo>
                  <a:lnTo>
                    <a:pt x="15443" y="13634"/>
                  </a:lnTo>
                  <a:lnTo>
                    <a:pt x="15570" y="13276"/>
                  </a:lnTo>
                  <a:lnTo>
                    <a:pt x="15654" y="13003"/>
                  </a:lnTo>
                  <a:lnTo>
                    <a:pt x="15717" y="12750"/>
                  </a:lnTo>
                  <a:lnTo>
                    <a:pt x="15359" y="12687"/>
                  </a:lnTo>
                  <a:lnTo>
                    <a:pt x="15002" y="12645"/>
                  </a:lnTo>
                  <a:lnTo>
                    <a:pt x="14665" y="12624"/>
                  </a:lnTo>
                  <a:lnTo>
                    <a:pt x="14013" y="12624"/>
                  </a:lnTo>
                  <a:lnTo>
                    <a:pt x="13697" y="12666"/>
                  </a:lnTo>
                  <a:lnTo>
                    <a:pt x="13382" y="12708"/>
                  </a:lnTo>
                  <a:lnTo>
                    <a:pt x="13066" y="12792"/>
                  </a:lnTo>
                  <a:lnTo>
                    <a:pt x="12771" y="12855"/>
                  </a:lnTo>
                  <a:lnTo>
                    <a:pt x="12498" y="12961"/>
                  </a:lnTo>
                  <a:lnTo>
                    <a:pt x="12224" y="13066"/>
                  </a:lnTo>
                  <a:lnTo>
                    <a:pt x="11951" y="13192"/>
                  </a:lnTo>
                  <a:lnTo>
                    <a:pt x="11677" y="13318"/>
                  </a:lnTo>
                  <a:lnTo>
                    <a:pt x="11425" y="13466"/>
                  </a:lnTo>
                  <a:lnTo>
                    <a:pt x="10941" y="13760"/>
                  </a:lnTo>
                  <a:lnTo>
                    <a:pt x="10499" y="14097"/>
                  </a:lnTo>
                  <a:lnTo>
                    <a:pt x="10079" y="14433"/>
                  </a:lnTo>
                  <a:lnTo>
                    <a:pt x="9700" y="14791"/>
                  </a:lnTo>
                  <a:lnTo>
                    <a:pt x="9363" y="15149"/>
                  </a:lnTo>
                  <a:lnTo>
                    <a:pt x="9069" y="15506"/>
                  </a:lnTo>
                  <a:lnTo>
                    <a:pt x="8795" y="15843"/>
                  </a:lnTo>
                  <a:lnTo>
                    <a:pt x="8564" y="16138"/>
                  </a:lnTo>
                  <a:lnTo>
                    <a:pt x="8374" y="16411"/>
                  </a:lnTo>
                  <a:lnTo>
                    <a:pt x="8374" y="15696"/>
                  </a:lnTo>
                  <a:lnTo>
                    <a:pt x="8395" y="15001"/>
                  </a:lnTo>
                  <a:lnTo>
                    <a:pt x="8437" y="14286"/>
                  </a:lnTo>
                  <a:lnTo>
                    <a:pt x="8480" y="13571"/>
                  </a:lnTo>
                  <a:lnTo>
                    <a:pt x="8564" y="12919"/>
                  </a:lnTo>
                  <a:lnTo>
                    <a:pt x="8648" y="12266"/>
                  </a:lnTo>
                  <a:lnTo>
                    <a:pt x="9174" y="12351"/>
                  </a:lnTo>
                  <a:lnTo>
                    <a:pt x="9679" y="12393"/>
                  </a:lnTo>
                  <a:lnTo>
                    <a:pt x="10163" y="12414"/>
                  </a:lnTo>
                  <a:lnTo>
                    <a:pt x="10626" y="12393"/>
                  </a:lnTo>
                  <a:lnTo>
                    <a:pt x="11046" y="12351"/>
                  </a:lnTo>
                  <a:lnTo>
                    <a:pt x="11446" y="12266"/>
                  </a:lnTo>
                  <a:lnTo>
                    <a:pt x="11825" y="12161"/>
                  </a:lnTo>
                  <a:lnTo>
                    <a:pt x="12203" y="12035"/>
                  </a:lnTo>
                  <a:lnTo>
                    <a:pt x="12540" y="11888"/>
                  </a:lnTo>
                  <a:lnTo>
                    <a:pt x="12856" y="11719"/>
                  </a:lnTo>
                  <a:lnTo>
                    <a:pt x="13150" y="11530"/>
                  </a:lnTo>
                  <a:lnTo>
                    <a:pt x="13424" y="11341"/>
                  </a:lnTo>
                  <a:lnTo>
                    <a:pt x="13676" y="11130"/>
                  </a:lnTo>
                  <a:lnTo>
                    <a:pt x="13908" y="10920"/>
                  </a:lnTo>
                  <a:lnTo>
                    <a:pt x="14118" y="10688"/>
                  </a:lnTo>
                  <a:lnTo>
                    <a:pt x="14307" y="10457"/>
                  </a:lnTo>
                  <a:lnTo>
                    <a:pt x="14497" y="10226"/>
                  </a:lnTo>
                  <a:lnTo>
                    <a:pt x="14665" y="9973"/>
                  </a:lnTo>
                  <a:lnTo>
                    <a:pt x="14938" y="9510"/>
                  </a:lnTo>
                  <a:lnTo>
                    <a:pt x="15170" y="9068"/>
                  </a:lnTo>
                  <a:lnTo>
                    <a:pt x="15338" y="8669"/>
                  </a:lnTo>
                  <a:lnTo>
                    <a:pt x="15464" y="8332"/>
                  </a:lnTo>
                  <a:lnTo>
                    <a:pt x="15549" y="8059"/>
                  </a:lnTo>
                  <a:lnTo>
                    <a:pt x="15612" y="7827"/>
                  </a:lnTo>
                  <a:lnTo>
                    <a:pt x="15317" y="7764"/>
                  </a:lnTo>
                  <a:lnTo>
                    <a:pt x="15023" y="7722"/>
                  </a:lnTo>
                  <a:lnTo>
                    <a:pt x="14749" y="7701"/>
                  </a:lnTo>
                  <a:lnTo>
                    <a:pt x="14476" y="7680"/>
                  </a:lnTo>
                  <a:lnTo>
                    <a:pt x="14202" y="7680"/>
                  </a:lnTo>
                  <a:lnTo>
                    <a:pt x="13929" y="7701"/>
                  </a:lnTo>
                  <a:lnTo>
                    <a:pt x="13403" y="7764"/>
                  </a:lnTo>
                  <a:lnTo>
                    <a:pt x="12919" y="7869"/>
                  </a:lnTo>
                  <a:lnTo>
                    <a:pt x="12435" y="8017"/>
                  </a:lnTo>
                  <a:lnTo>
                    <a:pt x="11972" y="8185"/>
                  </a:lnTo>
                  <a:lnTo>
                    <a:pt x="11551" y="8395"/>
                  </a:lnTo>
                  <a:lnTo>
                    <a:pt x="11130" y="8627"/>
                  </a:lnTo>
                  <a:lnTo>
                    <a:pt x="10752" y="8900"/>
                  </a:lnTo>
                  <a:lnTo>
                    <a:pt x="10394" y="9153"/>
                  </a:lnTo>
                  <a:lnTo>
                    <a:pt x="10036" y="9447"/>
                  </a:lnTo>
                  <a:lnTo>
                    <a:pt x="9721" y="9742"/>
                  </a:lnTo>
                  <a:lnTo>
                    <a:pt x="9426" y="10036"/>
                  </a:lnTo>
                  <a:lnTo>
                    <a:pt x="9174" y="10331"/>
                  </a:lnTo>
                  <a:lnTo>
                    <a:pt x="8921" y="10604"/>
                  </a:lnTo>
                  <a:lnTo>
                    <a:pt x="9048" y="9973"/>
                  </a:lnTo>
                  <a:lnTo>
                    <a:pt x="9216" y="9342"/>
                  </a:lnTo>
                  <a:lnTo>
                    <a:pt x="9363" y="8711"/>
                  </a:lnTo>
                  <a:lnTo>
                    <a:pt x="9531" y="8101"/>
                  </a:lnTo>
                  <a:lnTo>
                    <a:pt x="9931" y="7848"/>
                  </a:lnTo>
                  <a:lnTo>
                    <a:pt x="10310" y="7575"/>
                  </a:lnTo>
                  <a:lnTo>
                    <a:pt x="10647" y="7280"/>
                  </a:lnTo>
                  <a:lnTo>
                    <a:pt x="10941" y="6986"/>
                  </a:lnTo>
                  <a:lnTo>
                    <a:pt x="11215" y="6691"/>
                  </a:lnTo>
                  <a:lnTo>
                    <a:pt x="11467" y="6375"/>
                  </a:lnTo>
                  <a:lnTo>
                    <a:pt x="11677" y="6039"/>
                  </a:lnTo>
                  <a:lnTo>
                    <a:pt x="11888" y="5723"/>
                  </a:lnTo>
                  <a:lnTo>
                    <a:pt x="12056" y="5387"/>
                  </a:lnTo>
                  <a:lnTo>
                    <a:pt x="12203" y="5050"/>
                  </a:lnTo>
                  <a:lnTo>
                    <a:pt x="12330" y="4713"/>
                  </a:lnTo>
                  <a:lnTo>
                    <a:pt x="12435" y="4377"/>
                  </a:lnTo>
                  <a:lnTo>
                    <a:pt x="12519" y="4040"/>
                  </a:lnTo>
                  <a:lnTo>
                    <a:pt x="12603" y="3704"/>
                  </a:lnTo>
                  <a:lnTo>
                    <a:pt x="12645" y="3388"/>
                  </a:lnTo>
                  <a:lnTo>
                    <a:pt x="12687" y="3051"/>
                  </a:lnTo>
                  <a:lnTo>
                    <a:pt x="12750" y="2441"/>
                  </a:lnTo>
                  <a:lnTo>
                    <a:pt x="12750" y="1873"/>
                  </a:lnTo>
                  <a:lnTo>
                    <a:pt x="12729" y="1347"/>
                  </a:lnTo>
                  <a:lnTo>
                    <a:pt x="12687" y="905"/>
                  </a:lnTo>
                  <a:lnTo>
                    <a:pt x="12624" y="527"/>
                  </a:lnTo>
                  <a:lnTo>
                    <a:pt x="12582" y="232"/>
                  </a:lnTo>
                  <a:lnTo>
                    <a:pt x="125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6658925" y="3249375"/>
              <a:ext cx="339800" cy="203575"/>
            </a:xfrm>
            <a:custGeom>
              <a:rect b="b" l="l" r="r" t="t"/>
              <a:pathLst>
                <a:path extrusionOk="0" h="8143" w="13592">
                  <a:moveTo>
                    <a:pt x="2525" y="0"/>
                  </a:moveTo>
                  <a:lnTo>
                    <a:pt x="2357" y="22"/>
                  </a:lnTo>
                  <a:lnTo>
                    <a:pt x="2168" y="43"/>
                  </a:lnTo>
                  <a:lnTo>
                    <a:pt x="1999" y="85"/>
                  </a:lnTo>
                  <a:lnTo>
                    <a:pt x="1810" y="127"/>
                  </a:lnTo>
                  <a:lnTo>
                    <a:pt x="1663" y="211"/>
                  </a:lnTo>
                  <a:lnTo>
                    <a:pt x="1494" y="295"/>
                  </a:lnTo>
                  <a:lnTo>
                    <a:pt x="1347" y="400"/>
                  </a:lnTo>
                  <a:lnTo>
                    <a:pt x="1221" y="505"/>
                  </a:lnTo>
                  <a:lnTo>
                    <a:pt x="1095" y="632"/>
                  </a:lnTo>
                  <a:lnTo>
                    <a:pt x="968" y="758"/>
                  </a:lnTo>
                  <a:lnTo>
                    <a:pt x="863" y="905"/>
                  </a:lnTo>
                  <a:lnTo>
                    <a:pt x="779" y="1052"/>
                  </a:lnTo>
                  <a:lnTo>
                    <a:pt x="695" y="1221"/>
                  </a:lnTo>
                  <a:lnTo>
                    <a:pt x="632" y="1389"/>
                  </a:lnTo>
                  <a:lnTo>
                    <a:pt x="590" y="1557"/>
                  </a:lnTo>
                  <a:lnTo>
                    <a:pt x="548" y="1747"/>
                  </a:lnTo>
                  <a:lnTo>
                    <a:pt x="22" y="5891"/>
                  </a:lnTo>
                  <a:lnTo>
                    <a:pt x="1" y="6102"/>
                  </a:lnTo>
                  <a:lnTo>
                    <a:pt x="1" y="6333"/>
                  </a:lnTo>
                  <a:lnTo>
                    <a:pt x="43" y="6544"/>
                  </a:lnTo>
                  <a:lnTo>
                    <a:pt x="85" y="6733"/>
                  </a:lnTo>
                  <a:lnTo>
                    <a:pt x="169" y="6943"/>
                  </a:lnTo>
                  <a:lnTo>
                    <a:pt x="253" y="7133"/>
                  </a:lnTo>
                  <a:lnTo>
                    <a:pt x="358" y="7301"/>
                  </a:lnTo>
                  <a:lnTo>
                    <a:pt x="485" y="7469"/>
                  </a:lnTo>
                  <a:lnTo>
                    <a:pt x="632" y="7617"/>
                  </a:lnTo>
                  <a:lnTo>
                    <a:pt x="800" y="7743"/>
                  </a:lnTo>
                  <a:lnTo>
                    <a:pt x="968" y="7869"/>
                  </a:lnTo>
                  <a:lnTo>
                    <a:pt x="1158" y="7953"/>
                  </a:lnTo>
                  <a:lnTo>
                    <a:pt x="1347" y="8037"/>
                  </a:lnTo>
                  <a:lnTo>
                    <a:pt x="1558" y="8100"/>
                  </a:lnTo>
                  <a:lnTo>
                    <a:pt x="1768" y="8121"/>
                  </a:lnTo>
                  <a:lnTo>
                    <a:pt x="1999" y="8143"/>
                  </a:lnTo>
                  <a:lnTo>
                    <a:pt x="11593" y="8143"/>
                  </a:lnTo>
                  <a:lnTo>
                    <a:pt x="11825" y="8121"/>
                  </a:lnTo>
                  <a:lnTo>
                    <a:pt x="12035" y="8100"/>
                  </a:lnTo>
                  <a:lnTo>
                    <a:pt x="12245" y="8037"/>
                  </a:lnTo>
                  <a:lnTo>
                    <a:pt x="12435" y="7953"/>
                  </a:lnTo>
                  <a:lnTo>
                    <a:pt x="12624" y="7869"/>
                  </a:lnTo>
                  <a:lnTo>
                    <a:pt x="12792" y="7743"/>
                  </a:lnTo>
                  <a:lnTo>
                    <a:pt x="12961" y="7617"/>
                  </a:lnTo>
                  <a:lnTo>
                    <a:pt x="13087" y="7469"/>
                  </a:lnTo>
                  <a:lnTo>
                    <a:pt x="13234" y="7301"/>
                  </a:lnTo>
                  <a:lnTo>
                    <a:pt x="13339" y="7133"/>
                  </a:lnTo>
                  <a:lnTo>
                    <a:pt x="13423" y="6943"/>
                  </a:lnTo>
                  <a:lnTo>
                    <a:pt x="13508" y="6733"/>
                  </a:lnTo>
                  <a:lnTo>
                    <a:pt x="13550" y="6544"/>
                  </a:lnTo>
                  <a:lnTo>
                    <a:pt x="13592" y="6333"/>
                  </a:lnTo>
                  <a:lnTo>
                    <a:pt x="13592" y="6102"/>
                  </a:lnTo>
                  <a:lnTo>
                    <a:pt x="13571" y="5891"/>
                  </a:lnTo>
                  <a:lnTo>
                    <a:pt x="13045" y="1747"/>
                  </a:lnTo>
                  <a:lnTo>
                    <a:pt x="13003" y="1557"/>
                  </a:lnTo>
                  <a:lnTo>
                    <a:pt x="12961" y="1389"/>
                  </a:lnTo>
                  <a:lnTo>
                    <a:pt x="12897" y="1221"/>
                  </a:lnTo>
                  <a:lnTo>
                    <a:pt x="12813" y="1052"/>
                  </a:lnTo>
                  <a:lnTo>
                    <a:pt x="12729" y="905"/>
                  </a:lnTo>
                  <a:lnTo>
                    <a:pt x="12624" y="758"/>
                  </a:lnTo>
                  <a:lnTo>
                    <a:pt x="12498" y="632"/>
                  </a:lnTo>
                  <a:lnTo>
                    <a:pt x="12372" y="505"/>
                  </a:lnTo>
                  <a:lnTo>
                    <a:pt x="12245" y="400"/>
                  </a:lnTo>
                  <a:lnTo>
                    <a:pt x="12098" y="295"/>
                  </a:lnTo>
                  <a:lnTo>
                    <a:pt x="11930" y="211"/>
                  </a:lnTo>
                  <a:lnTo>
                    <a:pt x="11761" y="127"/>
                  </a:lnTo>
                  <a:lnTo>
                    <a:pt x="11593" y="85"/>
                  </a:lnTo>
                  <a:lnTo>
                    <a:pt x="11425" y="43"/>
                  </a:lnTo>
                  <a:lnTo>
                    <a:pt x="11235" y="22"/>
                  </a:lnTo>
                  <a:lnTo>
                    <a:pt x="110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6722575" y="3277250"/>
              <a:ext cx="52625" cy="63675"/>
            </a:xfrm>
            <a:custGeom>
              <a:rect b="b" l="l" r="r" t="t"/>
              <a:pathLst>
                <a:path extrusionOk="0" h="2547" w="2105">
                  <a:moveTo>
                    <a:pt x="0" y="1"/>
                  </a:moveTo>
                  <a:lnTo>
                    <a:pt x="0" y="463"/>
                  </a:lnTo>
                  <a:lnTo>
                    <a:pt x="779" y="463"/>
                  </a:lnTo>
                  <a:lnTo>
                    <a:pt x="779" y="2546"/>
                  </a:lnTo>
                  <a:lnTo>
                    <a:pt x="1326" y="2546"/>
                  </a:lnTo>
                  <a:lnTo>
                    <a:pt x="1326" y="463"/>
                  </a:lnTo>
                  <a:lnTo>
                    <a:pt x="2104" y="463"/>
                  </a:lnTo>
                  <a:lnTo>
                    <a:pt x="2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6772550" y="3277250"/>
              <a:ext cx="62600" cy="63675"/>
            </a:xfrm>
            <a:custGeom>
              <a:rect b="b" l="l" r="r" t="t"/>
              <a:pathLst>
                <a:path extrusionOk="0" h="2547" w="2504">
                  <a:moveTo>
                    <a:pt x="1262" y="632"/>
                  </a:moveTo>
                  <a:lnTo>
                    <a:pt x="1578" y="1557"/>
                  </a:lnTo>
                  <a:lnTo>
                    <a:pt x="905" y="1557"/>
                  </a:lnTo>
                  <a:lnTo>
                    <a:pt x="1241" y="632"/>
                  </a:lnTo>
                  <a:close/>
                  <a:moveTo>
                    <a:pt x="968" y="1"/>
                  </a:moveTo>
                  <a:lnTo>
                    <a:pt x="0" y="2546"/>
                  </a:lnTo>
                  <a:lnTo>
                    <a:pt x="568" y="2546"/>
                  </a:lnTo>
                  <a:lnTo>
                    <a:pt x="778" y="1978"/>
                  </a:lnTo>
                  <a:lnTo>
                    <a:pt x="1725" y="1978"/>
                  </a:lnTo>
                  <a:lnTo>
                    <a:pt x="1915" y="2546"/>
                  </a:lnTo>
                  <a:lnTo>
                    <a:pt x="2504" y="2546"/>
                  </a:lnTo>
                  <a:lnTo>
                    <a:pt x="1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6839325" y="3277250"/>
              <a:ext cx="60525" cy="63675"/>
            </a:xfrm>
            <a:custGeom>
              <a:rect b="b" l="l" r="r" t="t"/>
              <a:pathLst>
                <a:path extrusionOk="0" h="2547" w="2421">
                  <a:moveTo>
                    <a:pt x="64" y="1"/>
                  </a:moveTo>
                  <a:lnTo>
                    <a:pt x="885" y="1200"/>
                  </a:lnTo>
                  <a:lnTo>
                    <a:pt x="1" y="2546"/>
                  </a:lnTo>
                  <a:lnTo>
                    <a:pt x="632" y="2546"/>
                  </a:lnTo>
                  <a:lnTo>
                    <a:pt x="1200" y="1663"/>
                  </a:lnTo>
                  <a:lnTo>
                    <a:pt x="1747" y="2546"/>
                  </a:lnTo>
                  <a:lnTo>
                    <a:pt x="2420" y="2546"/>
                  </a:lnTo>
                  <a:lnTo>
                    <a:pt x="1537" y="1221"/>
                  </a:lnTo>
                  <a:lnTo>
                    <a:pt x="2336" y="1"/>
                  </a:lnTo>
                  <a:lnTo>
                    <a:pt x="1726" y="1"/>
                  </a:lnTo>
                  <a:lnTo>
                    <a:pt x="1221" y="800"/>
                  </a:lnTo>
                  <a:lnTo>
                    <a:pt x="7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6910875" y="3277250"/>
              <a:ext cx="13700" cy="63675"/>
            </a:xfrm>
            <a:custGeom>
              <a:rect b="b" l="l" r="r" t="t"/>
              <a:pathLst>
                <a:path extrusionOk="0" h="2547" w="548">
                  <a:moveTo>
                    <a:pt x="0" y="1"/>
                  </a:moveTo>
                  <a:lnTo>
                    <a:pt x="0" y="2546"/>
                  </a:lnTo>
                  <a:lnTo>
                    <a:pt x="547" y="2546"/>
                  </a:lnTo>
                  <a:lnTo>
                    <a:pt x="5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6068275" y="4098825"/>
              <a:ext cx="247750" cy="468650"/>
            </a:xfrm>
            <a:custGeom>
              <a:rect b="b" l="l" r="r" t="t"/>
              <a:pathLst>
                <a:path extrusionOk="0" h="18746" w="9910">
                  <a:moveTo>
                    <a:pt x="4692" y="0"/>
                  </a:moveTo>
                  <a:lnTo>
                    <a:pt x="4439" y="21"/>
                  </a:lnTo>
                  <a:lnTo>
                    <a:pt x="4187" y="42"/>
                  </a:lnTo>
                  <a:lnTo>
                    <a:pt x="3955" y="84"/>
                  </a:lnTo>
                  <a:lnTo>
                    <a:pt x="3471" y="211"/>
                  </a:lnTo>
                  <a:lnTo>
                    <a:pt x="3030" y="379"/>
                  </a:lnTo>
                  <a:lnTo>
                    <a:pt x="2588" y="589"/>
                  </a:lnTo>
                  <a:lnTo>
                    <a:pt x="2188" y="842"/>
                  </a:lnTo>
                  <a:lnTo>
                    <a:pt x="1809" y="1136"/>
                  </a:lnTo>
                  <a:lnTo>
                    <a:pt x="1452" y="1452"/>
                  </a:lnTo>
                  <a:lnTo>
                    <a:pt x="1136" y="1810"/>
                  </a:lnTo>
                  <a:lnTo>
                    <a:pt x="842" y="2188"/>
                  </a:lnTo>
                  <a:lnTo>
                    <a:pt x="589" y="2588"/>
                  </a:lnTo>
                  <a:lnTo>
                    <a:pt x="379" y="3030"/>
                  </a:lnTo>
                  <a:lnTo>
                    <a:pt x="210" y="3472"/>
                  </a:lnTo>
                  <a:lnTo>
                    <a:pt x="84" y="3956"/>
                  </a:lnTo>
                  <a:lnTo>
                    <a:pt x="42" y="4187"/>
                  </a:lnTo>
                  <a:lnTo>
                    <a:pt x="21" y="4439"/>
                  </a:lnTo>
                  <a:lnTo>
                    <a:pt x="0" y="4692"/>
                  </a:lnTo>
                  <a:lnTo>
                    <a:pt x="0" y="4944"/>
                  </a:lnTo>
                  <a:lnTo>
                    <a:pt x="0" y="13802"/>
                  </a:lnTo>
                  <a:lnTo>
                    <a:pt x="0" y="14054"/>
                  </a:lnTo>
                  <a:lnTo>
                    <a:pt x="21" y="14307"/>
                  </a:lnTo>
                  <a:lnTo>
                    <a:pt x="42" y="14538"/>
                  </a:lnTo>
                  <a:lnTo>
                    <a:pt x="84" y="14791"/>
                  </a:lnTo>
                  <a:lnTo>
                    <a:pt x="210" y="15253"/>
                  </a:lnTo>
                  <a:lnTo>
                    <a:pt x="379" y="15716"/>
                  </a:lnTo>
                  <a:lnTo>
                    <a:pt x="589" y="16158"/>
                  </a:lnTo>
                  <a:lnTo>
                    <a:pt x="842" y="16558"/>
                  </a:lnTo>
                  <a:lnTo>
                    <a:pt x="1136" y="16937"/>
                  </a:lnTo>
                  <a:lnTo>
                    <a:pt x="1452" y="17294"/>
                  </a:lnTo>
                  <a:lnTo>
                    <a:pt x="1809" y="17610"/>
                  </a:lnTo>
                  <a:lnTo>
                    <a:pt x="2188" y="17904"/>
                  </a:lnTo>
                  <a:lnTo>
                    <a:pt x="2588" y="18136"/>
                  </a:lnTo>
                  <a:lnTo>
                    <a:pt x="3030" y="18346"/>
                  </a:lnTo>
                  <a:lnTo>
                    <a:pt x="3471" y="18514"/>
                  </a:lnTo>
                  <a:lnTo>
                    <a:pt x="3955" y="18641"/>
                  </a:lnTo>
                  <a:lnTo>
                    <a:pt x="4187" y="18683"/>
                  </a:lnTo>
                  <a:lnTo>
                    <a:pt x="4439" y="18725"/>
                  </a:lnTo>
                  <a:lnTo>
                    <a:pt x="4692" y="18746"/>
                  </a:lnTo>
                  <a:lnTo>
                    <a:pt x="6185" y="18746"/>
                  </a:lnTo>
                  <a:lnTo>
                    <a:pt x="6564" y="18725"/>
                  </a:lnTo>
                  <a:lnTo>
                    <a:pt x="6943" y="18662"/>
                  </a:lnTo>
                  <a:lnTo>
                    <a:pt x="7279" y="18578"/>
                  </a:lnTo>
                  <a:lnTo>
                    <a:pt x="7637" y="18451"/>
                  </a:lnTo>
                  <a:lnTo>
                    <a:pt x="7953" y="18304"/>
                  </a:lnTo>
                  <a:lnTo>
                    <a:pt x="8268" y="18115"/>
                  </a:lnTo>
                  <a:lnTo>
                    <a:pt x="8542" y="17904"/>
                  </a:lnTo>
                  <a:lnTo>
                    <a:pt x="8815" y="17652"/>
                  </a:lnTo>
                  <a:lnTo>
                    <a:pt x="9047" y="17399"/>
                  </a:lnTo>
                  <a:lnTo>
                    <a:pt x="9257" y="17105"/>
                  </a:lnTo>
                  <a:lnTo>
                    <a:pt x="9446" y="16810"/>
                  </a:lnTo>
                  <a:lnTo>
                    <a:pt x="9615" y="16474"/>
                  </a:lnTo>
                  <a:lnTo>
                    <a:pt x="9741" y="16137"/>
                  </a:lnTo>
                  <a:lnTo>
                    <a:pt x="9825" y="15779"/>
                  </a:lnTo>
                  <a:lnTo>
                    <a:pt x="9888" y="15401"/>
                  </a:lnTo>
                  <a:lnTo>
                    <a:pt x="9909" y="15022"/>
                  </a:lnTo>
                  <a:lnTo>
                    <a:pt x="9909" y="4944"/>
                  </a:lnTo>
                  <a:lnTo>
                    <a:pt x="9888" y="4692"/>
                  </a:lnTo>
                  <a:lnTo>
                    <a:pt x="9867" y="4439"/>
                  </a:lnTo>
                  <a:lnTo>
                    <a:pt x="9846" y="4187"/>
                  </a:lnTo>
                  <a:lnTo>
                    <a:pt x="9804" y="3956"/>
                  </a:lnTo>
                  <a:lnTo>
                    <a:pt x="9678" y="3472"/>
                  </a:lnTo>
                  <a:lnTo>
                    <a:pt x="9510" y="3030"/>
                  </a:lnTo>
                  <a:lnTo>
                    <a:pt x="9299" y="2588"/>
                  </a:lnTo>
                  <a:lnTo>
                    <a:pt x="9047" y="2188"/>
                  </a:lnTo>
                  <a:lnTo>
                    <a:pt x="8773" y="1810"/>
                  </a:lnTo>
                  <a:lnTo>
                    <a:pt x="8437" y="1452"/>
                  </a:lnTo>
                  <a:lnTo>
                    <a:pt x="8100" y="1136"/>
                  </a:lnTo>
                  <a:lnTo>
                    <a:pt x="7700" y="842"/>
                  </a:lnTo>
                  <a:lnTo>
                    <a:pt x="7300" y="589"/>
                  </a:lnTo>
                  <a:lnTo>
                    <a:pt x="6880" y="379"/>
                  </a:lnTo>
                  <a:lnTo>
                    <a:pt x="6417" y="211"/>
                  </a:lnTo>
                  <a:lnTo>
                    <a:pt x="5933" y="84"/>
                  </a:lnTo>
                  <a:lnTo>
                    <a:pt x="5702" y="42"/>
                  </a:lnTo>
                  <a:lnTo>
                    <a:pt x="5449" y="21"/>
                  </a:lnTo>
                  <a:lnTo>
                    <a:pt x="5197" y="0"/>
                  </a:lnTo>
                  <a:close/>
                </a:path>
              </a:pathLst>
            </a:custGeom>
            <a:solidFill>
              <a:srgbClr val="202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324275" y="4098825"/>
              <a:ext cx="247775" cy="468650"/>
            </a:xfrm>
            <a:custGeom>
              <a:rect b="b" l="l" r="r" t="t"/>
              <a:pathLst>
                <a:path extrusionOk="0" h="18746" w="9911">
                  <a:moveTo>
                    <a:pt x="4693" y="0"/>
                  </a:moveTo>
                  <a:lnTo>
                    <a:pt x="4440" y="21"/>
                  </a:lnTo>
                  <a:lnTo>
                    <a:pt x="4188" y="42"/>
                  </a:lnTo>
                  <a:lnTo>
                    <a:pt x="3956" y="84"/>
                  </a:lnTo>
                  <a:lnTo>
                    <a:pt x="3472" y="211"/>
                  </a:lnTo>
                  <a:lnTo>
                    <a:pt x="3030" y="379"/>
                  </a:lnTo>
                  <a:lnTo>
                    <a:pt x="2589" y="589"/>
                  </a:lnTo>
                  <a:lnTo>
                    <a:pt x="2189" y="842"/>
                  </a:lnTo>
                  <a:lnTo>
                    <a:pt x="1810" y="1136"/>
                  </a:lnTo>
                  <a:lnTo>
                    <a:pt x="1453" y="1452"/>
                  </a:lnTo>
                  <a:lnTo>
                    <a:pt x="1137" y="1810"/>
                  </a:lnTo>
                  <a:lnTo>
                    <a:pt x="842" y="2188"/>
                  </a:lnTo>
                  <a:lnTo>
                    <a:pt x="590" y="2588"/>
                  </a:lnTo>
                  <a:lnTo>
                    <a:pt x="380" y="3030"/>
                  </a:lnTo>
                  <a:lnTo>
                    <a:pt x="211" y="3472"/>
                  </a:lnTo>
                  <a:lnTo>
                    <a:pt x="106" y="3956"/>
                  </a:lnTo>
                  <a:lnTo>
                    <a:pt x="43" y="4187"/>
                  </a:lnTo>
                  <a:lnTo>
                    <a:pt x="22" y="4439"/>
                  </a:lnTo>
                  <a:lnTo>
                    <a:pt x="1" y="4692"/>
                  </a:lnTo>
                  <a:lnTo>
                    <a:pt x="1" y="4944"/>
                  </a:lnTo>
                  <a:lnTo>
                    <a:pt x="1" y="13802"/>
                  </a:lnTo>
                  <a:lnTo>
                    <a:pt x="1" y="14054"/>
                  </a:lnTo>
                  <a:lnTo>
                    <a:pt x="22" y="14307"/>
                  </a:lnTo>
                  <a:lnTo>
                    <a:pt x="43" y="14538"/>
                  </a:lnTo>
                  <a:lnTo>
                    <a:pt x="106" y="14791"/>
                  </a:lnTo>
                  <a:lnTo>
                    <a:pt x="211" y="15253"/>
                  </a:lnTo>
                  <a:lnTo>
                    <a:pt x="380" y="15716"/>
                  </a:lnTo>
                  <a:lnTo>
                    <a:pt x="590" y="16158"/>
                  </a:lnTo>
                  <a:lnTo>
                    <a:pt x="842" y="16558"/>
                  </a:lnTo>
                  <a:lnTo>
                    <a:pt x="1137" y="16937"/>
                  </a:lnTo>
                  <a:lnTo>
                    <a:pt x="1453" y="17294"/>
                  </a:lnTo>
                  <a:lnTo>
                    <a:pt x="1810" y="17610"/>
                  </a:lnTo>
                  <a:lnTo>
                    <a:pt x="2189" y="17904"/>
                  </a:lnTo>
                  <a:lnTo>
                    <a:pt x="2589" y="18136"/>
                  </a:lnTo>
                  <a:lnTo>
                    <a:pt x="3030" y="18346"/>
                  </a:lnTo>
                  <a:lnTo>
                    <a:pt x="3472" y="18514"/>
                  </a:lnTo>
                  <a:lnTo>
                    <a:pt x="3956" y="18641"/>
                  </a:lnTo>
                  <a:lnTo>
                    <a:pt x="4188" y="18683"/>
                  </a:lnTo>
                  <a:lnTo>
                    <a:pt x="4440" y="18725"/>
                  </a:lnTo>
                  <a:lnTo>
                    <a:pt x="4693" y="18746"/>
                  </a:lnTo>
                  <a:lnTo>
                    <a:pt x="6186" y="18746"/>
                  </a:lnTo>
                  <a:lnTo>
                    <a:pt x="6565" y="18725"/>
                  </a:lnTo>
                  <a:lnTo>
                    <a:pt x="6944" y="18662"/>
                  </a:lnTo>
                  <a:lnTo>
                    <a:pt x="7301" y="18578"/>
                  </a:lnTo>
                  <a:lnTo>
                    <a:pt x="7638" y="18451"/>
                  </a:lnTo>
                  <a:lnTo>
                    <a:pt x="7954" y="18304"/>
                  </a:lnTo>
                  <a:lnTo>
                    <a:pt x="8269" y="18115"/>
                  </a:lnTo>
                  <a:lnTo>
                    <a:pt x="8543" y="17904"/>
                  </a:lnTo>
                  <a:lnTo>
                    <a:pt x="8816" y="17652"/>
                  </a:lnTo>
                  <a:lnTo>
                    <a:pt x="9048" y="17399"/>
                  </a:lnTo>
                  <a:lnTo>
                    <a:pt x="9258" y="17105"/>
                  </a:lnTo>
                  <a:lnTo>
                    <a:pt x="9447" y="16810"/>
                  </a:lnTo>
                  <a:lnTo>
                    <a:pt x="9616" y="16474"/>
                  </a:lnTo>
                  <a:lnTo>
                    <a:pt x="9742" y="16137"/>
                  </a:lnTo>
                  <a:lnTo>
                    <a:pt x="9826" y="15779"/>
                  </a:lnTo>
                  <a:lnTo>
                    <a:pt x="9889" y="15401"/>
                  </a:lnTo>
                  <a:lnTo>
                    <a:pt x="9910" y="15022"/>
                  </a:lnTo>
                  <a:lnTo>
                    <a:pt x="9910" y="4944"/>
                  </a:lnTo>
                  <a:lnTo>
                    <a:pt x="9889" y="4692"/>
                  </a:lnTo>
                  <a:lnTo>
                    <a:pt x="9868" y="4439"/>
                  </a:lnTo>
                  <a:lnTo>
                    <a:pt x="9847" y="4187"/>
                  </a:lnTo>
                  <a:lnTo>
                    <a:pt x="9805" y="3956"/>
                  </a:lnTo>
                  <a:lnTo>
                    <a:pt x="9679" y="3472"/>
                  </a:lnTo>
                  <a:lnTo>
                    <a:pt x="9510" y="3030"/>
                  </a:lnTo>
                  <a:lnTo>
                    <a:pt x="9300" y="2588"/>
                  </a:lnTo>
                  <a:lnTo>
                    <a:pt x="9048" y="2188"/>
                  </a:lnTo>
                  <a:lnTo>
                    <a:pt x="8774" y="1810"/>
                  </a:lnTo>
                  <a:lnTo>
                    <a:pt x="8437" y="1452"/>
                  </a:lnTo>
                  <a:lnTo>
                    <a:pt x="8101" y="1136"/>
                  </a:lnTo>
                  <a:lnTo>
                    <a:pt x="7722" y="842"/>
                  </a:lnTo>
                  <a:lnTo>
                    <a:pt x="7301" y="589"/>
                  </a:lnTo>
                  <a:lnTo>
                    <a:pt x="6881" y="379"/>
                  </a:lnTo>
                  <a:lnTo>
                    <a:pt x="6418" y="211"/>
                  </a:lnTo>
                  <a:lnTo>
                    <a:pt x="5934" y="84"/>
                  </a:lnTo>
                  <a:lnTo>
                    <a:pt x="5702" y="42"/>
                  </a:lnTo>
                  <a:lnTo>
                    <a:pt x="5450" y="21"/>
                  </a:lnTo>
                  <a:lnTo>
                    <a:pt x="5197" y="0"/>
                  </a:lnTo>
                  <a:close/>
                </a:path>
              </a:pathLst>
            </a:custGeom>
            <a:solidFill>
              <a:srgbClr val="202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5970950" y="3691725"/>
              <a:ext cx="203050" cy="132550"/>
            </a:xfrm>
            <a:custGeom>
              <a:rect b="b" l="l" r="r" t="t"/>
              <a:pathLst>
                <a:path extrusionOk="0" h="5302" w="8122">
                  <a:moveTo>
                    <a:pt x="2652" y="0"/>
                  </a:moveTo>
                  <a:lnTo>
                    <a:pt x="2378" y="21"/>
                  </a:lnTo>
                  <a:lnTo>
                    <a:pt x="2105" y="63"/>
                  </a:lnTo>
                  <a:lnTo>
                    <a:pt x="1852" y="126"/>
                  </a:lnTo>
                  <a:lnTo>
                    <a:pt x="1621" y="211"/>
                  </a:lnTo>
                  <a:lnTo>
                    <a:pt x="1389" y="316"/>
                  </a:lnTo>
                  <a:lnTo>
                    <a:pt x="1158" y="463"/>
                  </a:lnTo>
                  <a:lnTo>
                    <a:pt x="969" y="610"/>
                  </a:lnTo>
                  <a:lnTo>
                    <a:pt x="779" y="779"/>
                  </a:lnTo>
                  <a:lnTo>
                    <a:pt x="590" y="968"/>
                  </a:lnTo>
                  <a:lnTo>
                    <a:pt x="443" y="1178"/>
                  </a:lnTo>
                  <a:lnTo>
                    <a:pt x="316" y="1389"/>
                  </a:lnTo>
                  <a:lnTo>
                    <a:pt x="211" y="1620"/>
                  </a:lnTo>
                  <a:lnTo>
                    <a:pt x="106" y="1873"/>
                  </a:lnTo>
                  <a:lnTo>
                    <a:pt x="43" y="2125"/>
                  </a:lnTo>
                  <a:lnTo>
                    <a:pt x="1" y="2378"/>
                  </a:lnTo>
                  <a:lnTo>
                    <a:pt x="1" y="2651"/>
                  </a:lnTo>
                  <a:lnTo>
                    <a:pt x="1" y="2925"/>
                  </a:lnTo>
                  <a:lnTo>
                    <a:pt x="43" y="3198"/>
                  </a:lnTo>
                  <a:lnTo>
                    <a:pt x="106" y="3451"/>
                  </a:lnTo>
                  <a:lnTo>
                    <a:pt x="211" y="3682"/>
                  </a:lnTo>
                  <a:lnTo>
                    <a:pt x="316" y="3913"/>
                  </a:lnTo>
                  <a:lnTo>
                    <a:pt x="443" y="4145"/>
                  </a:lnTo>
                  <a:lnTo>
                    <a:pt x="590" y="4334"/>
                  </a:lnTo>
                  <a:lnTo>
                    <a:pt x="779" y="4524"/>
                  </a:lnTo>
                  <a:lnTo>
                    <a:pt x="969" y="4713"/>
                  </a:lnTo>
                  <a:lnTo>
                    <a:pt x="1158" y="4860"/>
                  </a:lnTo>
                  <a:lnTo>
                    <a:pt x="1389" y="4986"/>
                  </a:lnTo>
                  <a:lnTo>
                    <a:pt x="1621" y="5092"/>
                  </a:lnTo>
                  <a:lnTo>
                    <a:pt x="1852" y="5197"/>
                  </a:lnTo>
                  <a:lnTo>
                    <a:pt x="2105" y="5260"/>
                  </a:lnTo>
                  <a:lnTo>
                    <a:pt x="2378" y="5302"/>
                  </a:lnTo>
                  <a:lnTo>
                    <a:pt x="5744" y="5302"/>
                  </a:lnTo>
                  <a:lnTo>
                    <a:pt x="6018" y="5260"/>
                  </a:lnTo>
                  <a:lnTo>
                    <a:pt x="6270" y="5197"/>
                  </a:lnTo>
                  <a:lnTo>
                    <a:pt x="6502" y="5092"/>
                  </a:lnTo>
                  <a:lnTo>
                    <a:pt x="6733" y="4986"/>
                  </a:lnTo>
                  <a:lnTo>
                    <a:pt x="6965" y="4860"/>
                  </a:lnTo>
                  <a:lnTo>
                    <a:pt x="7175" y="4713"/>
                  </a:lnTo>
                  <a:lnTo>
                    <a:pt x="7364" y="4524"/>
                  </a:lnTo>
                  <a:lnTo>
                    <a:pt x="7533" y="4334"/>
                  </a:lnTo>
                  <a:lnTo>
                    <a:pt x="7680" y="4145"/>
                  </a:lnTo>
                  <a:lnTo>
                    <a:pt x="7806" y="3913"/>
                  </a:lnTo>
                  <a:lnTo>
                    <a:pt x="7932" y="3682"/>
                  </a:lnTo>
                  <a:lnTo>
                    <a:pt x="8017" y="3451"/>
                  </a:lnTo>
                  <a:lnTo>
                    <a:pt x="8080" y="3198"/>
                  </a:lnTo>
                  <a:lnTo>
                    <a:pt x="8122" y="2925"/>
                  </a:lnTo>
                  <a:lnTo>
                    <a:pt x="8122" y="2651"/>
                  </a:lnTo>
                  <a:lnTo>
                    <a:pt x="8122" y="2378"/>
                  </a:lnTo>
                  <a:lnTo>
                    <a:pt x="8080" y="2125"/>
                  </a:lnTo>
                  <a:lnTo>
                    <a:pt x="8017" y="1873"/>
                  </a:lnTo>
                  <a:lnTo>
                    <a:pt x="7932" y="1620"/>
                  </a:lnTo>
                  <a:lnTo>
                    <a:pt x="7806" y="1389"/>
                  </a:lnTo>
                  <a:lnTo>
                    <a:pt x="7680" y="1178"/>
                  </a:lnTo>
                  <a:lnTo>
                    <a:pt x="7533" y="968"/>
                  </a:lnTo>
                  <a:lnTo>
                    <a:pt x="7364" y="779"/>
                  </a:lnTo>
                  <a:lnTo>
                    <a:pt x="7175" y="610"/>
                  </a:lnTo>
                  <a:lnTo>
                    <a:pt x="6965" y="463"/>
                  </a:lnTo>
                  <a:lnTo>
                    <a:pt x="6733" y="316"/>
                  </a:lnTo>
                  <a:lnTo>
                    <a:pt x="6502" y="211"/>
                  </a:lnTo>
                  <a:lnTo>
                    <a:pt x="6270" y="126"/>
                  </a:lnTo>
                  <a:lnTo>
                    <a:pt x="6018" y="63"/>
                  </a:lnTo>
                  <a:lnTo>
                    <a:pt x="5744" y="21"/>
                  </a:lnTo>
                  <a:lnTo>
                    <a:pt x="54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448425" y="3691725"/>
              <a:ext cx="203575" cy="132550"/>
            </a:xfrm>
            <a:custGeom>
              <a:rect b="b" l="l" r="r" t="t"/>
              <a:pathLst>
                <a:path extrusionOk="0" h="5302" w="8143">
                  <a:moveTo>
                    <a:pt x="2651" y="0"/>
                  </a:moveTo>
                  <a:lnTo>
                    <a:pt x="2377" y="21"/>
                  </a:lnTo>
                  <a:lnTo>
                    <a:pt x="2125" y="63"/>
                  </a:lnTo>
                  <a:lnTo>
                    <a:pt x="1872" y="126"/>
                  </a:lnTo>
                  <a:lnTo>
                    <a:pt x="1620" y="211"/>
                  </a:lnTo>
                  <a:lnTo>
                    <a:pt x="1389" y="316"/>
                  </a:lnTo>
                  <a:lnTo>
                    <a:pt x="1178" y="463"/>
                  </a:lnTo>
                  <a:lnTo>
                    <a:pt x="968" y="610"/>
                  </a:lnTo>
                  <a:lnTo>
                    <a:pt x="778" y="779"/>
                  </a:lnTo>
                  <a:lnTo>
                    <a:pt x="610" y="968"/>
                  </a:lnTo>
                  <a:lnTo>
                    <a:pt x="463" y="1178"/>
                  </a:lnTo>
                  <a:lnTo>
                    <a:pt x="316" y="1389"/>
                  </a:lnTo>
                  <a:lnTo>
                    <a:pt x="210" y="1620"/>
                  </a:lnTo>
                  <a:lnTo>
                    <a:pt x="126" y="1873"/>
                  </a:lnTo>
                  <a:lnTo>
                    <a:pt x="63" y="2125"/>
                  </a:lnTo>
                  <a:lnTo>
                    <a:pt x="21" y="2378"/>
                  </a:lnTo>
                  <a:lnTo>
                    <a:pt x="0" y="2651"/>
                  </a:lnTo>
                  <a:lnTo>
                    <a:pt x="21" y="2925"/>
                  </a:lnTo>
                  <a:lnTo>
                    <a:pt x="63" y="3198"/>
                  </a:lnTo>
                  <a:lnTo>
                    <a:pt x="126" y="3451"/>
                  </a:lnTo>
                  <a:lnTo>
                    <a:pt x="210" y="3682"/>
                  </a:lnTo>
                  <a:lnTo>
                    <a:pt x="316" y="3913"/>
                  </a:lnTo>
                  <a:lnTo>
                    <a:pt x="463" y="4145"/>
                  </a:lnTo>
                  <a:lnTo>
                    <a:pt x="610" y="4334"/>
                  </a:lnTo>
                  <a:lnTo>
                    <a:pt x="778" y="4524"/>
                  </a:lnTo>
                  <a:lnTo>
                    <a:pt x="968" y="4713"/>
                  </a:lnTo>
                  <a:lnTo>
                    <a:pt x="1178" y="4860"/>
                  </a:lnTo>
                  <a:lnTo>
                    <a:pt x="1389" y="4986"/>
                  </a:lnTo>
                  <a:lnTo>
                    <a:pt x="1620" y="5092"/>
                  </a:lnTo>
                  <a:lnTo>
                    <a:pt x="1872" y="5197"/>
                  </a:lnTo>
                  <a:lnTo>
                    <a:pt x="2125" y="5260"/>
                  </a:lnTo>
                  <a:lnTo>
                    <a:pt x="2377" y="5302"/>
                  </a:lnTo>
                  <a:lnTo>
                    <a:pt x="5765" y="5302"/>
                  </a:lnTo>
                  <a:lnTo>
                    <a:pt x="6017" y="5260"/>
                  </a:lnTo>
                  <a:lnTo>
                    <a:pt x="6270" y="5197"/>
                  </a:lnTo>
                  <a:lnTo>
                    <a:pt x="6522" y="5092"/>
                  </a:lnTo>
                  <a:lnTo>
                    <a:pt x="6754" y="4986"/>
                  </a:lnTo>
                  <a:lnTo>
                    <a:pt x="6964" y="4860"/>
                  </a:lnTo>
                  <a:lnTo>
                    <a:pt x="7174" y="4713"/>
                  </a:lnTo>
                  <a:lnTo>
                    <a:pt x="7364" y="4524"/>
                  </a:lnTo>
                  <a:lnTo>
                    <a:pt x="7532" y="4334"/>
                  </a:lnTo>
                  <a:lnTo>
                    <a:pt x="7679" y="4145"/>
                  </a:lnTo>
                  <a:lnTo>
                    <a:pt x="7826" y="3913"/>
                  </a:lnTo>
                  <a:lnTo>
                    <a:pt x="7932" y="3682"/>
                  </a:lnTo>
                  <a:lnTo>
                    <a:pt x="8016" y="3451"/>
                  </a:lnTo>
                  <a:lnTo>
                    <a:pt x="8079" y="3198"/>
                  </a:lnTo>
                  <a:lnTo>
                    <a:pt x="8121" y="2925"/>
                  </a:lnTo>
                  <a:lnTo>
                    <a:pt x="8142" y="2651"/>
                  </a:lnTo>
                  <a:lnTo>
                    <a:pt x="8121" y="2378"/>
                  </a:lnTo>
                  <a:lnTo>
                    <a:pt x="8079" y="2125"/>
                  </a:lnTo>
                  <a:lnTo>
                    <a:pt x="8016" y="1873"/>
                  </a:lnTo>
                  <a:lnTo>
                    <a:pt x="7932" y="1620"/>
                  </a:lnTo>
                  <a:lnTo>
                    <a:pt x="7826" y="1389"/>
                  </a:lnTo>
                  <a:lnTo>
                    <a:pt x="7679" y="1178"/>
                  </a:lnTo>
                  <a:lnTo>
                    <a:pt x="7532" y="968"/>
                  </a:lnTo>
                  <a:lnTo>
                    <a:pt x="7364" y="779"/>
                  </a:lnTo>
                  <a:lnTo>
                    <a:pt x="7174" y="610"/>
                  </a:lnTo>
                  <a:lnTo>
                    <a:pt x="6964" y="463"/>
                  </a:lnTo>
                  <a:lnTo>
                    <a:pt x="6754" y="316"/>
                  </a:lnTo>
                  <a:lnTo>
                    <a:pt x="6522" y="211"/>
                  </a:lnTo>
                  <a:lnTo>
                    <a:pt x="6270" y="126"/>
                  </a:lnTo>
                  <a:lnTo>
                    <a:pt x="6017" y="63"/>
                  </a:lnTo>
                  <a:lnTo>
                    <a:pt x="5765" y="21"/>
                  </a:lnTo>
                  <a:lnTo>
                    <a:pt x="54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5999350" y="3364550"/>
              <a:ext cx="1632650" cy="1071450"/>
            </a:xfrm>
            <a:custGeom>
              <a:rect b="b" l="l" r="r" t="t"/>
              <a:pathLst>
                <a:path extrusionOk="0" h="42858" w="65306">
                  <a:moveTo>
                    <a:pt x="16180" y="1"/>
                  </a:moveTo>
                  <a:lnTo>
                    <a:pt x="15738" y="22"/>
                  </a:lnTo>
                  <a:lnTo>
                    <a:pt x="15317" y="64"/>
                  </a:lnTo>
                  <a:lnTo>
                    <a:pt x="14896" y="148"/>
                  </a:lnTo>
                  <a:lnTo>
                    <a:pt x="14476" y="253"/>
                  </a:lnTo>
                  <a:lnTo>
                    <a:pt x="14076" y="380"/>
                  </a:lnTo>
                  <a:lnTo>
                    <a:pt x="13676" y="548"/>
                  </a:lnTo>
                  <a:lnTo>
                    <a:pt x="13319" y="758"/>
                  </a:lnTo>
                  <a:lnTo>
                    <a:pt x="12940" y="969"/>
                  </a:lnTo>
                  <a:lnTo>
                    <a:pt x="12603" y="1221"/>
                  </a:lnTo>
                  <a:lnTo>
                    <a:pt x="12288" y="1495"/>
                  </a:lnTo>
                  <a:lnTo>
                    <a:pt x="11972" y="1789"/>
                  </a:lnTo>
                  <a:lnTo>
                    <a:pt x="11699" y="2105"/>
                  </a:lnTo>
                  <a:lnTo>
                    <a:pt x="11425" y="2441"/>
                  </a:lnTo>
                  <a:lnTo>
                    <a:pt x="11194" y="2799"/>
                  </a:lnTo>
                  <a:lnTo>
                    <a:pt x="10983" y="3178"/>
                  </a:lnTo>
                  <a:lnTo>
                    <a:pt x="10794" y="3557"/>
                  </a:lnTo>
                  <a:lnTo>
                    <a:pt x="5576" y="15927"/>
                  </a:lnTo>
                  <a:lnTo>
                    <a:pt x="1242" y="20556"/>
                  </a:lnTo>
                  <a:lnTo>
                    <a:pt x="1011" y="20808"/>
                  </a:lnTo>
                  <a:lnTo>
                    <a:pt x="800" y="21103"/>
                  </a:lnTo>
                  <a:lnTo>
                    <a:pt x="632" y="21397"/>
                  </a:lnTo>
                  <a:lnTo>
                    <a:pt x="485" y="21692"/>
                  </a:lnTo>
                  <a:lnTo>
                    <a:pt x="359" y="22029"/>
                  </a:lnTo>
                  <a:lnTo>
                    <a:pt x="253" y="22365"/>
                  </a:lnTo>
                  <a:lnTo>
                    <a:pt x="190" y="22702"/>
                  </a:lnTo>
                  <a:lnTo>
                    <a:pt x="148" y="23039"/>
                  </a:lnTo>
                  <a:lnTo>
                    <a:pt x="64" y="24406"/>
                  </a:lnTo>
                  <a:lnTo>
                    <a:pt x="22" y="26089"/>
                  </a:lnTo>
                  <a:lnTo>
                    <a:pt x="1" y="27057"/>
                  </a:lnTo>
                  <a:lnTo>
                    <a:pt x="1" y="28046"/>
                  </a:lnTo>
                  <a:lnTo>
                    <a:pt x="1" y="29098"/>
                  </a:lnTo>
                  <a:lnTo>
                    <a:pt x="43" y="30192"/>
                  </a:lnTo>
                  <a:lnTo>
                    <a:pt x="106" y="31328"/>
                  </a:lnTo>
                  <a:lnTo>
                    <a:pt x="190" y="32464"/>
                  </a:lnTo>
                  <a:lnTo>
                    <a:pt x="295" y="33621"/>
                  </a:lnTo>
                  <a:lnTo>
                    <a:pt x="443" y="34778"/>
                  </a:lnTo>
                  <a:lnTo>
                    <a:pt x="632" y="35914"/>
                  </a:lnTo>
                  <a:lnTo>
                    <a:pt x="842" y="37050"/>
                  </a:lnTo>
                  <a:lnTo>
                    <a:pt x="1095" y="38165"/>
                  </a:lnTo>
                  <a:lnTo>
                    <a:pt x="1242" y="38691"/>
                  </a:lnTo>
                  <a:lnTo>
                    <a:pt x="1411" y="39238"/>
                  </a:lnTo>
                  <a:lnTo>
                    <a:pt x="1621" y="39891"/>
                  </a:lnTo>
                  <a:lnTo>
                    <a:pt x="1852" y="40543"/>
                  </a:lnTo>
                  <a:lnTo>
                    <a:pt x="2126" y="41153"/>
                  </a:lnTo>
                  <a:lnTo>
                    <a:pt x="2399" y="41742"/>
                  </a:lnTo>
                  <a:lnTo>
                    <a:pt x="5745" y="41952"/>
                  </a:lnTo>
                  <a:lnTo>
                    <a:pt x="9384" y="42163"/>
                  </a:lnTo>
                  <a:lnTo>
                    <a:pt x="13844" y="42394"/>
                  </a:lnTo>
                  <a:lnTo>
                    <a:pt x="18768" y="42605"/>
                  </a:lnTo>
                  <a:lnTo>
                    <a:pt x="21292" y="42710"/>
                  </a:lnTo>
                  <a:lnTo>
                    <a:pt x="23796" y="42773"/>
                  </a:lnTo>
                  <a:lnTo>
                    <a:pt x="26215" y="42836"/>
                  </a:lnTo>
                  <a:lnTo>
                    <a:pt x="28530" y="42857"/>
                  </a:lnTo>
                  <a:lnTo>
                    <a:pt x="30697" y="42857"/>
                  </a:lnTo>
                  <a:lnTo>
                    <a:pt x="32653" y="42836"/>
                  </a:lnTo>
                  <a:lnTo>
                    <a:pt x="34610" y="42857"/>
                  </a:lnTo>
                  <a:lnTo>
                    <a:pt x="36756" y="42857"/>
                  </a:lnTo>
                  <a:lnTo>
                    <a:pt x="39070" y="42836"/>
                  </a:lnTo>
                  <a:lnTo>
                    <a:pt x="41511" y="42773"/>
                  </a:lnTo>
                  <a:lnTo>
                    <a:pt x="43993" y="42710"/>
                  </a:lnTo>
                  <a:lnTo>
                    <a:pt x="46518" y="42605"/>
                  </a:lnTo>
                  <a:lnTo>
                    <a:pt x="51441" y="42394"/>
                  </a:lnTo>
                  <a:lnTo>
                    <a:pt x="55901" y="42163"/>
                  </a:lnTo>
                  <a:lnTo>
                    <a:pt x="59541" y="41952"/>
                  </a:lnTo>
                  <a:lnTo>
                    <a:pt x="62907" y="41742"/>
                  </a:lnTo>
                  <a:lnTo>
                    <a:pt x="63181" y="41153"/>
                  </a:lnTo>
                  <a:lnTo>
                    <a:pt x="63433" y="40543"/>
                  </a:lnTo>
                  <a:lnTo>
                    <a:pt x="63665" y="39891"/>
                  </a:lnTo>
                  <a:lnTo>
                    <a:pt x="63896" y="39238"/>
                  </a:lnTo>
                  <a:lnTo>
                    <a:pt x="64043" y="38691"/>
                  </a:lnTo>
                  <a:lnTo>
                    <a:pt x="64191" y="38165"/>
                  </a:lnTo>
                  <a:lnTo>
                    <a:pt x="64443" y="37050"/>
                  </a:lnTo>
                  <a:lnTo>
                    <a:pt x="64674" y="35914"/>
                  </a:lnTo>
                  <a:lnTo>
                    <a:pt x="64843" y="34778"/>
                  </a:lnTo>
                  <a:lnTo>
                    <a:pt x="64990" y="33621"/>
                  </a:lnTo>
                  <a:lnTo>
                    <a:pt x="65116" y="32464"/>
                  </a:lnTo>
                  <a:lnTo>
                    <a:pt x="65200" y="31328"/>
                  </a:lnTo>
                  <a:lnTo>
                    <a:pt x="65242" y="30192"/>
                  </a:lnTo>
                  <a:lnTo>
                    <a:pt x="65285" y="29098"/>
                  </a:lnTo>
                  <a:lnTo>
                    <a:pt x="65306" y="28046"/>
                  </a:lnTo>
                  <a:lnTo>
                    <a:pt x="65306" y="27057"/>
                  </a:lnTo>
                  <a:lnTo>
                    <a:pt x="65285" y="26089"/>
                  </a:lnTo>
                  <a:lnTo>
                    <a:pt x="65221" y="24406"/>
                  </a:lnTo>
                  <a:lnTo>
                    <a:pt x="65137" y="23039"/>
                  </a:lnTo>
                  <a:lnTo>
                    <a:pt x="65095" y="22702"/>
                  </a:lnTo>
                  <a:lnTo>
                    <a:pt x="65032" y="22365"/>
                  </a:lnTo>
                  <a:lnTo>
                    <a:pt x="64948" y="22029"/>
                  </a:lnTo>
                  <a:lnTo>
                    <a:pt x="64822" y="21692"/>
                  </a:lnTo>
                  <a:lnTo>
                    <a:pt x="64653" y="21397"/>
                  </a:lnTo>
                  <a:lnTo>
                    <a:pt x="64485" y="21103"/>
                  </a:lnTo>
                  <a:lnTo>
                    <a:pt x="64275" y="20808"/>
                  </a:lnTo>
                  <a:lnTo>
                    <a:pt x="64064" y="20556"/>
                  </a:lnTo>
                  <a:lnTo>
                    <a:pt x="59709" y="15927"/>
                  </a:lnTo>
                  <a:lnTo>
                    <a:pt x="55123" y="3767"/>
                  </a:lnTo>
                  <a:lnTo>
                    <a:pt x="54954" y="3367"/>
                  </a:lnTo>
                  <a:lnTo>
                    <a:pt x="54744" y="2967"/>
                  </a:lnTo>
                  <a:lnTo>
                    <a:pt x="54513" y="2589"/>
                  </a:lnTo>
                  <a:lnTo>
                    <a:pt x="54260" y="2231"/>
                  </a:lnTo>
                  <a:lnTo>
                    <a:pt x="53966" y="1894"/>
                  </a:lnTo>
                  <a:lnTo>
                    <a:pt x="53671" y="1579"/>
                  </a:lnTo>
                  <a:lnTo>
                    <a:pt x="53334" y="1284"/>
                  </a:lnTo>
                  <a:lnTo>
                    <a:pt x="52977" y="1032"/>
                  </a:lnTo>
                  <a:lnTo>
                    <a:pt x="52619" y="800"/>
                  </a:lnTo>
                  <a:lnTo>
                    <a:pt x="52240" y="590"/>
                  </a:lnTo>
                  <a:lnTo>
                    <a:pt x="51841" y="422"/>
                  </a:lnTo>
                  <a:lnTo>
                    <a:pt x="51420" y="274"/>
                  </a:lnTo>
                  <a:lnTo>
                    <a:pt x="50999" y="148"/>
                  </a:lnTo>
                  <a:lnTo>
                    <a:pt x="50557" y="64"/>
                  </a:lnTo>
                  <a:lnTo>
                    <a:pt x="50116" y="22"/>
                  </a:lnTo>
                  <a:lnTo>
                    <a:pt x="496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5999350" y="3364550"/>
              <a:ext cx="1632650" cy="1071450"/>
            </a:xfrm>
            <a:custGeom>
              <a:rect b="b" l="l" r="r" t="t"/>
              <a:pathLst>
                <a:path extrusionOk="0" fill="none" h="42858" w="65306">
                  <a:moveTo>
                    <a:pt x="63896" y="39238"/>
                  </a:moveTo>
                  <a:lnTo>
                    <a:pt x="63896" y="39238"/>
                  </a:lnTo>
                  <a:lnTo>
                    <a:pt x="63665" y="39891"/>
                  </a:lnTo>
                  <a:lnTo>
                    <a:pt x="63433" y="40543"/>
                  </a:lnTo>
                  <a:lnTo>
                    <a:pt x="63181" y="41153"/>
                  </a:lnTo>
                  <a:lnTo>
                    <a:pt x="62907" y="41742"/>
                  </a:lnTo>
                  <a:lnTo>
                    <a:pt x="62907" y="41742"/>
                  </a:lnTo>
                  <a:lnTo>
                    <a:pt x="59541" y="41952"/>
                  </a:lnTo>
                  <a:lnTo>
                    <a:pt x="55901" y="42163"/>
                  </a:lnTo>
                  <a:lnTo>
                    <a:pt x="51441" y="42394"/>
                  </a:lnTo>
                  <a:lnTo>
                    <a:pt x="46518" y="42605"/>
                  </a:lnTo>
                  <a:lnTo>
                    <a:pt x="43993" y="42710"/>
                  </a:lnTo>
                  <a:lnTo>
                    <a:pt x="41511" y="42773"/>
                  </a:lnTo>
                  <a:lnTo>
                    <a:pt x="39070" y="42836"/>
                  </a:lnTo>
                  <a:lnTo>
                    <a:pt x="36756" y="42857"/>
                  </a:lnTo>
                  <a:lnTo>
                    <a:pt x="34610" y="42857"/>
                  </a:lnTo>
                  <a:lnTo>
                    <a:pt x="32653" y="42836"/>
                  </a:lnTo>
                  <a:lnTo>
                    <a:pt x="32653" y="42836"/>
                  </a:lnTo>
                  <a:lnTo>
                    <a:pt x="30697" y="42857"/>
                  </a:lnTo>
                  <a:lnTo>
                    <a:pt x="28530" y="42857"/>
                  </a:lnTo>
                  <a:lnTo>
                    <a:pt x="26215" y="42836"/>
                  </a:lnTo>
                  <a:lnTo>
                    <a:pt x="23796" y="42773"/>
                  </a:lnTo>
                  <a:lnTo>
                    <a:pt x="21292" y="42710"/>
                  </a:lnTo>
                  <a:lnTo>
                    <a:pt x="18768" y="42605"/>
                  </a:lnTo>
                  <a:lnTo>
                    <a:pt x="13844" y="42394"/>
                  </a:lnTo>
                  <a:lnTo>
                    <a:pt x="9384" y="42163"/>
                  </a:lnTo>
                  <a:lnTo>
                    <a:pt x="5745" y="41952"/>
                  </a:lnTo>
                  <a:lnTo>
                    <a:pt x="2399" y="41742"/>
                  </a:lnTo>
                  <a:lnTo>
                    <a:pt x="2399" y="41742"/>
                  </a:lnTo>
                  <a:lnTo>
                    <a:pt x="2126" y="41153"/>
                  </a:lnTo>
                  <a:lnTo>
                    <a:pt x="1852" y="40543"/>
                  </a:lnTo>
                  <a:lnTo>
                    <a:pt x="1621" y="39891"/>
                  </a:lnTo>
                  <a:lnTo>
                    <a:pt x="1411" y="39238"/>
                  </a:lnTo>
                  <a:lnTo>
                    <a:pt x="1411" y="39238"/>
                  </a:lnTo>
                  <a:lnTo>
                    <a:pt x="1242" y="38691"/>
                  </a:lnTo>
                  <a:lnTo>
                    <a:pt x="1095" y="38165"/>
                  </a:lnTo>
                  <a:lnTo>
                    <a:pt x="842" y="37050"/>
                  </a:lnTo>
                  <a:lnTo>
                    <a:pt x="632" y="35914"/>
                  </a:lnTo>
                  <a:lnTo>
                    <a:pt x="443" y="34778"/>
                  </a:lnTo>
                  <a:lnTo>
                    <a:pt x="295" y="33621"/>
                  </a:lnTo>
                  <a:lnTo>
                    <a:pt x="190" y="32464"/>
                  </a:lnTo>
                  <a:lnTo>
                    <a:pt x="106" y="31328"/>
                  </a:lnTo>
                  <a:lnTo>
                    <a:pt x="43" y="30192"/>
                  </a:lnTo>
                  <a:lnTo>
                    <a:pt x="1" y="29098"/>
                  </a:lnTo>
                  <a:lnTo>
                    <a:pt x="1" y="28046"/>
                  </a:lnTo>
                  <a:lnTo>
                    <a:pt x="1" y="27057"/>
                  </a:lnTo>
                  <a:lnTo>
                    <a:pt x="22" y="26089"/>
                  </a:lnTo>
                  <a:lnTo>
                    <a:pt x="64" y="24406"/>
                  </a:lnTo>
                  <a:lnTo>
                    <a:pt x="148" y="23039"/>
                  </a:lnTo>
                  <a:lnTo>
                    <a:pt x="148" y="23039"/>
                  </a:lnTo>
                  <a:lnTo>
                    <a:pt x="190" y="22702"/>
                  </a:lnTo>
                  <a:lnTo>
                    <a:pt x="253" y="22365"/>
                  </a:lnTo>
                  <a:lnTo>
                    <a:pt x="359" y="22029"/>
                  </a:lnTo>
                  <a:lnTo>
                    <a:pt x="485" y="21692"/>
                  </a:lnTo>
                  <a:lnTo>
                    <a:pt x="632" y="21397"/>
                  </a:lnTo>
                  <a:lnTo>
                    <a:pt x="800" y="21103"/>
                  </a:lnTo>
                  <a:lnTo>
                    <a:pt x="1011" y="20808"/>
                  </a:lnTo>
                  <a:lnTo>
                    <a:pt x="1242" y="20556"/>
                  </a:lnTo>
                  <a:lnTo>
                    <a:pt x="5576" y="15927"/>
                  </a:lnTo>
                  <a:lnTo>
                    <a:pt x="10794" y="3557"/>
                  </a:lnTo>
                  <a:lnTo>
                    <a:pt x="10794" y="3557"/>
                  </a:lnTo>
                  <a:lnTo>
                    <a:pt x="10983" y="3178"/>
                  </a:lnTo>
                  <a:lnTo>
                    <a:pt x="11194" y="2799"/>
                  </a:lnTo>
                  <a:lnTo>
                    <a:pt x="11425" y="2441"/>
                  </a:lnTo>
                  <a:lnTo>
                    <a:pt x="11699" y="2105"/>
                  </a:lnTo>
                  <a:lnTo>
                    <a:pt x="11972" y="1789"/>
                  </a:lnTo>
                  <a:lnTo>
                    <a:pt x="12288" y="1495"/>
                  </a:lnTo>
                  <a:lnTo>
                    <a:pt x="12603" y="1221"/>
                  </a:lnTo>
                  <a:lnTo>
                    <a:pt x="12940" y="969"/>
                  </a:lnTo>
                  <a:lnTo>
                    <a:pt x="13319" y="758"/>
                  </a:lnTo>
                  <a:lnTo>
                    <a:pt x="13676" y="548"/>
                  </a:lnTo>
                  <a:lnTo>
                    <a:pt x="14076" y="380"/>
                  </a:lnTo>
                  <a:lnTo>
                    <a:pt x="14476" y="253"/>
                  </a:lnTo>
                  <a:lnTo>
                    <a:pt x="14896" y="148"/>
                  </a:lnTo>
                  <a:lnTo>
                    <a:pt x="15317" y="64"/>
                  </a:lnTo>
                  <a:lnTo>
                    <a:pt x="15738" y="22"/>
                  </a:lnTo>
                  <a:lnTo>
                    <a:pt x="16180" y="1"/>
                  </a:lnTo>
                  <a:lnTo>
                    <a:pt x="49653" y="1"/>
                  </a:lnTo>
                  <a:lnTo>
                    <a:pt x="49653" y="1"/>
                  </a:lnTo>
                  <a:lnTo>
                    <a:pt x="50116" y="22"/>
                  </a:lnTo>
                  <a:lnTo>
                    <a:pt x="50557" y="64"/>
                  </a:lnTo>
                  <a:lnTo>
                    <a:pt x="50999" y="148"/>
                  </a:lnTo>
                  <a:lnTo>
                    <a:pt x="51420" y="274"/>
                  </a:lnTo>
                  <a:lnTo>
                    <a:pt x="51841" y="422"/>
                  </a:lnTo>
                  <a:lnTo>
                    <a:pt x="52240" y="590"/>
                  </a:lnTo>
                  <a:lnTo>
                    <a:pt x="52619" y="800"/>
                  </a:lnTo>
                  <a:lnTo>
                    <a:pt x="52977" y="1032"/>
                  </a:lnTo>
                  <a:lnTo>
                    <a:pt x="53334" y="1284"/>
                  </a:lnTo>
                  <a:lnTo>
                    <a:pt x="53671" y="1579"/>
                  </a:lnTo>
                  <a:lnTo>
                    <a:pt x="53966" y="1894"/>
                  </a:lnTo>
                  <a:lnTo>
                    <a:pt x="54260" y="2231"/>
                  </a:lnTo>
                  <a:lnTo>
                    <a:pt x="54513" y="2589"/>
                  </a:lnTo>
                  <a:lnTo>
                    <a:pt x="54744" y="2967"/>
                  </a:lnTo>
                  <a:lnTo>
                    <a:pt x="54954" y="3367"/>
                  </a:lnTo>
                  <a:lnTo>
                    <a:pt x="55123" y="3767"/>
                  </a:lnTo>
                  <a:lnTo>
                    <a:pt x="59709" y="15927"/>
                  </a:lnTo>
                  <a:lnTo>
                    <a:pt x="64064" y="20556"/>
                  </a:lnTo>
                  <a:lnTo>
                    <a:pt x="64064" y="20556"/>
                  </a:lnTo>
                  <a:lnTo>
                    <a:pt x="64275" y="20808"/>
                  </a:lnTo>
                  <a:lnTo>
                    <a:pt x="64485" y="21103"/>
                  </a:lnTo>
                  <a:lnTo>
                    <a:pt x="64653" y="21397"/>
                  </a:lnTo>
                  <a:lnTo>
                    <a:pt x="64822" y="21692"/>
                  </a:lnTo>
                  <a:lnTo>
                    <a:pt x="64948" y="22029"/>
                  </a:lnTo>
                  <a:lnTo>
                    <a:pt x="65032" y="22365"/>
                  </a:lnTo>
                  <a:lnTo>
                    <a:pt x="65095" y="22702"/>
                  </a:lnTo>
                  <a:lnTo>
                    <a:pt x="65137" y="23039"/>
                  </a:lnTo>
                  <a:lnTo>
                    <a:pt x="65137" y="23039"/>
                  </a:lnTo>
                  <a:lnTo>
                    <a:pt x="65221" y="24406"/>
                  </a:lnTo>
                  <a:lnTo>
                    <a:pt x="65285" y="26089"/>
                  </a:lnTo>
                  <a:lnTo>
                    <a:pt x="65306" y="27057"/>
                  </a:lnTo>
                  <a:lnTo>
                    <a:pt x="65306" y="28046"/>
                  </a:lnTo>
                  <a:lnTo>
                    <a:pt x="65285" y="29098"/>
                  </a:lnTo>
                  <a:lnTo>
                    <a:pt x="65242" y="30192"/>
                  </a:lnTo>
                  <a:lnTo>
                    <a:pt x="65200" y="31328"/>
                  </a:lnTo>
                  <a:lnTo>
                    <a:pt x="65116" y="32464"/>
                  </a:lnTo>
                  <a:lnTo>
                    <a:pt x="64990" y="33621"/>
                  </a:lnTo>
                  <a:lnTo>
                    <a:pt x="64843" y="34778"/>
                  </a:lnTo>
                  <a:lnTo>
                    <a:pt x="64674" y="35914"/>
                  </a:lnTo>
                  <a:lnTo>
                    <a:pt x="64443" y="37050"/>
                  </a:lnTo>
                  <a:lnTo>
                    <a:pt x="64191" y="38165"/>
                  </a:lnTo>
                  <a:lnTo>
                    <a:pt x="64043" y="38691"/>
                  </a:lnTo>
                  <a:lnTo>
                    <a:pt x="63896" y="3923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6200800" y="3399800"/>
              <a:ext cx="1229750" cy="362950"/>
            </a:xfrm>
            <a:custGeom>
              <a:rect b="b" l="l" r="r" t="t"/>
              <a:pathLst>
                <a:path extrusionOk="0" h="14518" w="49190">
                  <a:moveTo>
                    <a:pt x="9637" y="1"/>
                  </a:moveTo>
                  <a:lnTo>
                    <a:pt x="9237" y="22"/>
                  </a:lnTo>
                  <a:lnTo>
                    <a:pt x="8837" y="64"/>
                  </a:lnTo>
                  <a:lnTo>
                    <a:pt x="8458" y="127"/>
                  </a:lnTo>
                  <a:lnTo>
                    <a:pt x="8080" y="232"/>
                  </a:lnTo>
                  <a:lnTo>
                    <a:pt x="7722" y="358"/>
                  </a:lnTo>
                  <a:lnTo>
                    <a:pt x="7364" y="506"/>
                  </a:lnTo>
                  <a:lnTo>
                    <a:pt x="7028" y="695"/>
                  </a:lnTo>
                  <a:lnTo>
                    <a:pt x="6691" y="884"/>
                  </a:lnTo>
                  <a:lnTo>
                    <a:pt x="6376" y="1116"/>
                  </a:lnTo>
                  <a:lnTo>
                    <a:pt x="6081" y="1368"/>
                  </a:lnTo>
                  <a:lnTo>
                    <a:pt x="5808" y="1621"/>
                  </a:lnTo>
                  <a:lnTo>
                    <a:pt x="5555" y="1915"/>
                  </a:lnTo>
                  <a:lnTo>
                    <a:pt x="5324" y="2231"/>
                  </a:lnTo>
                  <a:lnTo>
                    <a:pt x="5092" y="2546"/>
                  </a:lnTo>
                  <a:lnTo>
                    <a:pt x="4903" y="2883"/>
                  </a:lnTo>
                  <a:lnTo>
                    <a:pt x="4735" y="3262"/>
                  </a:lnTo>
                  <a:lnTo>
                    <a:pt x="1" y="14517"/>
                  </a:lnTo>
                  <a:lnTo>
                    <a:pt x="49190" y="14517"/>
                  </a:lnTo>
                  <a:lnTo>
                    <a:pt x="45003" y="3451"/>
                  </a:lnTo>
                  <a:lnTo>
                    <a:pt x="44856" y="3072"/>
                  </a:lnTo>
                  <a:lnTo>
                    <a:pt x="44666" y="2694"/>
                  </a:lnTo>
                  <a:lnTo>
                    <a:pt x="44456" y="2357"/>
                  </a:lnTo>
                  <a:lnTo>
                    <a:pt x="44225" y="2041"/>
                  </a:lnTo>
                  <a:lnTo>
                    <a:pt x="43951" y="1726"/>
                  </a:lnTo>
                  <a:lnTo>
                    <a:pt x="43678" y="1452"/>
                  </a:lnTo>
                  <a:lnTo>
                    <a:pt x="43383" y="1179"/>
                  </a:lnTo>
                  <a:lnTo>
                    <a:pt x="43067" y="947"/>
                  </a:lnTo>
                  <a:lnTo>
                    <a:pt x="42731" y="737"/>
                  </a:lnTo>
                  <a:lnTo>
                    <a:pt x="42373" y="548"/>
                  </a:lnTo>
                  <a:lnTo>
                    <a:pt x="42015" y="379"/>
                  </a:lnTo>
                  <a:lnTo>
                    <a:pt x="41637" y="253"/>
                  </a:lnTo>
                  <a:lnTo>
                    <a:pt x="41258" y="148"/>
                  </a:lnTo>
                  <a:lnTo>
                    <a:pt x="40858" y="64"/>
                  </a:lnTo>
                  <a:lnTo>
                    <a:pt x="40459" y="22"/>
                  </a:lnTo>
                  <a:lnTo>
                    <a:pt x="400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6200800" y="3399800"/>
              <a:ext cx="1229750" cy="362950"/>
            </a:xfrm>
            <a:custGeom>
              <a:rect b="b" l="l" r="r" t="t"/>
              <a:pathLst>
                <a:path extrusionOk="0" fill="none" h="14518" w="49190">
                  <a:moveTo>
                    <a:pt x="49190" y="14517"/>
                  </a:moveTo>
                  <a:lnTo>
                    <a:pt x="1" y="14517"/>
                  </a:lnTo>
                  <a:lnTo>
                    <a:pt x="4735" y="3262"/>
                  </a:lnTo>
                  <a:lnTo>
                    <a:pt x="4735" y="3262"/>
                  </a:lnTo>
                  <a:lnTo>
                    <a:pt x="4903" y="2883"/>
                  </a:lnTo>
                  <a:lnTo>
                    <a:pt x="5092" y="2546"/>
                  </a:lnTo>
                  <a:lnTo>
                    <a:pt x="5324" y="2231"/>
                  </a:lnTo>
                  <a:lnTo>
                    <a:pt x="5555" y="1915"/>
                  </a:lnTo>
                  <a:lnTo>
                    <a:pt x="5808" y="1621"/>
                  </a:lnTo>
                  <a:lnTo>
                    <a:pt x="6081" y="1368"/>
                  </a:lnTo>
                  <a:lnTo>
                    <a:pt x="6376" y="1116"/>
                  </a:lnTo>
                  <a:lnTo>
                    <a:pt x="6691" y="884"/>
                  </a:lnTo>
                  <a:lnTo>
                    <a:pt x="7028" y="695"/>
                  </a:lnTo>
                  <a:lnTo>
                    <a:pt x="7364" y="506"/>
                  </a:lnTo>
                  <a:lnTo>
                    <a:pt x="7722" y="358"/>
                  </a:lnTo>
                  <a:lnTo>
                    <a:pt x="8080" y="232"/>
                  </a:lnTo>
                  <a:lnTo>
                    <a:pt x="8458" y="127"/>
                  </a:lnTo>
                  <a:lnTo>
                    <a:pt x="8837" y="64"/>
                  </a:lnTo>
                  <a:lnTo>
                    <a:pt x="9237" y="22"/>
                  </a:lnTo>
                  <a:lnTo>
                    <a:pt x="9637" y="1"/>
                  </a:lnTo>
                  <a:lnTo>
                    <a:pt x="40038" y="1"/>
                  </a:lnTo>
                  <a:lnTo>
                    <a:pt x="40038" y="1"/>
                  </a:lnTo>
                  <a:lnTo>
                    <a:pt x="40459" y="22"/>
                  </a:lnTo>
                  <a:lnTo>
                    <a:pt x="40858" y="64"/>
                  </a:lnTo>
                  <a:lnTo>
                    <a:pt x="41258" y="148"/>
                  </a:lnTo>
                  <a:lnTo>
                    <a:pt x="41637" y="253"/>
                  </a:lnTo>
                  <a:lnTo>
                    <a:pt x="42015" y="379"/>
                  </a:lnTo>
                  <a:lnTo>
                    <a:pt x="42373" y="548"/>
                  </a:lnTo>
                  <a:lnTo>
                    <a:pt x="42731" y="737"/>
                  </a:lnTo>
                  <a:lnTo>
                    <a:pt x="43067" y="947"/>
                  </a:lnTo>
                  <a:lnTo>
                    <a:pt x="43383" y="1179"/>
                  </a:lnTo>
                  <a:lnTo>
                    <a:pt x="43678" y="1452"/>
                  </a:lnTo>
                  <a:lnTo>
                    <a:pt x="43951" y="1726"/>
                  </a:lnTo>
                  <a:lnTo>
                    <a:pt x="44225" y="2041"/>
                  </a:lnTo>
                  <a:lnTo>
                    <a:pt x="44456" y="2357"/>
                  </a:lnTo>
                  <a:lnTo>
                    <a:pt x="44666" y="2694"/>
                  </a:lnTo>
                  <a:lnTo>
                    <a:pt x="44856" y="3072"/>
                  </a:lnTo>
                  <a:lnTo>
                    <a:pt x="45003" y="3451"/>
                  </a:lnTo>
                  <a:lnTo>
                    <a:pt x="49190" y="1451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6442225" y="3399800"/>
              <a:ext cx="397125" cy="362950"/>
            </a:xfrm>
            <a:custGeom>
              <a:rect b="b" l="l" r="r" t="t"/>
              <a:pathLst>
                <a:path extrusionOk="0" h="14518" w="15885">
                  <a:moveTo>
                    <a:pt x="7196" y="1"/>
                  </a:moveTo>
                  <a:lnTo>
                    <a:pt x="1" y="14517"/>
                  </a:lnTo>
                  <a:lnTo>
                    <a:pt x="8690" y="14517"/>
                  </a:lnTo>
                  <a:lnTo>
                    <a:pt x="15885"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6442225" y="3399800"/>
              <a:ext cx="397125" cy="362950"/>
            </a:xfrm>
            <a:custGeom>
              <a:rect b="b" l="l" r="r" t="t"/>
              <a:pathLst>
                <a:path extrusionOk="0" fill="none" h="14518" w="15885">
                  <a:moveTo>
                    <a:pt x="15885" y="1"/>
                  </a:moveTo>
                  <a:lnTo>
                    <a:pt x="7196" y="1"/>
                  </a:lnTo>
                  <a:lnTo>
                    <a:pt x="1" y="14517"/>
                  </a:lnTo>
                  <a:lnTo>
                    <a:pt x="8690" y="14517"/>
                  </a:lnTo>
                  <a:lnTo>
                    <a:pt x="1588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6809350" y="3399800"/>
              <a:ext cx="293000" cy="362950"/>
            </a:xfrm>
            <a:custGeom>
              <a:rect b="b" l="l" r="r" t="t"/>
              <a:pathLst>
                <a:path extrusionOk="0" h="14518" w="11720">
                  <a:moveTo>
                    <a:pt x="7196" y="1"/>
                  </a:moveTo>
                  <a:lnTo>
                    <a:pt x="1" y="14517"/>
                  </a:lnTo>
                  <a:lnTo>
                    <a:pt x="4524" y="14517"/>
                  </a:lnTo>
                  <a:lnTo>
                    <a:pt x="11719"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6809350" y="3399800"/>
              <a:ext cx="293000" cy="362950"/>
            </a:xfrm>
            <a:custGeom>
              <a:rect b="b" l="l" r="r" t="t"/>
              <a:pathLst>
                <a:path extrusionOk="0" fill="none" h="14518" w="11720">
                  <a:moveTo>
                    <a:pt x="11719" y="1"/>
                  </a:moveTo>
                  <a:lnTo>
                    <a:pt x="7196" y="1"/>
                  </a:lnTo>
                  <a:lnTo>
                    <a:pt x="1" y="14517"/>
                  </a:lnTo>
                  <a:lnTo>
                    <a:pt x="4524" y="14517"/>
                  </a:lnTo>
                  <a:lnTo>
                    <a:pt x="1171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6129800" y="3937350"/>
              <a:ext cx="1371225" cy="176750"/>
            </a:xfrm>
            <a:custGeom>
              <a:rect b="b" l="l" r="r" t="t"/>
              <a:pathLst>
                <a:path extrusionOk="0" h="7070" w="54849">
                  <a:moveTo>
                    <a:pt x="3556" y="0"/>
                  </a:moveTo>
                  <a:lnTo>
                    <a:pt x="3177" y="21"/>
                  </a:lnTo>
                  <a:lnTo>
                    <a:pt x="2841" y="63"/>
                  </a:lnTo>
                  <a:lnTo>
                    <a:pt x="2504" y="169"/>
                  </a:lnTo>
                  <a:lnTo>
                    <a:pt x="2168" y="274"/>
                  </a:lnTo>
                  <a:lnTo>
                    <a:pt x="1873" y="421"/>
                  </a:lnTo>
                  <a:lnTo>
                    <a:pt x="1578" y="610"/>
                  </a:lnTo>
                  <a:lnTo>
                    <a:pt x="1305" y="821"/>
                  </a:lnTo>
                  <a:lnTo>
                    <a:pt x="1052" y="1031"/>
                  </a:lnTo>
                  <a:lnTo>
                    <a:pt x="821" y="1284"/>
                  </a:lnTo>
                  <a:lnTo>
                    <a:pt x="611" y="1557"/>
                  </a:lnTo>
                  <a:lnTo>
                    <a:pt x="442" y="1852"/>
                  </a:lnTo>
                  <a:lnTo>
                    <a:pt x="295" y="2167"/>
                  </a:lnTo>
                  <a:lnTo>
                    <a:pt x="169" y="2483"/>
                  </a:lnTo>
                  <a:lnTo>
                    <a:pt x="85" y="2820"/>
                  </a:lnTo>
                  <a:lnTo>
                    <a:pt x="22" y="3177"/>
                  </a:lnTo>
                  <a:lnTo>
                    <a:pt x="1" y="3535"/>
                  </a:lnTo>
                  <a:lnTo>
                    <a:pt x="22" y="3892"/>
                  </a:lnTo>
                  <a:lnTo>
                    <a:pt x="85" y="4250"/>
                  </a:lnTo>
                  <a:lnTo>
                    <a:pt x="169" y="4587"/>
                  </a:lnTo>
                  <a:lnTo>
                    <a:pt x="295" y="4902"/>
                  </a:lnTo>
                  <a:lnTo>
                    <a:pt x="442" y="5218"/>
                  </a:lnTo>
                  <a:lnTo>
                    <a:pt x="611" y="5512"/>
                  </a:lnTo>
                  <a:lnTo>
                    <a:pt x="821" y="5786"/>
                  </a:lnTo>
                  <a:lnTo>
                    <a:pt x="1052" y="6038"/>
                  </a:lnTo>
                  <a:lnTo>
                    <a:pt x="1305" y="6270"/>
                  </a:lnTo>
                  <a:lnTo>
                    <a:pt x="1578" y="6480"/>
                  </a:lnTo>
                  <a:lnTo>
                    <a:pt x="1873" y="6649"/>
                  </a:lnTo>
                  <a:lnTo>
                    <a:pt x="2168" y="6796"/>
                  </a:lnTo>
                  <a:lnTo>
                    <a:pt x="2504" y="6922"/>
                  </a:lnTo>
                  <a:lnTo>
                    <a:pt x="2841" y="7006"/>
                  </a:lnTo>
                  <a:lnTo>
                    <a:pt x="3177" y="7048"/>
                  </a:lnTo>
                  <a:lnTo>
                    <a:pt x="3556" y="7069"/>
                  </a:lnTo>
                  <a:lnTo>
                    <a:pt x="51314" y="7069"/>
                  </a:lnTo>
                  <a:lnTo>
                    <a:pt x="51672" y="7048"/>
                  </a:lnTo>
                  <a:lnTo>
                    <a:pt x="52030" y="7006"/>
                  </a:lnTo>
                  <a:lnTo>
                    <a:pt x="52366" y="6922"/>
                  </a:lnTo>
                  <a:lnTo>
                    <a:pt x="52682" y="6796"/>
                  </a:lnTo>
                  <a:lnTo>
                    <a:pt x="52997" y="6649"/>
                  </a:lnTo>
                  <a:lnTo>
                    <a:pt x="53292" y="6480"/>
                  </a:lnTo>
                  <a:lnTo>
                    <a:pt x="53566" y="6270"/>
                  </a:lnTo>
                  <a:lnTo>
                    <a:pt x="53818" y="6038"/>
                  </a:lnTo>
                  <a:lnTo>
                    <a:pt x="54049" y="5786"/>
                  </a:lnTo>
                  <a:lnTo>
                    <a:pt x="54239" y="5512"/>
                  </a:lnTo>
                  <a:lnTo>
                    <a:pt x="54428" y="5218"/>
                  </a:lnTo>
                  <a:lnTo>
                    <a:pt x="54575" y="4902"/>
                  </a:lnTo>
                  <a:lnTo>
                    <a:pt x="54681" y="4587"/>
                  </a:lnTo>
                  <a:lnTo>
                    <a:pt x="54786" y="4250"/>
                  </a:lnTo>
                  <a:lnTo>
                    <a:pt x="54828" y="3892"/>
                  </a:lnTo>
                  <a:lnTo>
                    <a:pt x="54849" y="3535"/>
                  </a:lnTo>
                  <a:lnTo>
                    <a:pt x="54828" y="3177"/>
                  </a:lnTo>
                  <a:lnTo>
                    <a:pt x="54786" y="2820"/>
                  </a:lnTo>
                  <a:lnTo>
                    <a:pt x="54681" y="2483"/>
                  </a:lnTo>
                  <a:lnTo>
                    <a:pt x="54575" y="2167"/>
                  </a:lnTo>
                  <a:lnTo>
                    <a:pt x="54428" y="1852"/>
                  </a:lnTo>
                  <a:lnTo>
                    <a:pt x="54239" y="1557"/>
                  </a:lnTo>
                  <a:lnTo>
                    <a:pt x="54049" y="1284"/>
                  </a:lnTo>
                  <a:lnTo>
                    <a:pt x="53818" y="1031"/>
                  </a:lnTo>
                  <a:lnTo>
                    <a:pt x="53566" y="821"/>
                  </a:lnTo>
                  <a:lnTo>
                    <a:pt x="53292" y="610"/>
                  </a:lnTo>
                  <a:lnTo>
                    <a:pt x="52997" y="421"/>
                  </a:lnTo>
                  <a:lnTo>
                    <a:pt x="52682" y="274"/>
                  </a:lnTo>
                  <a:lnTo>
                    <a:pt x="52366" y="169"/>
                  </a:lnTo>
                  <a:lnTo>
                    <a:pt x="52030" y="63"/>
                  </a:lnTo>
                  <a:lnTo>
                    <a:pt x="51672" y="21"/>
                  </a:lnTo>
                  <a:lnTo>
                    <a:pt x="51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6351225" y="4185075"/>
              <a:ext cx="946250" cy="44200"/>
            </a:xfrm>
            <a:custGeom>
              <a:rect b="b" l="l" r="r" t="t"/>
              <a:pathLst>
                <a:path extrusionOk="0" h="1768" w="37850">
                  <a:moveTo>
                    <a:pt x="885" y="1"/>
                  </a:moveTo>
                  <a:lnTo>
                    <a:pt x="695" y="22"/>
                  </a:lnTo>
                  <a:lnTo>
                    <a:pt x="548" y="64"/>
                  </a:lnTo>
                  <a:lnTo>
                    <a:pt x="380" y="148"/>
                  </a:lnTo>
                  <a:lnTo>
                    <a:pt x="253" y="253"/>
                  </a:lnTo>
                  <a:lnTo>
                    <a:pt x="148" y="379"/>
                  </a:lnTo>
                  <a:lnTo>
                    <a:pt x="64" y="548"/>
                  </a:lnTo>
                  <a:lnTo>
                    <a:pt x="22" y="716"/>
                  </a:lnTo>
                  <a:lnTo>
                    <a:pt x="1" y="884"/>
                  </a:lnTo>
                  <a:lnTo>
                    <a:pt x="22" y="1053"/>
                  </a:lnTo>
                  <a:lnTo>
                    <a:pt x="64" y="1221"/>
                  </a:lnTo>
                  <a:lnTo>
                    <a:pt x="148" y="1368"/>
                  </a:lnTo>
                  <a:lnTo>
                    <a:pt x="253" y="1515"/>
                  </a:lnTo>
                  <a:lnTo>
                    <a:pt x="380" y="1621"/>
                  </a:lnTo>
                  <a:lnTo>
                    <a:pt x="548" y="1705"/>
                  </a:lnTo>
                  <a:lnTo>
                    <a:pt x="695" y="1747"/>
                  </a:lnTo>
                  <a:lnTo>
                    <a:pt x="885" y="1768"/>
                  </a:lnTo>
                  <a:lnTo>
                    <a:pt x="36966" y="1768"/>
                  </a:lnTo>
                  <a:lnTo>
                    <a:pt x="37156" y="1747"/>
                  </a:lnTo>
                  <a:lnTo>
                    <a:pt x="37324" y="1705"/>
                  </a:lnTo>
                  <a:lnTo>
                    <a:pt x="37471" y="1621"/>
                  </a:lnTo>
                  <a:lnTo>
                    <a:pt x="37597" y="1515"/>
                  </a:lnTo>
                  <a:lnTo>
                    <a:pt x="37703" y="1368"/>
                  </a:lnTo>
                  <a:lnTo>
                    <a:pt x="37787" y="1221"/>
                  </a:lnTo>
                  <a:lnTo>
                    <a:pt x="37829" y="1053"/>
                  </a:lnTo>
                  <a:lnTo>
                    <a:pt x="37850" y="884"/>
                  </a:lnTo>
                  <a:lnTo>
                    <a:pt x="37829" y="716"/>
                  </a:lnTo>
                  <a:lnTo>
                    <a:pt x="37787" y="548"/>
                  </a:lnTo>
                  <a:lnTo>
                    <a:pt x="37703" y="379"/>
                  </a:lnTo>
                  <a:lnTo>
                    <a:pt x="37597" y="253"/>
                  </a:lnTo>
                  <a:lnTo>
                    <a:pt x="37471" y="148"/>
                  </a:lnTo>
                  <a:lnTo>
                    <a:pt x="37324" y="64"/>
                  </a:lnTo>
                  <a:lnTo>
                    <a:pt x="37156" y="22"/>
                  </a:lnTo>
                  <a:lnTo>
                    <a:pt x="369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6351225" y="4255550"/>
              <a:ext cx="946250" cy="44750"/>
            </a:xfrm>
            <a:custGeom>
              <a:rect b="b" l="l" r="r" t="t"/>
              <a:pathLst>
                <a:path extrusionOk="0" h="1790" w="37850">
                  <a:moveTo>
                    <a:pt x="885" y="1"/>
                  </a:moveTo>
                  <a:lnTo>
                    <a:pt x="695" y="22"/>
                  </a:lnTo>
                  <a:lnTo>
                    <a:pt x="548" y="85"/>
                  </a:lnTo>
                  <a:lnTo>
                    <a:pt x="380" y="169"/>
                  </a:lnTo>
                  <a:lnTo>
                    <a:pt x="253" y="274"/>
                  </a:lnTo>
                  <a:lnTo>
                    <a:pt x="148" y="401"/>
                  </a:lnTo>
                  <a:lnTo>
                    <a:pt x="64" y="548"/>
                  </a:lnTo>
                  <a:lnTo>
                    <a:pt x="22" y="716"/>
                  </a:lnTo>
                  <a:lnTo>
                    <a:pt x="1" y="884"/>
                  </a:lnTo>
                  <a:lnTo>
                    <a:pt x="22" y="1074"/>
                  </a:lnTo>
                  <a:lnTo>
                    <a:pt x="64" y="1242"/>
                  </a:lnTo>
                  <a:lnTo>
                    <a:pt x="148" y="1389"/>
                  </a:lnTo>
                  <a:lnTo>
                    <a:pt x="253" y="1516"/>
                  </a:lnTo>
                  <a:lnTo>
                    <a:pt x="380" y="1621"/>
                  </a:lnTo>
                  <a:lnTo>
                    <a:pt x="548" y="1705"/>
                  </a:lnTo>
                  <a:lnTo>
                    <a:pt x="695" y="1768"/>
                  </a:lnTo>
                  <a:lnTo>
                    <a:pt x="885" y="1789"/>
                  </a:lnTo>
                  <a:lnTo>
                    <a:pt x="36966" y="1789"/>
                  </a:lnTo>
                  <a:lnTo>
                    <a:pt x="37156" y="1768"/>
                  </a:lnTo>
                  <a:lnTo>
                    <a:pt x="37324" y="1705"/>
                  </a:lnTo>
                  <a:lnTo>
                    <a:pt x="37471" y="1621"/>
                  </a:lnTo>
                  <a:lnTo>
                    <a:pt x="37597" y="1516"/>
                  </a:lnTo>
                  <a:lnTo>
                    <a:pt x="37703" y="1389"/>
                  </a:lnTo>
                  <a:lnTo>
                    <a:pt x="37787" y="1242"/>
                  </a:lnTo>
                  <a:lnTo>
                    <a:pt x="37829" y="1074"/>
                  </a:lnTo>
                  <a:lnTo>
                    <a:pt x="37850" y="884"/>
                  </a:lnTo>
                  <a:lnTo>
                    <a:pt x="37829" y="716"/>
                  </a:lnTo>
                  <a:lnTo>
                    <a:pt x="37787" y="548"/>
                  </a:lnTo>
                  <a:lnTo>
                    <a:pt x="37703" y="401"/>
                  </a:lnTo>
                  <a:lnTo>
                    <a:pt x="37597" y="274"/>
                  </a:lnTo>
                  <a:lnTo>
                    <a:pt x="37471" y="169"/>
                  </a:lnTo>
                  <a:lnTo>
                    <a:pt x="37324" y="85"/>
                  </a:lnTo>
                  <a:lnTo>
                    <a:pt x="37156" y="22"/>
                  </a:lnTo>
                  <a:lnTo>
                    <a:pt x="369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6112450" y="4176125"/>
              <a:ext cx="194625" cy="124175"/>
            </a:xfrm>
            <a:custGeom>
              <a:rect b="b" l="l" r="r" t="t"/>
              <a:pathLst>
                <a:path extrusionOk="0" h="4967" w="7785">
                  <a:moveTo>
                    <a:pt x="2462" y="1"/>
                  </a:moveTo>
                  <a:lnTo>
                    <a:pt x="2209" y="22"/>
                  </a:lnTo>
                  <a:lnTo>
                    <a:pt x="1978" y="43"/>
                  </a:lnTo>
                  <a:lnTo>
                    <a:pt x="1746" y="106"/>
                  </a:lnTo>
                  <a:lnTo>
                    <a:pt x="1515" y="190"/>
                  </a:lnTo>
                  <a:lnTo>
                    <a:pt x="1284" y="295"/>
                  </a:lnTo>
                  <a:lnTo>
                    <a:pt x="1094" y="422"/>
                  </a:lnTo>
                  <a:lnTo>
                    <a:pt x="905" y="569"/>
                  </a:lnTo>
                  <a:lnTo>
                    <a:pt x="716" y="737"/>
                  </a:lnTo>
                  <a:lnTo>
                    <a:pt x="568" y="906"/>
                  </a:lnTo>
                  <a:lnTo>
                    <a:pt x="421" y="1095"/>
                  </a:lnTo>
                  <a:lnTo>
                    <a:pt x="295" y="1305"/>
                  </a:lnTo>
                  <a:lnTo>
                    <a:pt x="190" y="1516"/>
                  </a:lnTo>
                  <a:lnTo>
                    <a:pt x="105" y="1747"/>
                  </a:lnTo>
                  <a:lnTo>
                    <a:pt x="42" y="1979"/>
                  </a:lnTo>
                  <a:lnTo>
                    <a:pt x="0" y="2231"/>
                  </a:lnTo>
                  <a:lnTo>
                    <a:pt x="0" y="2484"/>
                  </a:lnTo>
                  <a:lnTo>
                    <a:pt x="0" y="2736"/>
                  </a:lnTo>
                  <a:lnTo>
                    <a:pt x="42" y="2967"/>
                  </a:lnTo>
                  <a:lnTo>
                    <a:pt x="105" y="3220"/>
                  </a:lnTo>
                  <a:lnTo>
                    <a:pt x="190" y="3451"/>
                  </a:lnTo>
                  <a:lnTo>
                    <a:pt x="295" y="3662"/>
                  </a:lnTo>
                  <a:lnTo>
                    <a:pt x="421" y="3872"/>
                  </a:lnTo>
                  <a:lnTo>
                    <a:pt x="568" y="4061"/>
                  </a:lnTo>
                  <a:lnTo>
                    <a:pt x="716" y="4230"/>
                  </a:lnTo>
                  <a:lnTo>
                    <a:pt x="905" y="4398"/>
                  </a:lnTo>
                  <a:lnTo>
                    <a:pt x="1094" y="4524"/>
                  </a:lnTo>
                  <a:lnTo>
                    <a:pt x="1284" y="4651"/>
                  </a:lnTo>
                  <a:lnTo>
                    <a:pt x="1515" y="4756"/>
                  </a:lnTo>
                  <a:lnTo>
                    <a:pt x="1746" y="4840"/>
                  </a:lnTo>
                  <a:lnTo>
                    <a:pt x="1978" y="4903"/>
                  </a:lnTo>
                  <a:lnTo>
                    <a:pt x="2209" y="4945"/>
                  </a:lnTo>
                  <a:lnTo>
                    <a:pt x="2462" y="4966"/>
                  </a:lnTo>
                  <a:lnTo>
                    <a:pt x="5302" y="4966"/>
                  </a:lnTo>
                  <a:lnTo>
                    <a:pt x="5555" y="4945"/>
                  </a:lnTo>
                  <a:lnTo>
                    <a:pt x="5807" y="4903"/>
                  </a:lnTo>
                  <a:lnTo>
                    <a:pt x="6038" y="4840"/>
                  </a:lnTo>
                  <a:lnTo>
                    <a:pt x="6270" y="4756"/>
                  </a:lnTo>
                  <a:lnTo>
                    <a:pt x="6480" y="4651"/>
                  </a:lnTo>
                  <a:lnTo>
                    <a:pt x="6691" y="4524"/>
                  </a:lnTo>
                  <a:lnTo>
                    <a:pt x="6880" y="4398"/>
                  </a:lnTo>
                  <a:lnTo>
                    <a:pt x="7048" y="4230"/>
                  </a:lnTo>
                  <a:lnTo>
                    <a:pt x="7217" y="4061"/>
                  </a:lnTo>
                  <a:lnTo>
                    <a:pt x="7364" y="3872"/>
                  </a:lnTo>
                  <a:lnTo>
                    <a:pt x="7469" y="3662"/>
                  </a:lnTo>
                  <a:lnTo>
                    <a:pt x="7574" y="3451"/>
                  </a:lnTo>
                  <a:lnTo>
                    <a:pt x="7658" y="3220"/>
                  </a:lnTo>
                  <a:lnTo>
                    <a:pt x="7722" y="2967"/>
                  </a:lnTo>
                  <a:lnTo>
                    <a:pt x="7764" y="2736"/>
                  </a:lnTo>
                  <a:lnTo>
                    <a:pt x="7785" y="2484"/>
                  </a:lnTo>
                  <a:lnTo>
                    <a:pt x="7764" y="2231"/>
                  </a:lnTo>
                  <a:lnTo>
                    <a:pt x="7722" y="1979"/>
                  </a:lnTo>
                  <a:lnTo>
                    <a:pt x="7658" y="1747"/>
                  </a:lnTo>
                  <a:lnTo>
                    <a:pt x="7574" y="1516"/>
                  </a:lnTo>
                  <a:lnTo>
                    <a:pt x="7469" y="1305"/>
                  </a:lnTo>
                  <a:lnTo>
                    <a:pt x="7364" y="1095"/>
                  </a:lnTo>
                  <a:lnTo>
                    <a:pt x="7217" y="906"/>
                  </a:lnTo>
                  <a:lnTo>
                    <a:pt x="7048" y="737"/>
                  </a:lnTo>
                  <a:lnTo>
                    <a:pt x="6880" y="569"/>
                  </a:lnTo>
                  <a:lnTo>
                    <a:pt x="6691" y="422"/>
                  </a:lnTo>
                  <a:lnTo>
                    <a:pt x="6480" y="295"/>
                  </a:lnTo>
                  <a:lnTo>
                    <a:pt x="6270" y="190"/>
                  </a:lnTo>
                  <a:lnTo>
                    <a:pt x="6038" y="106"/>
                  </a:lnTo>
                  <a:lnTo>
                    <a:pt x="5807" y="43"/>
                  </a:lnTo>
                  <a:lnTo>
                    <a:pt x="5555" y="22"/>
                  </a:lnTo>
                  <a:lnTo>
                    <a:pt x="5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7333225" y="4176125"/>
              <a:ext cx="194625" cy="124175"/>
            </a:xfrm>
            <a:custGeom>
              <a:rect b="b" l="l" r="r" t="t"/>
              <a:pathLst>
                <a:path extrusionOk="0" h="4967" w="7785">
                  <a:moveTo>
                    <a:pt x="2462" y="1"/>
                  </a:moveTo>
                  <a:lnTo>
                    <a:pt x="2210" y="22"/>
                  </a:lnTo>
                  <a:lnTo>
                    <a:pt x="1978" y="43"/>
                  </a:lnTo>
                  <a:lnTo>
                    <a:pt x="1726" y="106"/>
                  </a:lnTo>
                  <a:lnTo>
                    <a:pt x="1515" y="190"/>
                  </a:lnTo>
                  <a:lnTo>
                    <a:pt x="1284" y="295"/>
                  </a:lnTo>
                  <a:lnTo>
                    <a:pt x="1095" y="422"/>
                  </a:lnTo>
                  <a:lnTo>
                    <a:pt x="884" y="569"/>
                  </a:lnTo>
                  <a:lnTo>
                    <a:pt x="716" y="737"/>
                  </a:lnTo>
                  <a:lnTo>
                    <a:pt x="569" y="906"/>
                  </a:lnTo>
                  <a:lnTo>
                    <a:pt x="421" y="1095"/>
                  </a:lnTo>
                  <a:lnTo>
                    <a:pt x="295" y="1305"/>
                  </a:lnTo>
                  <a:lnTo>
                    <a:pt x="190" y="1516"/>
                  </a:lnTo>
                  <a:lnTo>
                    <a:pt x="106" y="1747"/>
                  </a:lnTo>
                  <a:lnTo>
                    <a:pt x="43" y="1979"/>
                  </a:lnTo>
                  <a:lnTo>
                    <a:pt x="1" y="2231"/>
                  </a:lnTo>
                  <a:lnTo>
                    <a:pt x="1" y="2484"/>
                  </a:lnTo>
                  <a:lnTo>
                    <a:pt x="1" y="2736"/>
                  </a:lnTo>
                  <a:lnTo>
                    <a:pt x="43" y="2967"/>
                  </a:lnTo>
                  <a:lnTo>
                    <a:pt x="106" y="3220"/>
                  </a:lnTo>
                  <a:lnTo>
                    <a:pt x="190" y="3451"/>
                  </a:lnTo>
                  <a:lnTo>
                    <a:pt x="295" y="3662"/>
                  </a:lnTo>
                  <a:lnTo>
                    <a:pt x="421" y="3872"/>
                  </a:lnTo>
                  <a:lnTo>
                    <a:pt x="569" y="4061"/>
                  </a:lnTo>
                  <a:lnTo>
                    <a:pt x="716" y="4230"/>
                  </a:lnTo>
                  <a:lnTo>
                    <a:pt x="884" y="4398"/>
                  </a:lnTo>
                  <a:lnTo>
                    <a:pt x="1095" y="4524"/>
                  </a:lnTo>
                  <a:lnTo>
                    <a:pt x="1284" y="4651"/>
                  </a:lnTo>
                  <a:lnTo>
                    <a:pt x="1515" y="4756"/>
                  </a:lnTo>
                  <a:lnTo>
                    <a:pt x="1726" y="4840"/>
                  </a:lnTo>
                  <a:lnTo>
                    <a:pt x="1978" y="4903"/>
                  </a:lnTo>
                  <a:lnTo>
                    <a:pt x="2210" y="4945"/>
                  </a:lnTo>
                  <a:lnTo>
                    <a:pt x="2462" y="4966"/>
                  </a:lnTo>
                  <a:lnTo>
                    <a:pt x="5302" y="4966"/>
                  </a:lnTo>
                  <a:lnTo>
                    <a:pt x="5555" y="4945"/>
                  </a:lnTo>
                  <a:lnTo>
                    <a:pt x="5786" y="4903"/>
                  </a:lnTo>
                  <a:lnTo>
                    <a:pt x="6039" y="4840"/>
                  </a:lnTo>
                  <a:lnTo>
                    <a:pt x="6270" y="4756"/>
                  </a:lnTo>
                  <a:lnTo>
                    <a:pt x="6480" y="4651"/>
                  </a:lnTo>
                  <a:lnTo>
                    <a:pt x="6670" y="4524"/>
                  </a:lnTo>
                  <a:lnTo>
                    <a:pt x="6880" y="4398"/>
                  </a:lnTo>
                  <a:lnTo>
                    <a:pt x="7049" y="4230"/>
                  </a:lnTo>
                  <a:lnTo>
                    <a:pt x="7217" y="4061"/>
                  </a:lnTo>
                  <a:lnTo>
                    <a:pt x="7343" y="3872"/>
                  </a:lnTo>
                  <a:lnTo>
                    <a:pt x="7469" y="3662"/>
                  </a:lnTo>
                  <a:lnTo>
                    <a:pt x="7575" y="3451"/>
                  </a:lnTo>
                  <a:lnTo>
                    <a:pt x="7659" y="3220"/>
                  </a:lnTo>
                  <a:lnTo>
                    <a:pt x="7722" y="2967"/>
                  </a:lnTo>
                  <a:lnTo>
                    <a:pt x="7764" y="2736"/>
                  </a:lnTo>
                  <a:lnTo>
                    <a:pt x="7785" y="2484"/>
                  </a:lnTo>
                  <a:lnTo>
                    <a:pt x="7764" y="2231"/>
                  </a:lnTo>
                  <a:lnTo>
                    <a:pt x="7722" y="1979"/>
                  </a:lnTo>
                  <a:lnTo>
                    <a:pt x="7659" y="1747"/>
                  </a:lnTo>
                  <a:lnTo>
                    <a:pt x="7575" y="1516"/>
                  </a:lnTo>
                  <a:lnTo>
                    <a:pt x="7469" y="1305"/>
                  </a:lnTo>
                  <a:lnTo>
                    <a:pt x="7343" y="1095"/>
                  </a:lnTo>
                  <a:lnTo>
                    <a:pt x="7217" y="906"/>
                  </a:lnTo>
                  <a:lnTo>
                    <a:pt x="7049" y="737"/>
                  </a:lnTo>
                  <a:lnTo>
                    <a:pt x="6880" y="569"/>
                  </a:lnTo>
                  <a:lnTo>
                    <a:pt x="6670" y="422"/>
                  </a:lnTo>
                  <a:lnTo>
                    <a:pt x="6480" y="295"/>
                  </a:lnTo>
                  <a:lnTo>
                    <a:pt x="6270" y="190"/>
                  </a:lnTo>
                  <a:lnTo>
                    <a:pt x="6039" y="106"/>
                  </a:lnTo>
                  <a:lnTo>
                    <a:pt x="5786" y="43"/>
                  </a:lnTo>
                  <a:lnTo>
                    <a:pt x="5555" y="22"/>
                  </a:lnTo>
                  <a:lnTo>
                    <a:pt x="5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6165575" y="3955225"/>
              <a:ext cx="141500" cy="141525"/>
            </a:xfrm>
            <a:custGeom>
              <a:rect b="b" l="l" r="r" t="t"/>
              <a:pathLst>
                <a:path extrusionOk="0" h="5661" w="5660">
                  <a:moveTo>
                    <a:pt x="2525" y="1"/>
                  </a:moveTo>
                  <a:lnTo>
                    <a:pt x="2251" y="43"/>
                  </a:lnTo>
                  <a:lnTo>
                    <a:pt x="1978" y="127"/>
                  </a:lnTo>
                  <a:lnTo>
                    <a:pt x="1725" y="211"/>
                  </a:lnTo>
                  <a:lnTo>
                    <a:pt x="1473" y="337"/>
                  </a:lnTo>
                  <a:lnTo>
                    <a:pt x="1241" y="485"/>
                  </a:lnTo>
                  <a:lnTo>
                    <a:pt x="1031" y="632"/>
                  </a:lnTo>
                  <a:lnTo>
                    <a:pt x="821" y="821"/>
                  </a:lnTo>
                  <a:lnTo>
                    <a:pt x="631" y="1032"/>
                  </a:lnTo>
                  <a:lnTo>
                    <a:pt x="484" y="1242"/>
                  </a:lnTo>
                  <a:lnTo>
                    <a:pt x="337" y="1473"/>
                  </a:lnTo>
                  <a:lnTo>
                    <a:pt x="211" y="1726"/>
                  </a:lnTo>
                  <a:lnTo>
                    <a:pt x="126" y="1978"/>
                  </a:lnTo>
                  <a:lnTo>
                    <a:pt x="42" y="2252"/>
                  </a:lnTo>
                  <a:lnTo>
                    <a:pt x="0" y="2525"/>
                  </a:lnTo>
                  <a:lnTo>
                    <a:pt x="0" y="2820"/>
                  </a:lnTo>
                  <a:lnTo>
                    <a:pt x="0" y="3114"/>
                  </a:lnTo>
                  <a:lnTo>
                    <a:pt x="42" y="3388"/>
                  </a:lnTo>
                  <a:lnTo>
                    <a:pt x="126" y="3661"/>
                  </a:lnTo>
                  <a:lnTo>
                    <a:pt x="211" y="3935"/>
                  </a:lnTo>
                  <a:lnTo>
                    <a:pt x="337" y="4166"/>
                  </a:lnTo>
                  <a:lnTo>
                    <a:pt x="484" y="4398"/>
                  </a:lnTo>
                  <a:lnTo>
                    <a:pt x="631" y="4629"/>
                  </a:lnTo>
                  <a:lnTo>
                    <a:pt x="821" y="4819"/>
                  </a:lnTo>
                  <a:lnTo>
                    <a:pt x="1031" y="5008"/>
                  </a:lnTo>
                  <a:lnTo>
                    <a:pt x="1241" y="5176"/>
                  </a:lnTo>
                  <a:lnTo>
                    <a:pt x="1473" y="5302"/>
                  </a:lnTo>
                  <a:lnTo>
                    <a:pt x="1725" y="5429"/>
                  </a:lnTo>
                  <a:lnTo>
                    <a:pt x="1978" y="5534"/>
                  </a:lnTo>
                  <a:lnTo>
                    <a:pt x="2251" y="5597"/>
                  </a:lnTo>
                  <a:lnTo>
                    <a:pt x="2525" y="5639"/>
                  </a:lnTo>
                  <a:lnTo>
                    <a:pt x="2819" y="5660"/>
                  </a:lnTo>
                  <a:lnTo>
                    <a:pt x="3114" y="5639"/>
                  </a:lnTo>
                  <a:lnTo>
                    <a:pt x="3387" y="5597"/>
                  </a:lnTo>
                  <a:lnTo>
                    <a:pt x="3661" y="5534"/>
                  </a:lnTo>
                  <a:lnTo>
                    <a:pt x="3934" y="5429"/>
                  </a:lnTo>
                  <a:lnTo>
                    <a:pt x="4166" y="5302"/>
                  </a:lnTo>
                  <a:lnTo>
                    <a:pt x="4397" y="5176"/>
                  </a:lnTo>
                  <a:lnTo>
                    <a:pt x="4629" y="5008"/>
                  </a:lnTo>
                  <a:lnTo>
                    <a:pt x="4818" y="4819"/>
                  </a:lnTo>
                  <a:lnTo>
                    <a:pt x="5007" y="4629"/>
                  </a:lnTo>
                  <a:lnTo>
                    <a:pt x="5176" y="4398"/>
                  </a:lnTo>
                  <a:lnTo>
                    <a:pt x="5302" y="4166"/>
                  </a:lnTo>
                  <a:lnTo>
                    <a:pt x="5428" y="3935"/>
                  </a:lnTo>
                  <a:lnTo>
                    <a:pt x="5533" y="3661"/>
                  </a:lnTo>
                  <a:lnTo>
                    <a:pt x="5597" y="3388"/>
                  </a:lnTo>
                  <a:lnTo>
                    <a:pt x="5639" y="3114"/>
                  </a:lnTo>
                  <a:lnTo>
                    <a:pt x="5660" y="2820"/>
                  </a:lnTo>
                  <a:lnTo>
                    <a:pt x="5639" y="2525"/>
                  </a:lnTo>
                  <a:lnTo>
                    <a:pt x="5597" y="2252"/>
                  </a:lnTo>
                  <a:lnTo>
                    <a:pt x="5533" y="1978"/>
                  </a:lnTo>
                  <a:lnTo>
                    <a:pt x="5428" y="1726"/>
                  </a:lnTo>
                  <a:lnTo>
                    <a:pt x="5302" y="1473"/>
                  </a:lnTo>
                  <a:lnTo>
                    <a:pt x="5176" y="1242"/>
                  </a:lnTo>
                  <a:lnTo>
                    <a:pt x="5007" y="1032"/>
                  </a:lnTo>
                  <a:lnTo>
                    <a:pt x="4818" y="821"/>
                  </a:lnTo>
                  <a:lnTo>
                    <a:pt x="4629" y="632"/>
                  </a:lnTo>
                  <a:lnTo>
                    <a:pt x="4397" y="485"/>
                  </a:lnTo>
                  <a:lnTo>
                    <a:pt x="4166" y="337"/>
                  </a:lnTo>
                  <a:lnTo>
                    <a:pt x="3934" y="211"/>
                  </a:lnTo>
                  <a:lnTo>
                    <a:pt x="3661" y="127"/>
                  </a:lnTo>
                  <a:lnTo>
                    <a:pt x="3387" y="43"/>
                  </a:lnTo>
                  <a:lnTo>
                    <a:pt x="31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7333225" y="3955225"/>
              <a:ext cx="141500" cy="141525"/>
            </a:xfrm>
            <a:custGeom>
              <a:rect b="b" l="l" r="r" t="t"/>
              <a:pathLst>
                <a:path extrusionOk="0" h="5661" w="5660">
                  <a:moveTo>
                    <a:pt x="2525" y="1"/>
                  </a:moveTo>
                  <a:lnTo>
                    <a:pt x="2252" y="43"/>
                  </a:lnTo>
                  <a:lnTo>
                    <a:pt x="1978" y="127"/>
                  </a:lnTo>
                  <a:lnTo>
                    <a:pt x="1726" y="211"/>
                  </a:lnTo>
                  <a:lnTo>
                    <a:pt x="1473" y="337"/>
                  </a:lnTo>
                  <a:lnTo>
                    <a:pt x="1242" y="485"/>
                  </a:lnTo>
                  <a:lnTo>
                    <a:pt x="1010" y="632"/>
                  </a:lnTo>
                  <a:lnTo>
                    <a:pt x="821" y="821"/>
                  </a:lnTo>
                  <a:lnTo>
                    <a:pt x="632" y="1032"/>
                  </a:lnTo>
                  <a:lnTo>
                    <a:pt x="484" y="1242"/>
                  </a:lnTo>
                  <a:lnTo>
                    <a:pt x="337" y="1473"/>
                  </a:lnTo>
                  <a:lnTo>
                    <a:pt x="211" y="1726"/>
                  </a:lnTo>
                  <a:lnTo>
                    <a:pt x="127" y="1978"/>
                  </a:lnTo>
                  <a:lnTo>
                    <a:pt x="43" y="2252"/>
                  </a:lnTo>
                  <a:lnTo>
                    <a:pt x="1" y="2525"/>
                  </a:lnTo>
                  <a:lnTo>
                    <a:pt x="1" y="2820"/>
                  </a:lnTo>
                  <a:lnTo>
                    <a:pt x="1" y="3114"/>
                  </a:lnTo>
                  <a:lnTo>
                    <a:pt x="43" y="3388"/>
                  </a:lnTo>
                  <a:lnTo>
                    <a:pt x="127" y="3661"/>
                  </a:lnTo>
                  <a:lnTo>
                    <a:pt x="211" y="3935"/>
                  </a:lnTo>
                  <a:lnTo>
                    <a:pt x="337" y="4166"/>
                  </a:lnTo>
                  <a:lnTo>
                    <a:pt x="484" y="4398"/>
                  </a:lnTo>
                  <a:lnTo>
                    <a:pt x="632" y="4629"/>
                  </a:lnTo>
                  <a:lnTo>
                    <a:pt x="821" y="4819"/>
                  </a:lnTo>
                  <a:lnTo>
                    <a:pt x="1010" y="5008"/>
                  </a:lnTo>
                  <a:lnTo>
                    <a:pt x="1242" y="5176"/>
                  </a:lnTo>
                  <a:lnTo>
                    <a:pt x="1473" y="5302"/>
                  </a:lnTo>
                  <a:lnTo>
                    <a:pt x="1726" y="5429"/>
                  </a:lnTo>
                  <a:lnTo>
                    <a:pt x="1978" y="5534"/>
                  </a:lnTo>
                  <a:lnTo>
                    <a:pt x="2252" y="5597"/>
                  </a:lnTo>
                  <a:lnTo>
                    <a:pt x="2525" y="5639"/>
                  </a:lnTo>
                  <a:lnTo>
                    <a:pt x="2820" y="5660"/>
                  </a:lnTo>
                  <a:lnTo>
                    <a:pt x="3114" y="5639"/>
                  </a:lnTo>
                  <a:lnTo>
                    <a:pt x="3388" y="5597"/>
                  </a:lnTo>
                  <a:lnTo>
                    <a:pt x="3661" y="5534"/>
                  </a:lnTo>
                  <a:lnTo>
                    <a:pt x="3914" y="5429"/>
                  </a:lnTo>
                  <a:lnTo>
                    <a:pt x="4166" y="5302"/>
                  </a:lnTo>
                  <a:lnTo>
                    <a:pt x="4398" y="5176"/>
                  </a:lnTo>
                  <a:lnTo>
                    <a:pt x="4629" y="5008"/>
                  </a:lnTo>
                  <a:lnTo>
                    <a:pt x="4818" y="4819"/>
                  </a:lnTo>
                  <a:lnTo>
                    <a:pt x="5008" y="4629"/>
                  </a:lnTo>
                  <a:lnTo>
                    <a:pt x="5176" y="4398"/>
                  </a:lnTo>
                  <a:lnTo>
                    <a:pt x="5302" y="4166"/>
                  </a:lnTo>
                  <a:lnTo>
                    <a:pt x="5429" y="3935"/>
                  </a:lnTo>
                  <a:lnTo>
                    <a:pt x="5534" y="3661"/>
                  </a:lnTo>
                  <a:lnTo>
                    <a:pt x="5597" y="3388"/>
                  </a:lnTo>
                  <a:lnTo>
                    <a:pt x="5639" y="3114"/>
                  </a:lnTo>
                  <a:lnTo>
                    <a:pt x="5660" y="2820"/>
                  </a:lnTo>
                  <a:lnTo>
                    <a:pt x="5639" y="2525"/>
                  </a:lnTo>
                  <a:lnTo>
                    <a:pt x="5597" y="2252"/>
                  </a:lnTo>
                  <a:lnTo>
                    <a:pt x="5534" y="1978"/>
                  </a:lnTo>
                  <a:lnTo>
                    <a:pt x="5429" y="1726"/>
                  </a:lnTo>
                  <a:lnTo>
                    <a:pt x="5302" y="1473"/>
                  </a:lnTo>
                  <a:lnTo>
                    <a:pt x="5176" y="1242"/>
                  </a:lnTo>
                  <a:lnTo>
                    <a:pt x="5008" y="1032"/>
                  </a:lnTo>
                  <a:lnTo>
                    <a:pt x="4818" y="821"/>
                  </a:lnTo>
                  <a:lnTo>
                    <a:pt x="4629" y="632"/>
                  </a:lnTo>
                  <a:lnTo>
                    <a:pt x="4398" y="485"/>
                  </a:lnTo>
                  <a:lnTo>
                    <a:pt x="4166" y="337"/>
                  </a:lnTo>
                  <a:lnTo>
                    <a:pt x="3914" y="211"/>
                  </a:lnTo>
                  <a:lnTo>
                    <a:pt x="3661" y="127"/>
                  </a:lnTo>
                  <a:lnTo>
                    <a:pt x="3388" y="43"/>
                  </a:lnTo>
                  <a:lnTo>
                    <a:pt x="31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6386475" y="3981525"/>
              <a:ext cx="875775" cy="97325"/>
            </a:xfrm>
            <a:custGeom>
              <a:rect b="b" l="l" r="r" t="t"/>
              <a:pathLst>
                <a:path extrusionOk="0" h="3893" w="35031">
                  <a:moveTo>
                    <a:pt x="1957" y="1"/>
                  </a:moveTo>
                  <a:lnTo>
                    <a:pt x="1747" y="22"/>
                  </a:lnTo>
                  <a:lnTo>
                    <a:pt x="1557" y="43"/>
                  </a:lnTo>
                  <a:lnTo>
                    <a:pt x="1368" y="85"/>
                  </a:lnTo>
                  <a:lnTo>
                    <a:pt x="1200" y="148"/>
                  </a:lnTo>
                  <a:lnTo>
                    <a:pt x="1031" y="232"/>
                  </a:lnTo>
                  <a:lnTo>
                    <a:pt x="863" y="337"/>
                  </a:lnTo>
                  <a:lnTo>
                    <a:pt x="716" y="442"/>
                  </a:lnTo>
                  <a:lnTo>
                    <a:pt x="569" y="569"/>
                  </a:lnTo>
                  <a:lnTo>
                    <a:pt x="442" y="716"/>
                  </a:lnTo>
                  <a:lnTo>
                    <a:pt x="337" y="863"/>
                  </a:lnTo>
                  <a:lnTo>
                    <a:pt x="232" y="1031"/>
                  </a:lnTo>
                  <a:lnTo>
                    <a:pt x="148" y="1200"/>
                  </a:lnTo>
                  <a:lnTo>
                    <a:pt x="85" y="1368"/>
                  </a:lnTo>
                  <a:lnTo>
                    <a:pt x="43" y="1557"/>
                  </a:lnTo>
                  <a:lnTo>
                    <a:pt x="22" y="1747"/>
                  </a:lnTo>
                  <a:lnTo>
                    <a:pt x="1" y="1957"/>
                  </a:lnTo>
                  <a:lnTo>
                    <a:pt x="22" y="2147"/>
                  </a:lnTo>
                  <a:lnTo>
                    <a:pt x="43" y="2336"/>
                  </a:lnTo>
                  <a:lnTo>
                    <a:pt x="85" y="2525"/>
                  </a:lnTo>
                  <a:lnTo>
                    <a:pt x="148" y="2715"/>
                  </a:lnTo>
                  <a:lnTo>
                    <a:pt x="232" y="2883"/>
                  </a:lnTo>
                  <a:lnTo>
                    <a:pt x="337" y="3030"/>
                  </a:lnTo>
                  <a:lnTo>
                    <a:pt x="442" y="3177"/>
                  </a:lnTo>
                  <a:lnTo>
                    <a:pt x="569" y="3325"/>
                  </a:lnTo>
                  <a:lnTo>
                    <a:pt x="716" y="3451"/>
                  </a:lnTo>
                  <a:lnTo>
                    <a:pt x="863" y="3556"/>
                  </a:lnTo>
                  <a:lnTo>
                    <a:pt x="1031" y="3661"/>
                  </a:lnTo>
                  <a:lnTo>
                    <a:pt x="1200" y="3745"/>
                  </a:lnTo>
                  <a:lnTo>
                    <a:pt x="1368" y="3809"/>
                  </a:lnTo>
                  <a:lnTo>
                    <a:pt x="1557" y="3851"/>
                  </a:lnTo>
                  <a:lnTo>
                    <a:pt x="1747" y="3893"/>
                  </a:lnTo>
                  <a:lnTo>
                    <a:pt x="33284" y="3893"/>
                  </a:lnTo>
                  <a:lnTo>
                    <a:pt x="33473" y="3851"/>
                  </a:lnTo>
                  <a:lnTo>
                    <a:pt x="33663" y="3809"/>
                  </a:lnTo>
                  <a:lnTo>
                    <a:pt x="33831" y="3745"/>
                  </a:lnTo>
                  <a:lnTo>
                    <a:pt x="33999" y="3661"/>
                  </a:lnTo>
                  <a:lnTo>
                    <a:pt x="34168" y="3556"/>
                  </a:lnTo>
                  <a:lnTo>
                    <a:pt x="34315" y="3451"/>
                  </a:lnTo>
                  <a:lnTo>
                    <a:pt x="34462" y="3325"/>
                  </a:lnTo>
                  <a:lnTo>
                    <a:pt x="34588" y="3177"/>
                  </a:lnTo>
                  <a:lnTo>
                    <a:pt x="34694" y="3030"/>
                  </a:lnTo>
                  <a:lnTo>
                    <a:pt x="34799" y="2883"/>
                  </a:lnTo>
                  <a:lnTo>
                    <a:pt x="34883" y="2715"/>
                  </a:lnTo>
                  <a:lnTo>
                    <a:pt x="34946" y="2525"/>
                  </a:lnTo>
                  <a:lnTo>
                    <a:pt x="34988" y="2336"/>
                  </a:lnTo>
                  <a:lnTo>
                    <a:pt x="35030" y="2147"/>
                  </a:lnTo>
                  <a:lnTo>
                    <a:pt x="35030" y="1957"/>
                  </a:lnTo>
                  <a:lnTo>
                    <a:pt x="35030" y="1747"/>
                  </a:lnTo>
                  <a:lnTo>
                    <a:pt x="34988" y="1557"/>
                  </a:lnTo>
                  <a:lnTo>
                    <a:pt x="34946" y="1368"/>
                  </a:lnTo>
                  <a:lnTo>
                    <a:pt x="34883" y="1200"/>
                  </a:lnTo>
                  <a:lnTo>
                    <a:pt x="34799" y="1031"/>
                  </a:lnTo>
                  <a:lnTo>
                    <a:pt x="34694" y="863"/>
                  </a:lnTo>
                  <a:lnTo>
                    <a:pt x="34588" y="716"/>
                  </a:lnTo>
                  <a:lnTo>
                    <a:pt x="34462" y="569"/>
                  </a:lnTo>
                  <a:lnTo>
                    <a:pt x="34315" y="442"/>
                  </a:lnTo>
                  <a:lnTo>
                    <a:pt x="34168" y="337"/>
                  </a:lnTo>
                  <a:lnTo>
                    <a:pt x="33999" y="232"/>
                  </a:lnTo>
                  <a:lnTo>
                    <a:pt x="33831" y="148"/>
                  </a:lnTo>
                  <a:lnTo>
                    <a:pt x="33663" y="85"/>
                  </a:lnTo>
                  <a:lnTo>
                    <a:pt x="33473" y="43"/>
                  </a:lnTo>
                  <a:lnTo>
                    <a:pt x="33284" y="22"/>
                  </a:lnTo>
                  <a:lnTo>
                    <a:pt x="330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6034600" y="4345500"/>
              <a:ext cx="1562150" cy="90500"/>
            </a:xfrm>
            <a:custGeom>
              <a:rect b="b" l="l" r="r" t="t"/>
              <a:pathLst>
                <a:path extrusionOk="0" h="3620" w="62486">
                  <a:moveTo>
                    <a:pt x="1" y="0"/>
                  </a:moveTo>
                  <a:lnTo>
                    <a:pt x="211" y="653"/>
                  </a:lnTo>
                  <a:lnTo>
                    <a:pt x="442" y="1305"/>
                  </a:lnTo>
                  <a:lnTo>
                    <a:pt x="716" y="1915"/>
                  </a:lnTo>
                  <a:lnTo>
                    <a:pt x="989" y="2504"/>
                  </a:lnTo>
                  <a:lnTo>
                    <a:pt x="4335" y="2714"/>
                  </a:lnTo>
                  <a:lnTo>
                    <a:pt x="7974" y="2925"/>
                  </a:lnTo>
                  <a:lnTo>
                    <a:pt x="12434" y="3156"/>
                  </a:lnTo>
                  <a:lnTo>
                    <a:pt x="17358" y="3367"/>
                  </a:lnTo>
                  <a:lnTo>
                    <a:pt x="19882" y="3472"/>
                  </a:lnTo>
                  <a:lnTo>
                    <a:pt x="22386" y="3535"/>
                  </a:lnTo>
                  <a:lnTo>
                    <a:pt x="24805" y="3598"/>
                  </a:lnTo>
                  <a:lnTo>
                    <a:pt x="27120" y="3619"/>
                  </a:lnTo>
                  <a:lnTo>
                    <a:pt x="29287" y="3619"/>
                  </a:lnTo>
                  <a:lnTo>
                    <a:pt x="31243" y="3598"/>
                  </a:lnTo>
                  <a:lnTo>
                    <a:pt x="33200" y="3619"/>
                  </a:lnTo>
                  <a:lnTo>
                    <a:pt x="35346" y="3619"/>
                  </a:lnTo>
                  <a:lnTo>
                    <a:pt x="37660" y="3598"/>
                  </a:lnTo>
                  <a:lnTo>
                    <a:pt x="40101" y="3535"/>
                  </a:lnTo>
                  <a:lnTo>
                    <a:pt x="42583" y="3472"/>
                  </a:lnTo>
                  <a:lnTo>
                    <a:pt x="45108" y="3367"/>
                  </a:lnTo>
                  <a:lnTo>
                    <a:pt x="50031" y="3156"/>
                  </a:lnTo>
                  <a:lnTo>
                    <a:pt x="54491" y="2925"/>
                  </a:lnTo>
                  <a:lnTo>
                    <a:pt x="58131" y="2714"/>
                  </a:lnTo>
                  <a:lnTo>
                    <a:pt x="61497" y="2504"/>
                  </a:lnTo>
                  <a:lnTo>
                    <a:pt x="61771" y="1915"/>
                  </a:lnTo>
                  <a:lnTo>
                    <a:pt x="62023" y="1305"/>
                  </a:lnTo>
                  <a:lnTo>
                    <a:pt x="62255" y="653"/>
                  </a:lnTo>
                  <a:lnTo>
                    <a:pt x="62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6691025" y="2514600"/>
              <a:ext cx="304550" cy="289825"/>
            </a:xfrm>
            <a:custGeom>
              <a:rect b="b" l="l" r="r" t="t"/>
              <a:pathLst>
                <a:path extrusionOk="0" h="11593" w="12182">
                  <a:moveTo>
                    <a:pt x="6101" y="0"/>
                  </a:moveTo>
                  <a:lnTo>
                    <a:pt x="4208" y="3808"/>
                  </a:lnTo>
                  <a:lnTo>
                    <a:pt x="0" y="4397"/>
                  </a:lnTo>
                  <a:lnTo>
                    <a:pt x="3030" y="7364"/>
                  </a:lnTo>
                  <a:lnTo>
                    <a:pt x="2293" y="11572"/>
                  </a:lnTo>
                  <a:lnTo>
                    <a:pt x="6080" y="9594"/>
                  </a:lnTo>
                  <a:lnTo>
                    <a:pt x="9825" y="11593"/>
                  </a:lnTo>
                  <a:lnTo>
                    <a:pt x="9825" y="11593"/>
                  </a:lnTo>
                  <a:lnTo>
                    <a:pt x="9131" y="7385"/>
                  </a:lnTo>
                  <a:lnTo>
                    <a:pt x="12182" y="4439"/>
                  </a:lnTo>
                  <a:lnTo>
                    <a:pt x="7974" y="3808"/>
                  </a:lnTo>
                  <a:lnTo>
                    <a:pt x="6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6843550" y="2514600"/>
              <a:ext cx="46825" cy="156225"/>
            </a:xfrm>
            <a:custGeom>
              <a:rect b="b" l="l" r="r" t="t"/>
              <a:pathLst>
                <a:path extrusionOk="0" h="6249" w="1873">
                  <a:moveTo>
                    <a:pt x="0" y="0"/>
                  </a:moveTo>
                  <a:lnTo>
                    <a:pt x="0" y="6249"/>
                  </a:lnTo>
                  <a:lnTo>
                    <a:pt x="1873" y="3808"/>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6843550" y="2625575"/>
              <a:ext cx="152025" cy="73650"/>
            </a:xfrm>
            <a:custGeom>
              <a:rect b="b" l="l" r="r" t="t"/>
              <a:pathLst>
                <a:path extrusionOk="0" h="2946" w="6081">
                  <a:moveTo>
                    <a:pt x="6081" y="0"/>
                  </a:moveTo>
                  <a:lnTo>
                    <a:pt x="0" y="1810"/>
                  </a:lnTo>
                  <a:lnTo>
                    <a:pt x="3030" y="2946"/>
                  </a:lnTo>
                  <a:lnTo>
                    <a:pt x="6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6843025" y="2670800"/>
              <a:ext cx="93650" cy="133625"/>
            </a:xfrm>
            <a:custGeom>
              <a:rect b="b" l="l" r="r" t="t"/>
              <a:pathLst>
                <a:path extrusionOk="0" h="5345" w="3746">
                  <a:moveTo>
                    <a:pt x="21" y="1"/>
                  </a:moveTo>
                  <a:lnTo>
                    <a:pt x="0" y="3346"/>
                  </a:lnTo>
                  <a:lnTo>
                    <a:pt x="3745" y="5345"/>
                  </a:lnTo>
                  <a:lnTo>
                    <a:pt x="3745" y="5345"/>
                  </a:lnTo>
                  <a:lnTo>
                    <a:pt x="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6748350" y="2670800"/>
              <a:ext cx="95225" cy="133100"/>
            </a:xfrm>
            <a:custGeom>
              <a:rect b="b" l="l" r="r" t="t"/>
              <a:pathLst>
                <a:path extrusionOk="0" h="5324" w="3809">
                  <a:moveTo>
                    <a:pt x="3808" y="1"/>
                  </a:moveTo>
                  <a:lnTo>
                    <a:pt x="737" y="1116"/>
                  </a:lnTo>
                  <a:lnTo>
                    <a:pt x="0" y="5324"/>
                  </a:lnTo>
                  <a:lnTo>
                    <a:pt x="3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6691025" y="2609275"/>
              <a:ext cx="152550" cy="61550"/>
            </a:xfrm>
            <a:custGeom>
              <a:rect b="b" l="l" r="r" t="t"/>
              <a:pathLst>
                <a:path extrusionOk="0" h="2462" w="6102">
                  <a:moveTo>
                    <a:pt x="4208" y="0"/>
                  </a:moveTo>
                  <a:lnTo>
                    <a:pt x="0" y="610"/>
                  </a:lnTo>
                  <a:lnTo>
                    <a:pt x="6101" y="2462"/>
                  </a:lnTo>
                  <a:lnTo>
                    <a:pt x="42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6282850" y="2643975"/>
              <a:ext cx="304575" cy="289850"/>
            </a:xfrm>
            <a:custGeom>
              <a:rect b="b" l="l" r="r" t="t"/>
              <a:pathLst>
                <a:path extrusionOk="0" h="11594" w="12183">
                  <a:moveTo>
                    <a:pt x="6102" y="1"/>
                  </a:moveTo>
                  <a:lnTo>
                    <a:pt x="4209" y="3809"/>
                  </a:lnTo>
                  <a:lnTo>
                    <a:pt x="1" y="4398"/>
                  </a:lnTo>
                  <a:lnTo>
                    <a:pt x="3030" y="7385"/>
                  </a:lnTo>
                  <a:lnTo>
                    <a:pt x="2315" y="11572"/>
                  </a:lnTo>
                  <a:lnTo>
                    <a:pt x="6081" y="9615"/>
                  </a:lnTo>
                  <a:lnTo>
                    <a:pt x="9826" y="11593"/>
                  </a:lnTo>
                  <a:lnTo>
                    <a:pt x="9826" y="11593"/>
                  </a:lnTo>
                  <a:lnTo>
                    <a:pt x="9132" y="7406"/>
                  </a:lnTo>
                  <a:lnTo>
                    <a:pt x="12182" y="4440"/>
                  </a:lnTo>
                  <a:lnTo>
                    <a:pt x="7975" y="3830"/>
                  </a:lnTo>
                  <a:lnTo>
                    <a:pt x="6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6435400" y="2643975"/>
              <a:ext cx="46825" cy="156775"/>
            </a:xfrm>
            <a:custGeom>
              <a:rect b="b" l="l" r="r" t="t"/>
              <a:pathLst>
                <a:path extrusionOk="0" h="6271" w="1873">
                  <a:moveTo>
                    <a:pt x="0" y="1"/>
                  </a:moveTo>
                  <a:lnTo>
                    <a:pt x="0" y="6270"/>
                  </a:lnTo>
                  <a:lnTo>
                    <a:pt x="1873" y="3830"/>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6435400" y="2754950"/>
              <a:ext cx="152025" cy="74200"/>
            </a:xfrm>
            <a:custGeom>
              <a:rect b="b" l="l" r="r" t="t"/>
              <a:pathLst>
                <a:path extrusionOk="0" h="2968" w="6081">
                  <a:moveTo>
                    <a:pt x="6080" y="1"/>
                  </a:moveTo>
                  <a:lnTo>
                    <a:pt x="0" y="1831"/>
                  </a:lnTo>
                  <a:lnTo>
                    <a:pt x="3030" y="2967"/>
                  </a:lnTo>
                  <a:lnTo>
                    <a:pt x="6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6434875" y="2800725"/>
              <a:ext cx="93650" cy="133100"/>
            </a:xfrm>
            <a:custGeom>
              <a:rect b="b" l="l" r="r" t="t"/>
              <a:pathLst>
                <a:path extrusionOk="0" h="5324" w="3746">
                  <a:moveTo>
                    <a:pt x="21" y="0"/>
                  </a:moveTo>
                  <a:lnTo>
                    <a:pt x="0" y="3345"/>
                  </a:lnTo>
                  <a:lnTo>
                    <a:pt x="3745" y="5323"/>
                  </a:lnTo>
                  <a:lnTo>
                    <a:pt x="3745" y="5323"/>
                  </a:lnTo>
                  <a:lnTo>
                    <a:pt x="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340200" y="2800725"/>
              <a:ext cx="95225" cy="132575"/>
            </a:xfrm>
            <a:custGeom>
              <a:rect b="b" l="l" r="r" t="t"/>
              <a:pathLst>
                <a:path extrusionOk="0" h="5303" w="3809">
                  <a:moveTo>
                    <a:pt x="3808" y="0"/>
                  </a:moveTo>
                  <a:lnTo>
                    <a:pt x="736" y="1115"/>
                  </a:lnTo>
                  <a:lnTo>
                    <a:pt x="0" y="5302"/>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282850" y="2739175"/>
              <a:ext cx="152575" cy="61575"/>
            </a:xfrm>
            <a:custGeom>
              <a:rect b="b" l="l" r="r" t="t"/>
              <a:pathLst>
                <a:path extrusionOk="0" h="2463" w="6103">
                  <a:moveTo>
                    <a:pt x="4209" y="1"/>
                  </a:moveTo>
                  <a:lnTo>
                    <a:pt x="1" y="611"/>
                  </a:lnTo>
                  <a:lnTo>
                    <a:pt x="6102" y="2462"/>
                  </a:lnTo>
                  <a:lnTo>
                    <a:pt x="42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7078650" y="2643975"/>
              <a:ext cx="304575" cy="289850"/>
            </a:xfrm>
            <a:custGeom>
              <a:rect b="b" l="l" r="r" t="t"/>
              <a:pathLst>
                <a:path extrusionOk="0" h="11594" w="12183">
                  <a:moveTo>
                    <a:pt x="6102" y="1"/>
                  </a:moveTo>
                  <a:lnTo>
                    <a:pt x="4208" y="3809"/>
                  </a:lnTo>
                  <a:lnTo>
                    <a:pt x="1" y="4398"/>
                  </a:lnTo>
                  <a:lnTo>
                    <a:pt x="3051" y="7385"/>
                  </a:lnTo>
                  <a:lnTo>
                    <a:pt x="2315" y="11572"/>
                  </a:lnTo>
                  <a:lnTo>
                    <a:pt x="6081" y="9615"/>
                  </a:lnTo>
                  <a:lnTo>
                    <a:pt x="9847" y="11593"/>
                  </a:lnTo>
                  <a:lnTo>
                    <a:pt x="9132" y="7406"/>
                  </a:lnTo>
                  <a:lnTo>
                    <a:pt x="12182" y="4440"/>
                  </a:lnTo>
                  <a:lnTo>
                    <a:pt x="7974" y="3830"/>
                  </a:lnTo>
                  <a:lnTo>
                    <a:pt x="6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7231700" y="2643975"/>
              <a:ext cx="46850" cy="156775"/>
            </a:xfrm>
            <a:custGeom>
              <a:rect b="b" l="l" r="r" t="t"/>
              <a:pathLst>
                <a:path extrusionOk="0" h="6271" w="1874">
                  <a:moveTo>
                    <a:pt x="1" y="1"/>
                  </a:moveTo>
                  <a:lnTo>
                    <a:pt x="1" y="6270"/>
                  </a:lnTo>
                  <a:lnTo>
                    <a:pt x="1873" y="3830"/>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7231700" y="2754950"/>
              <a:ext cx="151525" cy="74200"/>
            </a:xfrm>
            <a:custGeom>
              <a:rect b="b" l="l" r="r" t="t"/>
              <a:pathLst>
                <a:path extrusionOk="0" h="2968" w="6061">
                  <a:moveTo>
                    <a:pt x="6060" y="1"/>
                  </a:moveTo>
                  <a:lnTo>
                    <a:pt x="1" y="1831"/>
                  </a:lnTo>
                  <a:lnTo>
                    <a:pt x="3010" y="2967"/>
                  </a:lnTo>
                  <a:lnTo>
                    <a:pt x="6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7230650" y="2800725"/>
              <a:ext cx="94175" cy="133100"/>
            </a:xfrm>
            <a:custGeom>
              <a:rect b="b" l="l" r="r" t="t"/>
              <a:pathLst>
                <a:path extrusionOk="0" h="5324" w="3767">
                  <a:moveTo>
                    <a:pt x="43" y="0"/>
                  </a:moveTo>
                  <a:lnTo>
                    <a:pt x="1" y="3345"/>
                  </a:lnTo>
                  <a:lnTo>
                    <a:pt x="3767" y="5323"/>
                  </a:lnTo>
                  <a:lnTo>
                    <a:pt x="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7135975" y="2800725"/>
              <a:ext cx="95750" cy="132575"/>
            </a:xfrm>
            <a:custGeom>
              <a:rect b="b" l="l" r="r" t="t"/>
              <a:pathLst>
                <a:path extrusionOk="0" h="5303" w="3830">
                  <a:moveTo>
                    <a:pt x="3830" y="0"/>
                  </a:moveTo>
                  <a:lnTo>
                    <a:pt x="737" y="1115"/>
                  </a:lnTo>
                  <a:lnTo>
                    <a:pt x="1" y="5302"/>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7078650" y="2739175"/>
              <a:ext cx="153075" cy="61575"/>
            </a:xfrm>
            <a:custGeom>
              <a:rect b="b" l="l" r="r" t="t"/>
              <a:pathLst>
                <a:path extrusionOk="0" h="2463" w="6123">
                  <a:moveTo>
                    <a:pt x="4208" y="1"/>
                  </a:moveTo>
                  <a:lnTo>
                    <a:pt x="1" y="611"/>
                  </a:lnTo>
                  <a:lnTo>
                    <a:pt x="6123" y="2462"/>
                  </a:lnTo>
                  <a:lnTo>
                    <a:pt x="42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7400550" y="2831750"/>
              <a:ext cx="304550" cy="289850"/>
            </a:xfrm>
            <a:custGeom>
              <a:rect b="b" l="l" r="r" t="t"/>
              <a:pathLst>
                <a:path extrusionOk="0" h="11594" w="12182">
                  <a:moveTo>
                    <a:pt x="6123" y="1"/>
                  </a:moveTo>
                  <a:lnTo>
                    <a:pt x="4208" y="3809"/>
                  </a:lnTo>
                  <a:lnTo>
                    <a:pt x="0" y="4398"/>
                  </a:lnTo>
                  <a:lnTo>
                    <a:pt x="3051" y="7385"/>
                  </a:lnTo>
                  <a:lnTo>
                    <a:pt x="2315" y="11572"/>
                  </a:lnTo>
                  <a:lnTo>
                    <a:pt x="6081" y="9615"/>
                  </a:lnTo>
                  <a:lnTo>
                    <a:pt x="9847" y="11593"/>
                  </a:lnTo>
                  <a:lnTo>
                    <a:pt x="9131" y="7406"/>
                  </a:lnTo>
                  <a:lnTo>
                    <a:pt x="12182" y="4440"/>
                  </a:lnTo>
                  <a:lnTo>
                    <a:pt x="7974" y="3830"/>
                  </a:lnTo>
                  <a:lnTo>
                    <a:pt x="61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7553600" y="2831750"/>
              <a:ext cx="46850" cy="156775"/>
            </a:xfrm>
            <a:custGeom>
              <a:rect b="b" l="l" r="r" t="t"/>
              <a:pathLst>
                <a:path extrusionOk="0" h="6271" w="1874">
                  <a:moveTo>
                    <a:pt x="1" y="1"/>
                  </a:moveTo>
                  <a:lnTo>
                    <a:pt x="1" y="6270"/>
                  </a:lnTo>
                  <a:lnTo>
                    <a:pt x="1873" y="3830"/>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7553600" y="2942725"/>
              <a:ext cx="151500" cy="74200"/>
            </a:xfrm>
            <a:custGeom>
              <a:rect b="b" l="l" r="r" t="t"/>
              <a:pathLst>
                <a:path extrusionOk="0" h="2968" w="6060">
                  <a:moveTo>
                    <a:pt x="6060" y="1"/>
                  </a:moveTo>
                  <a:lnTo>
                    <a:pt x="1" y="1831"/>
                  </a:lnTo>
                  <a:lnTo>
                    <a:pt x="3009" y="2967"/>
                  </a:lnTo>
                  <a:lnTo>
                    <a:pt x="6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7552550" y="2988500"/>
              <a:ext cx="94175" cy="133100"/>
            </a:xfrm>
            <a:custGeom>
              <a:rect b="b" l="l" r="r" t="t"/>
              <a:pathLst>
                <a:path extrusionOk="0" h="5324" w="3767">
                  <a:moveTo>
                    <a:pt x="43" y="0"/>
                  </a:moveTo>
                  <a:lnTo>
                    <a:pt x="1" y="3345"/>
                  </a:lnTo>
                  <a:lnTo>
                    <a:pt x="3767" y="5323"/>
                  </a:lnTo>
                  <a:lnTo>
                    <a:pt x="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7457875" y="2988500"/>
              <a:ext cx="95750" cy="132550"/>
            </a:xfrm>
            <a:custGeom>
              <a:rect b="b" l="l" r="r" t="t"/>
              <a:pathLst>
                <a:path extrusionOk="0" h="5302" w="3830">
                  <a:moveTo>
                    <a:pt x="3830" y="0"/>
                  </a:moveTo>
                  <a:lnTo>
                    <a:pt x="737" y="1115"/>
                  </a:lnTo>
                  <a:lnTo>
                    <a:pt x="1" y="5302"/>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7401075" y="2926950"/>
              <a:ext cx="152550" cy="61575"/>
            </a:xfrm>
            <a:custGeom>
              <a:rect b="b" l="l" r="r" t="t"/>
              <a:pathLst>
                <a:path extrusionOk="0" h="2463" w="6102">
                  <a:moveTo>
                    <a:pt x="4187" y="1"/>
                  </a:moveTo>
                  <a:lnTo>
                    <a:pt x="1" y="611"/>
                  </a:lnTo>
                  <a:lnTo>
                    <a:pt x="6102" y="2462"/>
                  </a:lnTo>
                  <a:lnTo>
                    <a:pt x="41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16"/>
            <p:cNvGrpSpPr/>
            <p:nvPr/>
          </p:nvGrpSpPr>
          <p:grpSpPr>
            <a:xfrm>
              <a:off x="5947825" y="2831750"/>
              <a:ext cx="304550" cy="289850"/>
              <a:chOff x="5947825" y="2831750"/>
              <a:chExt cx="304550" cy="289850"/>
            </a:xfrm>
          </p:grpSpPr>
          <p:sp>
            <p:nvSpPr>
              <p:cNvPr id="392" name="Google Shape;392;p16"/>
              <p:cNvSpPr/>
              <p:nvPr/>
            </p:nvSpPr>
            <p:spPr>
              <a:xfrm>
                <a:off x="5947825" y="2831750"/>
                <a:ext cx="304550" cy="289850"/>
              </a:xfrm>
              <a:custGeom>
                <a:rect b="b" l="l" r="r" t="t"/>
                <a:pathLst>
                  <a:path extrusionOk="0" h="11594" w="12182">
                    <a:moveTo>
                      <a:pt x="6101" y="1"/>
                    </a:moveTo>
                    <a:lnTo>
                      <a:pt x="4208" y="3809"/>
                    </a:lnTo>
                    <a:lnTo>
                      <a:pt x="0" y="4398"/>
                    </a:lnTo>
                    <a:lnTo>
                      <a:pt x="3030" y="7385"/>
                    </a:lnTo>
                    <a:lnTo>
                      <a:pt x="2293" y="11572"/>
                    </a:lnTo>
                    <a:lnTo>
                      <a:pt x="2293" y="11572"/>
                    </a:lnTo>
                    <a:lnTo>
                      <a:pt x="6059" y="9615"/>
                    </a:lnTo>
                    <a:lnTo>
                      <a:pt x="9825" y="11593"/>
                    </a:lnTo>
                    <a:lnTo>
                      <a:pt x="9110" y="7406"/>
                    </a:lnTo>
                    <a:lnTo>
                      <a:pt x="12182" y="4440"/>
                    </a:lnTo>
                    <a:lnTo>
                      <a:pt x="7974" y="3830"/>
                    </a:lnTo>
                    <a:lnTo>
                      <a:pt x="6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6100350" y="2831750"/>
                <a:ext cx="46825" cy="156775"/>
              </a:xfrm>
              <a:custGeom>
                <a:rect b="b" l="l" r="r" t="t"/>
                <a:pathLst>
                  <a:path extrusionOk="0" h="6271" w="1873">
                    <a:moveTo>
                      <a:pt x="0" y="1"/>
                    </a:moveTo>
                    <a:lnTo>
                      <a:pt x="0" y="6270"/>
                    </a:lnTo>
                    <a:lnTo>
                      <a:pt x="1873" y="3830"/>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6100350" y="2942725"/>
                <a:ext cx="151500" cy="74200"/>
              </a:xfrm>
              <a:custGeom>
                <a:rect b="b" l="l" r="r" t="t"/>
                <a:pathLst>
                  <a:path extrusionOk="0" h="2968" w="6060">
                    <a:moveTo>
                      <a:pt x="6060" y="1"/>
                    </a:moveTo>
                    <a:lnTo>
                      <a:pt x="0" y="1831"/>
                    </a:lnTo>
                    <a:lnTo>
                      <a:pt x="3030" y="2967"/>
                    </a:lnTo>
                    <a:lnTo>
                      <a:pt x="6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6099300" y="2988500"/>
                <a:ext cx="94175" cy="133100"/>
              </a:xfrm>
              <a:custGeom>
                <a:rect b="b" l="l" r="r" t="t"/>
                <a:pathLst>
                  <a:path extrusionOk="0" h="5324" w="3767">
                    <a:moveTo>
                      <a:pt x="42" y="0"/>
                    </a:moveTo>
                    <a:lnTo>
                      <a:pt x="0" y="3345"/>
                    </a:lnTo>
                    <a:lnTo>
                      <a:pt x="3766" y="5323"/>
                    </a:lnTo>
                    <a:lnTo>
                      <a:pt x="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6005150" y="2988500"/>
                <a:ext cx="95225" cy="132550"/>
              </a:xfrm>
              <a:custGeom>
                <a:rect b="b" l="l" r="r" t="t"/>
                <a:pathLst>
                  <a:path extrusionOk="0" h="5302" w="3809">
                    <a:moveTo>
                      <a:pt x="3808" y="0"/>
                    </a:moveTo>
                    <a:lnTo>
                      <a:pt x="737" y="1115"/>
                    </a:lnTo>
                    <a:lnTo>
                      <a:pt x="0" y="5302"/>
                    </a:lnTo>
                    <a:lnTo>
                      <a:pt x="38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5947825" y="2926950"/>
                <a:ext cx="152550" cy="61575"/>
              </a:xfrm>
              <a:custGeom>
                <a:rect b="b" l="l" r="r" t="t"/>
                <a:pathLst>
                  <a:path extrusionOk="0" h="2463" w="6102">
                    <a:moveTo>
                      <a:pt x="4187" y="1"/>
                    </a:moveTo>
                    <a:lnTo>
                      <a:pt x="0" y="611"/>
                    </a:lnTo>
                    <a:lnTo>
                      <a:pt x="6101" y="2462"/>
                    </a:lnTo>
                    <a:lnTo>
                      <a:pt x="41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7"/>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Details of ETL</a:t>
            </a:r>
            <a:endParaRPr/>
          </a:p>
        </p:txBody>
      </p:sp>
      <p:pic>
        <p:nvPicPr>
          <p:cNvPr id="403" name="Google Shape;403;p17"/>
          <p:cNvPicPr preferRelativeResize="0"/>
          <p:nvPr/>
        </p:nvPicPr>
        <p:blipFill>
          <a:blip r:embed="rId3">
            <a:alphaModFix/>
          </a:blip>
          <a:stretch>
            <a:fillRect/>
          </a:stretch>
        </p:blipFill>
        <p:spPr>
          <a:xfrm>
            <a:off x="152400" y="935275"/>
            <a:ext cx="4087649" cy="3937525"/>
          </a:xfrm>
          <a:prstGeom prst="rect">
            <a:avLst/>
          </a:prstGeom>
          <a:noFill/>
          <a:ln cap="flat" cmpd="sng" w="9525">
            <a:solidFill>
              <a:schemeClr val="lt1"/>
            </a:solidFill>
            <a:prstDash val="solid"/>
            <a:round/>
            <a:headEnd len="sm" w="sm" type="none"/>
            <a:tailEnd len="sm" w="sm" type="none"/>
          </a:ln>
        </p:spPr>
      </p:pic>
      <p:pic>
        <p:nvPicPr>
          <p:cNvPr id="404" name="Google Shape;404;p17"/>
          <p:cNvPicPr preferRelativeResize="0"/>
          <p:nvPr/>
        </p:nvPicPr>
        <p:blipFill>
          <a:blip r:embed="rId4">
            <a:alphaModFix/>
          </a:blip>
          <a:stretch>
            <a:fillRect/>
          </a:stretch>
        </p:blipFill>
        <p:spPr>
          <a:xfrm>
            <a:off x="4534425" y="935275"/>
            <a:ext cx="4413074" cy="3937525"/>
          </a:xfrm>
          <a:prstGeom prst="rect">
            <a:avLst/>
          </a:prstGeom>
          <a:noFill/>
          <a:ln cap="flat" cmpd="sng" w="9525">
            <a:solidFill>
              <a:schemeClr val="lt1"/>
            </a:solidFill>
            <a:prstDash val="solid"/>
            <a:round/>
            <a:headEnd len="sm" w="sm" type="none"/>
            <a:tailEnd len="sm" w="sm" type="none"/>
          </a:ln>
        </p:spPr>
      </p:pic>
      <p:sp>
        <p:nvSpPr>
          <p:cNvPr id="405" name="Google Shape;405;p17"/>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nvGrpSpPr>
          <p:cNvPr id="406" name="Google Shape;406;p17"/>
          <p:cNvGrpSpPr/>
          <p:nvPr/>
        </p:nvGrpSpPr>
        <p:grpSpPr>
          <a:xfrm>
            <a:off x="104049" y="173829"/>
            <a:ext cx="1887100" cy="761442"/>
            <a:chOff x="2296592" y="2262599"/>
            <a:chExt cx="2396014" cy="966665"/>
          </a:xfrm>
        </p:grpSpPr>
        <p:sp>
          <p:nvSpPr>
            <p:cNvPr id="407" name="Google Shape;407;p17"/>
            <p:cNvSpPr/>
            <p:nvPr/>
          </p:nvSpPr>
          <p:spPr>
            <a:xfrm flipH="1">
              <a:off x="4503323" y="2918498"/>
              <a:ext cx="109374" cy="153412"/>
            </a:xfrm>
            <a:custGeom>
              <a:rect b="b" l="l" r="r" t="t"/>
              <a:pathLst>
                <a:path extrusionOk="0" h="18296" w="13044">
                  <a:moveTo>
                    <a:pt x="13043" y="1"/>
                  </a:moveTo>
                  <a:lnTo>
                    <a:pt x="1" y="561"/>
                  </a:lnTo>
                  <a:lnTo>
                    <a:pt x="384" y="3306"/>
                  </a:lnTo>
                  <a:lnTo>
                    <a:pt x="857" y="6109"/>
                  </a:lnTo>
                  <a:lnTo>
                    <a:pt x="1388" y="9355"/>
                  </a:lnTo>
                  <a:lnTo>
                    <a:pt x="1712" y="11007"/>
                  </a:lnTo>
                  <a:lnTo>
                    <a:pt x="2007" y="12600"/>
                  </a:lnTo>
                  <a:lnTo>
                    <a:pt x="2332" y="14076"/>
                  </a:lnTo>
                  <a:lnTo>
                    <a:pt x="2657" y="15433"/>
                  </a:lnTo>
                  <a:lnTo>
                    <a:pt x="2981" y="16554"/>
                  </a:lnTo>
                  <a:lnTo>
                    <a:pt x="3129" y="17056"/>
                  </a:lnTo>
                  <a:lnTo>
                    <a:pt x="3276" y="17440"/>
                  </a:lnTo>
                  <a:lnTo>
                    <a:pt x="3424" y="17794"/>
                  </a:lnTo>
                  <a:lnTo>
                    <a:pt x="3571" y="18030"/>
                  </a:lnTo>
                  <a:lnTo>
                    <a:pt x="3719" y="18177"/>
                  </a:lnTo>
                  <a:lnTo>
                    <a:pt x="3778" y="18236"/>
                  </a:lnTo>
                  <a:lnTo>
                    <a:pt x="3837" y="18236"/>
                  </a:lnTo>
                  <a:lnTo>
                    <a:pt x="4575" y="18295"/>
                  </a:lnTo>
                  <a:lnTo>
                    <a:pt x="8352" y="18295"/>
                  </a:lnTo>
                  <a:lnTo>
                    <a:pt x="11833" y="18236"/>
                  </a:lnTo>
                  <a:lnTo>
                    <a:pt x="13043" y="1"/>
                  </a:lnTo>
                  <a:close/>
                </a:path>
              </a:pathLst>
            </a:custGeom>
            <a:solidFill>
              <a:srgbClr val="544E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flipH="1">
              <a:off x="2328010" y="2306880"/>
              <a:ext cx="2299779" cy="793732"/>
            </a:xfrm>
            <a:custGeom>
              <a:rect b="b" l="l" r="r" t="t"/>
              <a:pathLst>
                <a:path extrusionOk="0" h="94661" w="274273">
                  <a:moveTo>
                    <a:pt x="231841" y="1"/>
                  </a:moveTo>
                  <a:lnTo>
                    <a:pt x="119004" y="325"/>
                  </a:lnTo>
                  <a:lnTo>
                    <a:pt x="118267" y="355"/>
                  </a:lnTo>
                  <a:lnTo>
                    <a:pt x="117470" y="414"/>
                  </a:lnTo>
                  <a:lnTo>
                    <a:pt x="116585" y="532"/>
                  </a:lnTo>
                  <a:lnTo>
                    <a:pt x="115611" y="709"/>
                  </a:lnTo>
                  <a:lnTo>
                    <a:pt x="114608" y="916"/>
                  </a:lnTo>
                  <a:lnTo>
                    <a:pt x="113546" y="1181"/>
                  </a:lnTo>
                  <a:lnTo>
                    <a:pt x="112424" y="1506"/>
                  </a:lnTo>
                  <a:lnTo>
                    <a:pt x="111244" y="1889"/>
                  </a:lnTo>
                  <a:lnTo>
                    <a:pt x="110064" y="2332"/>
                  </a:lnTo>
                  <a:lnTo>
                    <a:pt x="108824" y="2834"/>
                  </a:lnTo>
                  <a:lnTo>
                    <a:pt x="107585" y="3394"/>
                  </a:lnTo>
                  <a:lnTo>
                    <a:pt x="106316" y="4043"/>
                  </a:lnTo>
                  <a:lnTo>
                    <a:pt x="105047" y="4751"/>
                  </a:lnTo>
                  <a:lnTo>
                    <a:pt x="103749" y="5519"/>
                  </a:lnTo>
                  <a:lnTo>
                    <a:pt x="102480" y="6345"/>
                  </a:lnTo>
                  <a:lnTo>
                    <a:pt x="101182" y="7260"/>
                  </a:lnTo>
                  <a:lnTo>
                    <a:pt x="100975" y="7466"/>
                  </a:lnTo>
                  <a:lnTo>
                    <a:pt x="100739" y="7673"/>
                  </a:lnTo>
                  <a:lnTo>
                    <a:pt x="100297" y="8145"/>
                  </a:lnTo>
                  <a:lnTo>
                    <a:pt x="99884" y="8676"/>
                  </a:lnTo>
                  <a:lnTo>
                    <a:pt x="99471" y="9266"/>
                  </a:lnTo>
                  <a:lnTo>
                    <a:pt x="98615" y="10417"/>
                  </a:lnTo>
                  <a:lnTo>
                    <a:pt x="98202" y="10948"/>
                  </a:lnTo>
                  <a:lnTo>
                    <a:pt x="97759" y="11420"/>
                  </a:lnTo>
                  <a:lnTo>
                    <a:pt x="94661" y="14430"/>
                  </a:lnTo>
                  <a:lnTo>
                    <a:pt x="92949" y="16082"/>
                  </a:lnTo>
                  <a:lnTo>
                    <a:pt x="91179" y="17764"/>
                  </a:lnTo>
                  <a:lnTo>
                    <a:pt x="89320" y="19446"/>
                  </a:lnTo>
                  <a:lnTo>
                    <a:pt x="87461" y="21158"/>
                  </a:lnTo>
                  <a:lnTo>
                    <a:pt x="85632" y="22810"/>
                  </a:lnTo>
                  <a:lnTo>
                    <a:pt x="83773" y="24403"/>
                  </a:lnTo>
                  <a:lnTo>
                    <a:pt x="82002" y="25938"/>
                  </a:lnTo>
                  <a:lnTo>
                    <a:pt x="80291" y="27325"/>
                  </a:lnTo>
                  <a:lnTo>
                    <a:pt x="78697" y="28593"/>
                  </a:lnTo>
                  <a:lnTo>
                    <a:pt x="77222" y="29685"/>
                  </a:lnTo>
                  <a:lnTo>
                    <a:pt x="76543" y="30157"/>
                  </a:lnTo>
                  <a:lnTo>
                    <a:pt x="75894" y="30570"/>
                  </a:lnTo>
                  <a:lnTo>
                    <a:pt x="75304" y="30924"/>
                  </a:lnTo>
                  <a:lnTo>
                    <a:pt x="74743" y="31249"/>
                  </a:lnTo>
                  <a:lnTo>
                    <a:pt x="74271" y="31485"/>
                  </a:lnTo>
                  <a:lnTo>
                    <a:pt x="73799" y="31662"/>
                  </a:lnTo>
                  <a:lnTo>
                    <a:pt x="73415" y="31780"/>
                  </a:lnTo>
                  <a:lnTo>
                    <a:pt x="73091" y="31810"/>
                  </a:lnTo>
                  <a:lnTo>
                    <a:pt x="72088" y="31869"/>
                  </a:lnTo>
                  <a:lnTo>
                    <a:pt x="70347" y="31987"/>
                  </a:lnTo>
                  <a:lnTo>
                    <a:pt x="67957" y="32193"/>
                  </a:lnTo>
                  <a:lnTo>
                    <a:pt x="64976" y="32488"/>
                  </a:lnTo>
                  <a:lnTo>
                    <a:pt x="61553" y="32901"/>
                  </a:lnTo>
                  <a:lnTo>
                    <a:pt x="57717" y="33403"/>
                  </a:lnTo>
                  <a:lnTo>
                    <a:pt x="53616" y="33993"/>
                  </a:lnTo>
                  <a:lnTo>
                    <a:pt x="51491" y="34318"/>
                  </a:lnTo>
                  <a:lnTo>
                    <a:pt x="49308" y="34672"/>
                  </a:lnTo>
                  <a:lnTo>
                    <a:pt x="47095" y="35055"/>
                  </a:lnTo>
                  <a:lnTo>
                    <a:pt x="44882" y="35469"/>
                  </a:lnTo>
                  <a:lnTo>
                    <a:pt x="42639" y="35911"/>
                  </a:lnTo>
                  <a:lnTo>
                    <a:pt x="40426" y="36383"/>
                  </a:lnTo>
                  <a:lnTo>
                    <a:pt x="38243" y="36885"/>
                  </a:lnTo>
                  <a:lnTo>
                    <a:pt x="36059" y="37416"/>
                  </a:lnTo>
                  <a:lnTo>
                    <a:pt x="33935" y="37977"/>
                  </a:lnTo>
                  <a:lnTo>
                    <a:pt x="31839" y="38537"/>
                  </a:lnTo>
                  <a:lnTo>
                    <a:pt x="29833" y="39157"/>
                  </a:lnTo>
                  <a:lnTo>
                    <a:pt x="27885" y="39806"/>
                  </a:lnTo>
                  <a:lnTo>
                    <a:pt x="26027" y="40485"/>
                  </a:lnTo>
                  <a:lnTo>
                    <a:pt x="24256" y="41163"/>
                  </a:lnTo>
                  <a:lnTo>
                    <a:pt x="23430" y="41547"/>
                  </a:lnTo>
                  <a:lnTo>
                    <a:pt x="22604" y="41901"/>
                  </a:lnTo>
                  <a:lnTo>
                    <a:pt x="21836" y="42285"/>
                  </a:lnTo>
                  <a:lnTo>
                    <a:pt x="21069" y="42668"/>
                  </a:lnTo>
                  <a:lnTo>
                    <a:pt x="20361" y="43081"/>
                  </a:lnTo>
                  <a:lnTo>
                    <a:pt x="19682" y="43465"/>
                  </a:lnTo>
                  <a:lnTo>
                    <a:pt x="19033" y="43878"/>
                  </a:lnTo>
                  <a:lnTo>
                    <a:pt x="18414" y="44321"/>
                  </a:lnTo>
                  <a:lnTo>
                    <a:pt x="16555" y="45649"/>
                  </a:lnTo>
                  <a:lnTo>
                    <a:pt x="14902" y="46917"/>
                  </a:lnTo>
                  <a:lnTo>
                    <a:pt x="13279" y="48245"/>
                  </a:lnTo>
                  <a:lnTo>
                    <a:pt x="11863" y="49485"/>
                  </a:lnTo>
                  <a:lnTo>
                    <a:pt x="10624" y="50635"/>
                  </a:lnTo>
                  <a:lnTo>
                    <a:pt x="10092" y="51166"/>
                  </a:lnTo>
                  <a:lnTo>
                    <a:pt x="9591" y="51668"/>
                  </a:lnTo>
                  <a:lnTo>
                    <a:pt x="8971" y="52376"/>
                  </a:lnTo>
                  <a:lnTo>
                    <a:pt x="8971" y="52406"/>
                  </a:lnTo>
                  <a:lnTo>
                    <a:pt x="8411" y="53055"/>
                  </a:lnTo>
                  <a:lnTo>
                    <a:pt x="8145" y="53380"/>
                  </a:lnTo>
                  <a:lnTo>
                    <a:pt x="7702" y="54029"/>
                  </a:lnTo>
                  <a:lnTo>
                    <a:pt x="7319" y="54619"/>
                  </a:lnTo>
                  <a:lnTo>
                    <a:pt x="6994" y="55209"/>
                  </a:lnTo>
                  <a:lnTo>
                    <a:pt x="6699" y="55770"/>
                  </a:lnTo>
                  <a:lnTo>
                    <a:pt x="6552" y="56153"/>
                  </a:lnTo>
                  <a:lnTo>
                    <a:pt x="6522" y="56212"/>
                  </a:lnTo>
                  <a:lnTo>
                    <a:pt x="6434" y="56478"/>
                  </a:lnTo>
                  <a:lnTo>
                    <a:pt x="6286" y="56950"/>
                  </a:lnTo>
                  <a:lnTo>
                    <a:pt x="6227" y="57186"/>
                  </a:lnTo>
                  <a:lnTo>
                    <a:pt x="6168" y="57422"/>
                  </a:lnTo>
                  <a:lnTo>
                    <a:pt x="6050" y="57865"/>
                  </a:lnTo>
                  <a:lnTo>
                    <a:pt x="6020" y="58071"/>
                  </a:lnTo>
                  <a:lnTo>
                    <a:pt x="5991" y="58278"/>
                  </a:lnTo>
                  <a:lnTo>
                    <a:pt x="5961" y="58455"/>
                  </a:lnTo>
                  <a:lnTo>
                    <a:pt x="5932" y="58868"/>
                  </a:lnTo>
                  <a:lnTo>
                    <a:pt x="5902" y="59015"/>
                  </a:lnTo>
                  <a:lnTo>
                    <a:pt x="5873" y="59340"/>
                  </a:lnTo>
                  <a:lnTo>
                    <a:pt x="5843" y="59606"/>
                  </a:lnTo>
                  <a:lnTo>
                    <a:pt x="5814" y="59901"/>
                  </a:lnTo>
                  <a:lnTo>
                    <a:pt x="5755" y="60255"/>
                  </a:lnTo>
                  <a:lnTo>
                    <a:pt x="5637" y="60579"/>
                  </a:lnTo>
                  <a:lnTo>
                    <a:pt x="5519" y="60904"/>
                  </a:lnTo>
                  <a:lnTo>
                    <a:pt x="5342" y="61228"/>
                  </a:lnTo>
                  <a:lnTo>
                    <a:pt x="5165" y="61553"/>
                  </a:lnTo>
                  <a:lnTo>
                    <a:pt x="4958" y="61848"/>
                  </a:lnTo>
                  <a:lnTo>
                    <a:pt x="4722" y="62143"/>
                  </a:lnTo>
                  <a:lnTo>
                    <a:pt x="4457" y="62438"/>
                  </a:lnTo>
                  <a:lnTo>
                    <a:pt x="3778" y="63146"/>
                  </a:lnTo>
                  <a:lnTo>
                    <a:pt x="3040" y="63855"/>
                  </a:lnTo>
                  <a:lnTo>
                    <a:pt x="2273" y="64533"/>
                  </a:lnTo>
                  <a:lnTo>
                    <a:pt x="1565" y="65241"/>
                  </a:lnTo>
                  <a:lnTo>
                    <a:pt x="1240" y="65596"/>
                  </a:lnTo>
                  <a:lnTo>
                    <a:pt x="945" y="65950"/>
                  </a:lnTo>
                  <a:lnTo>
                    <a:pt x="680" y="66333"/>
                  </a:lnTo>
                  <a:lnTo>
                    <a:pt x="444" y="66687"/>
                  </a:lnTo>
                  <a:lnTo>
                    <a:pt x="267" y="67071"/>
                  </a:lnTo>
                  <a:lnTo>
                    <a:pt x="119" y="67484"/>
                  </a:lnTo>
                  <a:lnTo>
                    <a:pt x="30" y="67868"/>
                  </a:lnTo>
                  <a:lnTo>
                    <a:pt x="1" y="68281"/>
                  </a:lnTo>
                  <a:lnTo>
                    <a:pt x="30" y="74920"/>
                  </a:lnTo>
                  <a:lnTo>
                    <a:pt x="30" y="75038"/>
                  </a:lnTo>
                  <a:lnTo>
                    <a:pt x="89" y="75126"/>
                  </a:lnTo>
                  <a:lnTo>
                    <a:pt x="178" y="75244"/>
                  </a:lnTo>
                  <a:lnTo>
                    <a:pt x="267" y="75333"/>
                  </a:lnTo>
                  <a:lnTo>
                    <a:pt x="562" y="75480"/>
                  </a:lnTo>
                  <a:lnTo>
                    <a:pt x="945" y="75658"/>
                  </a:lnTo>
                  <a:lnTo>
                    <a:pt x="1417" y="75776"/>
                  </a:lnTo>
                  <a:lnTo>
                    <a:pt x="1948" y="75923"/>
                  </a:lnTo>
                  <a:lnTo>
                    <a:pt x="3158" y="76159"/>
                  </a:lnTo>
                  <a:lnTo>
                    <a:pt x="4457" y="76484"/>
                  </a:lnTo>
                  <a:lnTo>
                    <a:pt x="5106" y="76661"/>
                  </a:lnTo>
                  <a:lnTo>
                    <a:pt x="5755" y="76867"/>
                  </a:lnTo>
                  <a:lnTo>
                    <a:pt x="6345" y="77103"/>
                  </a:lnTo>
                  <a:lnTo>
                    <a:pt x="6906" y="77369"/>
                  </a:lnTo>
                  <a:lnTo>
                    <a:pt x="7171" y="77516"/>
                  </a:lnTo>
                  <a:lnTo>
                    <a:pt x="7407" y="77694"/>
                  </a:lnTo>
                  <a:lnTo>
                    <a:pt x="7643" y="77871"/>
                  </a:lnTo>
                  <a:lnTo>
                    <a:pt x="7850" y="78048"/>
                  </a:lnTo>
                  <a:lnTo>
                    <a:pt x="8234" y="78490"/>
                  </a:lnTo>
                  <a:lnTo>
                    <a:pt x="8647" y="79021"/>
                  </a:lnTo>
                  <a:lnTo>
                    <a:pt x="9060" y="79611"/>
                  </a:lnTo>
                  <a:lnTo>
                    <a:pt x="9443" y="80231"/>
                  </a:lnTo>
                  <a:lnTo>
                    <a:pt x="9797" y="80939"/>
                  </a:lnTo>
                  <a:lnTo>
                    <a:pt x="10122" y="81647"/>
                  </a:lnTo>
                  <a:lnTo>
                    <a:pt x="10417" y="82356"/>
                  </a:lnTo>
                  <a:lnTo>
                    <a:pt x="10653" y="83064"/>
                  </a:lnTo>
                  <a:lnTo>
                    <a:pt x="10830" y="83743"/>
                  </a:lnTo>
                  <a:lnTo>
                    <a:pt x="10919" y="84362"/>
                  </a:lnTo>
                  <a:lnTo>
                    <a:pt x="10948" y="84687"/>
                  </a:lnTo>
                  <a:lnTo>
                    <a:pt x="10948" y="84952"/>
                  </a:lnTo>
                  <a:lnTo>
                    <a:pt x="10919" y="85218"/>
                  </a:lnTo>
                  <a:lnTo>
                    <a:pt x="10889" y="85483"/>
                  </a:lnTo>
                  <a:lnTo>
                    <a:pt x="10830" y="85690"/>
                  </a:lnTo>
                  <a:lnTo>
                    <a:pt x="10742" y="85897"/>
                  </a:lnTo>
                  <a:lnTo>
                    <a:pt x="10624" y="86074"/>
                  </a:lnTo>
                  <a:lnTo>
                    <a:pt x="10476" y="86221"/>
                  </a:lnTo>
                  <a:lnTo>
                    <a:pt x="10299" y="86339"/>
                  </a:lnTo>
                  <a:lnTo>
                    <a:pt x="10092" y="86428"/>
                  </a:lnTo>
                  <a:lnTo>
                    <a:pt x="9856" y="86487"/>
                  </a:lnTo>
                  <a:lnTo>
                    <a:pt x="9591" y="86516"/>
                  </a:lnTo>
                  <a:lnTo>
                    <a:pt x="3217" y="86516"/>
                  </a:lnTo>
                  <a:lnTo>
                    <a:pt x="2952" y="86546"/>
                  </a:lnTo>
                  <a:lnTo>
                    <a:pt x="2716" y="86605"/>
                  </a:lnTo>
                  <a:lnTo>
                    <a:pt x="2480" y="86664"/>
                  </a:lnTo>
                  <a:lnTo>
                    <a:pt x="2273" y="86782"/>
                  </a:lnTo>
                  <a:lnTo>
                    <a:pt x="2096" y="86929"/>
                  </a:lnTo>
                  <a:lnTo>
                    <a:pt x="1919" y="87077"/>
                  </a:lnTo>
                  <a:lnTo>
                    <a:pt x="1742" y="87283"/>
                  </a:lnTo>
                  <a:lnTo>
                    <a:pt x="1594" y="87490"/>
                  </a:lnTo>
                  <a:lnTo>
                    <a:pt x="1476" y="87696"/>
                  </a:lnTo>
                  <a:lnTo>
                    <a:pt x="1358" y="87933"/>
                  </a:lnTo>
                  <a:lnTo>
                    <a:pt x="1270" y="88198"/>
                  </a:lnTo>
                  <a:lnTo>
                    <a:pt x="1181" y="88464"/>
                  </a:lnTo>
                  <a:lnTo>
                    <a:pt x="1122" y="88729"/>
                  </a:lnTo>
                  <a:lnTo>
                    <a:pt x="1093" y="88995"/>
                  </a:lnTo>
                  <a:lnTo>
                    <a:pt x="1063" y="89290"/>
                  </a:lnTo>
                  <a:lnTo>
                    <a:pt x="1034" y="89555"/>
                  </a:lnTo>
                  <a:lnTo>
                    <a:pt x="1063" y="89880"/>
                  </a:lnTo>
                  <a:lnTo>
                    <a:pt x="1093" y="90205"/>
                  </a:lnTo>
                  <a:lnTo>
                    <a:pt x="1152" y="90588"/>
                  </a:lnTo>
                  <a:lnTo>
                    <a:pt x="1270" y="91001"/>
                  </a:lnTo>
                  <a:lnTo>
                    <a:pt x="1417" y="91414"/>
                  </a:lnTo>
                  <a:lnTo>
                    <a:pt x="1653" y="91857"/>
                  </a:lnTo>
                  <a:lnTo>
                    <a:pt x="1919" y="92270"/>
                  </a:lnTo>
                  <a:lnTo>
                    <a:pt x="2244" y="92683"/>
                  </a:lnTo>
                  <a:lnTo>
                    <a:pt x="2450" y="92890"/>
                  </a:lnTo>
                  <a:lnTo>
                    <a:pt x="2686" y="93096"/>
                  </a:lnTo>
                  <a:lnTo>
                    <a:pt x="2922" y="93273"/>
                  </a:lnTo>
                  <a:lnTo>
                    <a:pt x="3188" y="93450"/>
                  </a:lnTo>
                  <a:lnTo>
                    <a:pt x="3453" y="93627"/>
                  </a:lnTo>
                  <a:lnTo>
                    <a:pt x="3778" y="93805"/>
                  </a:lnTo>
                  <a:lnTo>
                    <a:pt x="4102" y="93952"/>
                  </a:lnTo>
                  <a:lnTo>
                    <a:pt x="4457" y="94070"/>
                  </a:lnTo>
                  <a:lnTo>
                    <a:pt x="4840" y="94218"/>
                  </a:lnTo>
                  <a:lnTo>
                    <a:pt x="5253" y="94336"/>
                  </a:lnTo>
                  <a:lnTo>
                    <a:pt x="5696" y="94424"/>
                  </a:lnTo>
                  <a:lnTo>
                    <a:pt x="6168" y="94513"/>
                  </a:lnTo>
                  <a:lnTo>
                    <a:pt x="6670" y="94572"/>
                  </a:lnTo>
                  <a:lnTo>
                    <a:pt x="7201" y="94631"/>
                  </a:lnTo>
                  <a:lnTo>
                    <a:pt x="7791" y="94660"/>
                  </a:lnTo>
                  <a:lnTo>
                    <a:pt x="8381" y="94660"/>
                  </a:lnTo>
                  <a:lnTo>
                    <a:pt x="21718" y="94631"/>
                  </a:lnTo>
                  <a:lnTo>
                    <a:pt x="23046" y="94395"/>
                  </a:lnTo>
                  <a:lnTo>
                    <a:pt x="24463" y="94188"/>
                  </a:lnTo>
                  <a:lnTo>
                    <a:pt x="25938" y="94011"/>
                  </a:lnTo>
                  <a:lnTo>
                    <a:pt x="27443" y="93864"/>
                  </a:lnTo>
                  <a:lnTo>
                    <a:pt x="29036" y="93745"/>
                  </a:lnTo>
                  <a:lnTo>
                    <a:pt x="30659" y="93657"/>
                  </a:lnTo>
                  <a:lnTo>
                    <a:pt x="32312" y="93568"/>
                  </a:lnTo>
                  <a:lnTo>
                    <a:pt x="34053" y="93480"/>
                  </a:lnTo>
                  <a:lnTo>
                    <a:pt x="37623" y="93391"/>
                  </a:lnTo>
                  <a:lnTo>
                    <a:pt x="41370" y="93332"/>
                  </a:lnTo>
                  <a:lnTo>
                    <a:pt x="45265" y="93303"/>
                  </a:lnTo>
                  <a:lnTo>
                    <a:pt x="49278" y="93273"/>
                  </a:lnTo>
                  <a:lnTo>
                    <a:pt x="52259" y="93273"/>
                  </a:lnTo>
                  <a:lnTo>
                    <a:pt x="55268" y="93303"/>
                  </a:lnTo>
                  <a:lnTo>
                    <a:pt x="58367" y="93332"/>
                  </a:lnTo>
                  <a:lnTo>
                    <a:pt x="61524" y="93421"/>
                  </a:lnTo>
                  <a:lnTo>
                    <a:pt x="64711" y="93568"/>
                  </a:lnTo>
                  <a:lnTo>
                    <a:pt x="66334" y="93657"/>
                  </a:lnTo>
                  <a:lnTo>
                    <a:pt x="67927" y="93775"/>
                  </a:lnTo>
                  <a:lnTo>
                    <a:pt x="69579" y="93923"/>
                  </a:lnTo>
                  <a:lnTo>
                    <a:pt x="71202" y="94070"/>
                  </a:lnTo>
                  <a:lnTo>
                    <a:pt x="72855" y="94247"/>
                  </a:lnTo>
                  <a:lnTo>
                    <a:pt x="74507" y="94454"/>
                  </a:lnTo>
                  <a:lnTo>
                    <a:pt x="208560" y="94070"/>
                  </a:lnTo>
                  <a:lnTo>
                    <a:pt x="210359" y="93834"/>
                  </a:lnTo>
                  <a:lnTo>
                    <a:pt x="212071" y="93598"/>
                  </a:lnTo>
                  <a:lnTo>
                    <a:pt x="215169" y="93096"/>
                  </a:lnTo>
                  <a:lnTo>
                    <a:pt x="217854" y="92624"/>
                  </a:lnTo>
                  <a:lnTo>
                    <a:pt x="220097" y="92182"/>
                  </a:lnTo>
                  <a:lnTo>
                    <a:pt x="221867" y="91798"/>
                  </a:lnTo>
                  <a:lnTo>
                    <a:pt x="223136" y="91503"/>
                  </a:lnTo>
                  <a:lnTo>
                    <a:pt x="224198" y="91237"/>
                  </a:lnTo>
                  <a:lnTo>
                    <a:pt x="224671" y="90972"/>
                  </a:lnTo>
                  <a:lnTo>
                    <a:pt x="225231" y="90647"/>
                  </a:lnTo>
                  <a:lnTo>
                    <a:pt x="225998" y="90234"/>
                  </a:lnTo>
                  <a:lnTo>
                    <a:pt x="226972" y="89762"/>
                  </a:lnTo>
                  <a:lnTo>
                    <a:pt x="228123" y="89201"/>
                  </a:lnTo>
                  <a:lnTo>
                    <a:pt x="229451" y="88641"/>
                  </a:lnTo>
                  <a:lnTo>
                    <a:pt x="230926" y="88021"/>
                  </a:lnTo>
                  <a:lnTo>
                    <a:pt x="232520" y="87431"/>
                  </a:lnTo>
                  <a:lnTo>
                    <a:pt x="234260" y="86841"/>
                  </a:lnTo>
                  <a:lnTo>
                    <a:pt x="235175" y="86546"/>
                  </a:lnTo>
                  <a:lnTo>
                    <a:pt x="236119" y="86280"/>
                  </a:lnTo>
                  <a:lnTo>
                    <a:pt x="237093" y="86044"/>
                  </a:lnTo>
                  <a:lnTo>
                    <a:pt x="238096" y="85808"/>
                  </a:lnTo>
                  <a:lnTo>
                    <a:pt x="239100" y="85572"/>
                  </a:lnTo>
                  <a:lnTo>
                    <a:pt x="240132" y="85395"/>
                  </a:lnTo>
                  <a:lnTo>
                    <a:pt x="241195" y="85218"/>
                  </a:lnTo>
                  <a:lnTo>
                    <a:pt x="242257" y="85070"/>
                  </a:lnTo>
                  <a:lnTo>
                    <a:pt x="243349" y="84952"/>
                  </a:lnTo>
                  <a:lnTo>
                    <a:pt x="244470" y="84864"/>
                  </a:lnTo>
                  <a:lnTo>
                    <a:pt x="245591" y="84805"/>
                  </a:lnTo>
                  <a:lnTo>
                    <a:pt x="246713" y="84775"/>
                  </a:lnTo>
                  <a:lnTo>
                    <a:pt x="249309" y="84805"/>
                  </a:lnTo>
                  <a:lnTo>
                    <a:pt x="251670" y="84864"/>
                  </a:lnTo>
                  <a:lnTo>
                    <a:pt x="252762" y="84923"/>
                  </a:lnTo>
                  <a:lnTo>
                    <a:pt x="253794" y="84982"/>
                  </a:lnTo>
                  <a:lnTo>
                    <a:pt x="254798" y="85070"/>
                  </a:lnTo>
                  <a:lnTo>
                    <a:pt x="255712" y="85159"/>
                  </a:lnTo>
                  <a:lnTo>
                    <a:pt x="256598" y="85277"/>
                  </a:lnTo>
                  <a:lnTo>
                    <a:pt x="257424" y="85424"/>
                  </a:lnTo>
                  <a:lnTo>
                    <a:pt x="258191" y="85572"/>
                  </a:lnTo>
                  <a:lnTo>
                    <a:pt x="258929" y="85749"/>
                  </a:lnTo>
                  <a:lnTo>
                    <a:pt x="259607" y="85926"/>
                  </a:lnTo>
                  <a:lnTo>
                    <a:pt x="260227" y="86133"/>
                  </a:lnTo>
                  <a:lnTo>
                    <a:pt x="260788" y="86369"/>
                  </a:lnTo>
                  <a:lnTo>
                    <a:pt x="261319" y="86605"/>
                  </a:lnTo>
                  <a:lnTo>
                    <a:pt x="265686" y="86605"/>
                  </a:lnTo>
                  <a:lnTo>
                    <a:pt x="266010" y="86575"/>
                  </a:lnTo>
                  <a:lnTo>
                    <a:pt x="266306" y="86546"/>
                  </a:lnTo>
                  <a:lnTo>
                    <a:pt x="266630" y="86487"/>
                  </a:lnTo>
                  <a:lnTo>
                    <a:pt x="266984" y="86398"/>
                  </a:lnTo>
                  <a:lnTo>
                    <a:pt x="267663" y="86192"/>
                  </a:lnTo>
                  <a:lnTo>
                    <a:pt x="268371" y="85897"/>
                  </a:lnTo>
                  <a:lnTo>
                    <a:pt x="269079" y="85542"/>
                  </a:lnTo>
                  <a:lnTo>
                    <a:pt x="269817" y="85129"/>
                  </a:lnTo>
                  <a:lnTo>
                    <a:pt x="270496" y="84687"/>
                  </a:lnTo>
                  <a:lnTo>
                    <a:pt x="271174" y="84185"/>
                  </a:lnTo>
                  <a:lnTo>
                    <a:pt x="271823" y="83654"/>
                  </a:lnTo>
                  <a:lnTo>
                    <a:pt x="272414" y="83093"/>
                  </a:lnTo>
                  <a:lnTo>
                    <a:pt x="272945" y="82533"/>
                  </a:lnTo>
                  <a:lnTo>
                    <a:pt x="273387" y="81943"/>
                  </a:lnTo>
                  <a:lnTo>
                    <a:pt x="273594" y="81677"/>
                  </a:lnTo>
                  <a:lnTo>
                    <a:pt x="273771" y="81382"/>
                  </a:lnTo>
                  <a:lnTo>
                    <a:pt x="273918" y="81116"/>
                  </a:lnTo>
                  <a:lnTo>
                    <a:pt x="274037" y="80821"/>
                  </a:lnTo>
                  <a:lnTo>
                    <a:pt x="274155" y="80556"/>
                  </a:lnTo>
                  <a:lnTo>
                    <a:pt x="274214" y="80290"/>
                  </a:lnTo>
                  <a:lnTo>
                    <a:pt x="274273" y="80025"/>
                  </a:lnTo>
                  <a:lnTo>
                    <a:pt x="274273" y="79759"/>
                  </a:lnTo>
                  <a:lnTo>
                    <a:pt x="274243" y="63973"/>
                  </a:lnTo>
                  <a:lnTo>
                    <a:pt x="274214" y="63825"/>
                  </a:lnTo>
                  <a:lnTo>
                    <a:pt x="274184" y="63648"/>
                  </a:lnTo>
                  <a:lnTo>
                    <a:pt x="274096" y="63501"/>
                  </a:lnTo>
                  <a:lnTo>
                    <a:pt x="273977" y="63294"/>
                  </a:lnTo>
                  <a:lnTo>
                    <a:pt x="273682" y="62910"/>
                  </a:lnTo>
                  <a:lnTo>
                    <a:pt x="273299" y="62497"/>
                  </a:lnTo>
                  <a:lnTo>
                    <a:pt x="272827" y="62055"/>
                  </a:lnTo>
                  <a:lnTo>
                    <a:pt x="272296" y="61583"/>
                  </a:lnTo>
                  <a:lnTo>
                    <a:pt x="271204" y="60579"/>
                  </a:lnTo>
                  <a:lnTo>
                    <a:pt x="270614" y="60048"/>
                  </a:lnTo>
                  <a:lnTo>
                    <a:pt x="270083" y="59488"/>
                  </a:lnTo>
                  <a:lnTo>
                    <a:pt x="269551" y="58956"/>
                  </a:lnTo>
                  <a:lnTo>
                    <a:pt x="269079" y="58396"/>
                  </a:lnTo>
                  <a:lnTo>
                    <a:pt x="268696" y="57865"/>
                  </a:lnTo>
                  <a:lnTo>
                    <a:pt x="268548" y="57570"/>
                  </a:lnTo>
                  <a:lnTo>
                    <a:pt x="268401" y="57304"/>
                  </a:lnTo>
                  <a:lnTo>
                    <a:pt x="268283" y="57038"/>
                  </a:lnTo>
                  <a:lnTo>
                    <a:pt x="268194" y="56773"/>
                  </a:lnTo>
                  <a:lnTo>
                    <a:pt x="268165" y="56507"/>
                  </a:lnTo>
                  <a:lnTo>
                    <a:pt x="268135" y="56242"/>
                  </a:lnTo>
                  <a:lnTo>
                    <a:pt x="268076" y="37239"/>
                  </a:lnTo>
                  <a:lnTo>
                    <a:pt x="268076" y="37091"/>
                  </a:lnTo>
                  <a:lnTo>
                    <a:pt x="268017" y="36885"/>
                  </a:lnTo>
                  <a:lnTo>
                    <a:pt x="267781" y="36354"/>
                  </a:lnTo>
                  <a:lnTo>
                    <a:pt x="267427" y="35705"/>
                  </a:lnTo>
                  <a:lnTo>
                    <a:pt x="266955" y="34908"/>
                  </a:lnTo>
                  <a:lnTo>
                    <a:pt x="266365" y="33993"/>
                  </a:lnTo>
                  <a:lnTo>
                    <a:pt x="265686" y="32990"/>
                  </a:lnTo>
                  <a:lnTo>
                    <a:pt x="264919" y="31869"/>
                  </a:lnTo>
                  <a:lnTo>
                    <a:pt x="264033" y="30659"/>
                  </a:lnTo>
                  <a:lnTo>
                    <a:pt x="263532" y="30010"/>
                  </a:lnTo>
                  <a:lnTo>
                    <a:pt x="262971" y="29331"/>
                  </a:lnTo>
                  <a:lnTo>
                    <a:pt x="262381" y="28652"/>
                  </a:lnTo>
                  <a:lnTo>
                    <a:pt x="261732" y="27944"/>
                  </a:lnTo>
                  <a:lnTo>
                    <a:pt x="260404" y="26528"/>
                  </a:lnTo>
                  <a:lnTo>
                    <a:pt x="258958" y="25112"/>
                  </a:lnTo>
                  <a:lnTo>
                    <a:pt x="257512" y="23636"/>
                  </a:lnTo>
                  <a:lnTo>
                    <a:pt x="256037" y="22131"/>
                  </a:lnTo>
                  <a:lnTo>
                    <a:pt x="255329" y="21364"/>
                  </a:lnTo>
                  <a:lnTo>
                    <a:pt x="254650" y="20597"/>
                  </a:lnTo>
                  <a:lnTo>
                    <a:pt x="253971" y="19830"/>
                  </a:lnTo>
                  <a:lnTo>
                    <a:pt x="253322" y="19063"/>
                  </a:lnTo>
                  <a:lnTo>
                    <a:pt x="252526" y="18030"/>
                  </a:lnTo>
                  <a:lnTo>
                    <a:pt x="251758" y="17027"/>
                  </a:lnTo>
                  <a:lnTo>
                    <a:pt x="251050" y="16023"/>
                  </a:lnTo>
                  <a:lnTo>
                    <a:pt x="250342" y="15050"/>
                  </a:lnTo>
                  <a:lnTo>
                    <a:pt x="249073" y="13132"/>
                  </a:lnTo>
                  <a:lnTo>
                    <a:pt x="247922" y="11332"/>
                  </a:lnTo>
                  <a:lnTo>
                    <a:pt x="246004" y="8322"/>
                  </a:lnTo>
                  <a:lnTo>
                    <a:pt x="245237" y="7171"/>
                  </a:lnTo>
                  <a:lnTo>
                    <a:pt x="244883" y="6699"/>
                  </a:lnTo>
                  <a:lnTo>
                    <a:pt x="244588" y="6315"/>
                  </a:lnTo>
                  <a:lnTo>
                    <a:pt x="243998" y="5666"/>
                  </a:lnTo>
                  <a:lnTo>
                    <a:pt x="243850" y="5489"/>
                  </a:lnTo>
                  <a:lnTo>
                    <a:pt x="243732" y="5342"/>
                  </a:lnTo>
                  <a:lnTo>
                    <a:pt x="243673" y="5194"/>
                  </a:lnTo>
                  <a:lnTo>
                    <a:pt x="243614" y="5076"/>
                  </a:lnTo>
                  <a:lnTo>
                    <a:pt x="243614" y="4958"/>
                  </a:lnTo>
                  <a:lnTo>
                    <a:pt x="243614" y="4840"/>
                  </a:lnTo>
                  <a:lnTo>
                    <a:pt x="243644" y="4722"/>
                  </a:lnTo>
                  <a:lnTo>
                    <a:pt x="243703" y="4604"/>
                  </a:lnTo>
                  <a:lnTo>
                    <a:pt x="243791" y="4515"/>
                  </a:lnTo>
                  <a:lnTo>
                    <a:pt x="243880" y="4427"/>
                  </a:lnTo>
                  <a:lnTo>
                    <a:pt x="244116" y="4279"/>
                  </a:lnTo>
                  <a:lnTo>
                    <a:pt x="244411" y="4132"/>
                  </a:lnTo>
                  <a:lnTo>
                    <a:pt x="244736" y="3984"/>
                  </a:lnTo>
                  <a:lnTo>
                    <a:pt x="245414" y="3748"/>
                  </a:lnTo>
                  <a:lnTo>
                    <a:pt x="246063" y="3512"/>
                  </a:lnTo>
                  <a:lnTo>
                    <a:pt x="246359" y="3394"/>
                  </a:lnTo>
                  <a:lnTo>
                    <a:pt x="246565" y="3247"/>
                  </a:lnTo>
                  <a:lnTo>
                    <a:pt x="246624" y="3158"/>
                  </a:lnTo>
                  <a:lnTo>
                    <a:pt x="246683" y="3070"/>
                  </a:lnTo>
                  <a:lnTo>
                    <a:pt x="246742" y="2981"/>
                  </a:lnTo>
                  <a:lnTo>
                    <a:pt x="246742" y="2893"/>
                  </a:lnTo>
                  <a:lnTo>
                    <a:pt x="246713" y="2804"/>
                  </a:lnTo>
                  <a:lnTo>
                    <a:pt x="246624" y="2686"/>
                  </a:lnTo>
                  <a:lnTo>
                    <a:pt x="246477" y="2597"/>
                  </a:lnTo>
                  <a:lnTo>
                    <a:pt x="246300" y="2479"/>
                  </a:lnTo>
                  <a:lnTo>
                    <a:pt x="245768" y="2243"/>
                  </a:lnTo>
                  <a:lnTo>
                    <a:pt x="245090" y="2007"/>
                  </a:lnTo>
                  <a:lnTo>
                    <a:pt x="244234" y="1771"/>
                  </a:lnTo>
                  <a:lnTo>
                    <a:pt x="243290" y="1506"/>
                  </a:lnTo>
                  <a:lnTo>
                    <a:pt x="242227" y="1270"/>
                  </a:lnTo>
                  <a:lnTo>
                    <a:pt x="241077" y="1063"/>
                  </a:lnTo>
                  <a:lnTo>
                    <a:pt x="239867" y="827"/>
                  </a:lnTo>
                  <a:lnTo>
                    <a:pt x="238628" y="650"/>
                  </a:lnTo>
                  <a:lnTo>
                    <a:pt x="237388" y="443"/>
                  </a:lnTo>
                  <a:lnTo>
                    <a:pt x="236178" y="296"/>
                  </a:lnTo>
                  <a:lnTo>
                    <a:pt x="234969" y="178"/>
                  </a:lnTo>
                  <a:lnTo>
                    <a:pt x="233847" y="89"/>
                  </a:lnTo>
                  <a:lnTo>
                    <a:pt x="232785" y="30"/>
                  </a:lnTo>
                  <a:lnTo>
                    <a:pt x="231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flipH="1">
              <a:off x="4003040" y="2816814"/>
              <a:ext cx="442896" cy="283547"/>
            </a:xfrm>
            <a:custGeom>
              <a:rect b="b" l="l" r="r" t="t"/>
              <a:pathLst>
                <a:path extrusionOk="0" h="33816" w="52820">
                  <a:moveTo>
                    <a:pt x="26322" y="0"/>
                  </a:moveTo>
                  <a:lnTo>
                    <a:pt x="24964" y="59"/>
                  </a:lnTo>
                  <a:lnTo>
                    <a:pt x="23636" y="148"/>
                  </a:lnTo>
                  <a:lnTo>
                    <a:pt x="22309" y="325"/>
                  </a:lnTo>
                  <a:lnTo>
                    <a:pt x="21010" y="561"/>
                  </a:lnTo>
                  <a:lnTo>
                    <a:pt x="19741" y="856"/>
                  </a:lnTo>
                  <a:lnTo>
                    <a:pt x="18473" y="1240"/>
                  </a:lnTo>
                  <a:lnTo>
                    <a:pt x="17263" y="1653"/>
                  </a:lnTo>
                  <a:lnTo>
                    <a:pt x="16053" y="2125"/>
                  </a:lnTo>
                  <a:lnTo>
                    <a:pt x="14902" y="2656"/>
                  </a:lnTo>
                  <a:lnTo>
                    <a:pt x="13751" y="3246"/>
                  </a:lnTo>
                  <a:lnTo>
                    <a:pt x="12660" y="3895"/>
                  </a:lnTo>
                  <a:lnTo>
                    <a:pt x="11597" y="4574"/>
                  </a:lnTo>
                  <a:lnTo>
                    <a:pt x="10565" y="5312"/>
                  </a:lnTo>
                  <a:lnTo>
                    <a:pt x="9561" y="6108"/>
                  </a:lnTo>
                  <a:lnTo>
                    <a:pt x="8588" y="6935"/>
                  </a:lnTo>
                  <a:lnTo>
                    <a:pt x="7673" y="7820"/>
                  </a:lnTo>
                  <a:lnTo>
                    <a:pt x="6817" y="8735"/>
                  </a:lnTo>
                  <a:lnTo>
                    <a:pt x="5991" y="9679"/>
                  </a:lnTo>
                  <a:lnTo>
                    <a:pt x="5194" y="10682"/>
                  </a:lnTo>
                  <a:lnTo>
                    <a:pt x="4486" y="11715"/>
                  </a:lnTo>
                  <a:lnTo>
                    <a:pt x="3778" y="12807"/>
                  </a:lnTo>
                  <a:lnTo>
                    <a:pt x="3158" y="13898"/>
                  </a:lnTo>
                  <a:lnTo>
                    <a:pt x="2568" y="15049"/>
                  </a:lnTo>
                  <a:lnTo>
                    <a:pt x="2037" y="16229"/>
                  </a:lnTo>
                  <a:lnTo>
                    <a:pt x="1565" y="17410"/>
                  </a:lnTo>
                  <a:lnTo>
                    <a:pt x="1152" y="18649"/>
                  </a:lnTo>
                  <a:lnTo>
                    <a:pt x="827" y="19888"/>
                  </a:lnTo>
                  <a:lnTo>
                    <a:pt x="532" y="21187"/>
                  </a:lnTo>
                  <a:lnTo>
                    <a:pt x="296" y="22485"/>
                  </a:lnTo>
                  <a:lnTo>
                    <a:pt x="119" y="23783"/>
                  </a:lnTo>
                  <a:lnTo>
                    <a:pt x="30" y="25141"/>
                  </a:lnTo>
                  <a:lnTo>
                    <a:pt x="1" y="26498"/>
                  </a:lnTo>
                  <a:lnTo>
                    <a:pt x="30" y="33816"/>
                  </a:lnTo>
                  <a:lnTo>
                    <a:pt x="52819" y="33668"/>
                  </a:lnTo>
                  <a:lnTo>
                    <a:pt x="52790" y="26321"/>
                  </a:lnTo>
                  <a:lnTo>
                    <a:pt x="52760" y="24993"/>
                  </a:lnTo>
                  <a:lnTo>
                    <a:pt x="52642" y="23636"/>
                  </a:lnTo>
                  <a:lnTo>
                    <a:pt x="52495" y="22308"/>
                  </a:lnTo>
                  <a:lnTo>
                    <a:pt x="52259" y="21010"/>
                  </a:lnTo>
                  <a:lnTo>
                    <a:pt x="51934" y="19741"/>
                  </a:lnTo>
                  <a:lnTo>
                    <a:pt x="51580" y="18501"/>
                  </a:lnTo>
                  <a:lnTo>
                    <a:pt x="51167" y="17262"/>
                  </a:lnTo>
                  <a:lnTo>
                    <a:pt x="50695" y="16082"/>
                  </a:lnTo>
                  <a:lnTo>
                    <a:pt x="50164" y="14902"/>
                  </a:lnTo>
                  <a:lnTo>
                    <a:pt x="49573" y="13780"/>
                  </a:lnTo>
                  <a:lnTo>
                    <a:pt x="48924" y="12659"/>
                  </a:lnTo>
                  <a:lnTo>
                    <a:pt x="48246" y="11597"/>
                  </a:lnTo>
                  <a:lnTo>
                    <a:pt x="47508" y="10564"/>
                  </a:lnTo>
                  <a:lnTo>
                    <a:pt x="46711" y="9561"/>
                  </a:lnTo>
                  <a:lnTo>
                    <a:pt x="45885" y="8616"/>
                  </a:lnTo>
                  <a:lnTo>
                    <a:pt x="45000" y="7702"/>
                  </a:lnTo>
                  <a:lnTo>
                    <a:pt x="44085" y="6817"/>
                  </a:lnTo>
                  <a:lnTo>
                    <a:pt x="43111" y="5990"/>
                  </a:lnTo>
                  <a:lnTo>
                    <a:pt x="42138" y="5223"/>
                  </a:lnTo>
                  <a:lnTo>
                    <a:pt x="41075" y="4485"/>
                  </a:lnTo>
                  <a:lnTo>
                    <a:pt x="40013" y="3807"/>
                  </a:lnTo>
                  <a:lnTo>
                    <a:pt x="38892" y="3158"/>
                  </a:lnTo>
                  <a:lnTo>
                    <a:pt x="37770" y="2597"/>
                  </a:lnTo>
                  <a:lnTo>
                    <a:pt x="36590" y="2066"/>
                  </a:lnTo>
                  <a:lnTo>
                    <a:pt x="35380" y="1594"/>
                  </a:lnTo>
                  <a:lnTo>
                    <a:pt x="34171" y="1181"/>
                  </a:lnTo>
                  <a:lnTo>
                    <a:pt x="32902" y="827"/>
                  </a:lnTo>
                  <a:lnTo>
                    <a:pt x="31633" y="531"/>
                  </a:lnTo>
                  <a:lnTo>
                    <a:pt x="30335" y="295"/>
                  </a:lnTo>
                  <a:lnTo>
                    <a:pt x="29007" y="148"/>
                  </a:lnTo>
                  <a:lnTo>
                    <a:pt x="27679" y="30"/>
                  </a:lnTo>
                  <a:lnTo>
                    <a:pt x="263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flipH="1">
              <a:off x="4034962" y="2848727"/>
              <a:ext cx="379052" cy="379052"/>
            </a:xfrm>
            <a:custGeom>
              <a:rect b="b" l="l" r="r" t="t"/>
              <a:pathLst>
                <a:path extrusionOk="0" h="45206" w="45206">
                  <a:moveTo>
                    <a:pt x="22515" y="1"/>
                  </a:moveTo>
                  <a:lnTo>
                    <a:pt x="21364" y="30"/>
                  </a:lnTo>
                  <a:lnTo>
                    <a:pt x="20213" y="119"/>
                  </a:lnTo>
                  <a:lnTo>
                    <a:pt x="19092" y="266"/>
                  </a:lnTo>
                  <a:lnTo>
                    <a:pt x="17970" y="473"/>
                  </a:lnTo>
                  <a:lnTo>
                    <a:pt x="16879" y="738"/>
                  </a:lnTo>
                  <a:lnTo>
                    <a:pt x="15816" y="1034"/>
                  </a:lnTo>
                  <a:lnTo>
                    <a:pt x="14754" y="1388"/>
                  </a:lnTo>
                  <a:lnTo>
                    <a:pt x="13721" y="1801"/>
                  </a:lnTo>
                  <a:lnTo>
                    <a:pt x="12748" y="2273"/>
                  </a:lnTo>
                  <a:lnTo>
                    <a:pt x="11774" y="2774"/>
                  </a:lnTo>
                  <a:lnTo>
                    <a:pt x="10830" y="3306"/>
                  </a:lnTo>
                  <a:lnTo>
                    <a:pt x="9915" y="3896"/>
                  </a:lnTo>
                  <a:lnTo>
                    <a:pt x="9030" y="4545"/>
                  </a:lnTo>
                  <a:lnTo>
                    <a:pt x="8174" y="5194"/>
                  </a:lnTo>
                  <a:lnTo>
                    <a:pt x="7348" y="5932"/>
                  </a:lnTo>
                  <a:lnTo>
                    <a:pt x="6551" y="6669"/>
                  </a:lnTo>
                  <a:lnTo>
                    <a:pt x="5813" y="7466"/>
                  </a:lnTo>
                  <a:lnTo>
                    <a:pt x="5105" y="8292"/>
                  </a:lnTo>
                  <a:lnTo>
                    <a:pt x="4456" y="9148"/>
                  </a:lnTo>
                  <a:lnTo>
                    <a:pt x="3807" y="10033"/>
                  </a:lnTo>
                  <a:lnTo>
                    <a:pt x="3217" y="10948"/>
                  </a:lnTo>
                  <a:lnTo>
                    <a:pt x="2686" y="11892"/>
                  </a:lnTo>
                  <a:lnTo>
                    <a:pt x="2184" y="12866"/>
                  </a:lnTo>
                  <a:lnTo>
                    <a:pt x="1741" y="13869"/>
                  </a:lnTo>
                  <a:lnTo>
                    <a:pt x="1328" y="14902"/>
                  </a:lnTo>
                  <a:lnTo>
                    <a:pt x="974" y="15935"/>
                  </a:lnTo>
                  <a:lnTo>
                    <a:pt x="679" y="17026"/>
                  </a:lnTo>
                  <a:lnTo>
                    <a:pt x="443" y="18118"/>
                  </a:lnTo>
                  <a:lnTo>
                    <a:pt x="236" y="19240"/>
                  </a:lnTo>
                  <a:lnTo>
                    <a:pt x="89" y="20361"/>
                  </a:lnTo>
                  <a:lnTo>
                    <a:pt x="30" y="21512"/>
                  </a:lnTo>
                  <a:lnTo>
                    <a:pt x="0" y="22662"/>
                  </a:lnTo>
                  <a:lnTo>
                    <a:pt x="30" y="23843"/>
                  </a:lnTo>
                  <a:lnTo>
                    <a:pt x="118" y="24993"/>
                  </a:lnTo>
                  <a:lnTo>
                    <a:pt x="266" y="26115"/>
                  </a:lnTo>
                  <a:lnTo>
                    <a:pt x="472" y="27236"/>
                  </a:lnTo>
                  <a:lnTo>
                    <a:pt x="709" y="28328"/>
                  </a:lnTo>
                  <a:lnTo>
                    <a:pt x="1033" y="29390"/>
                  </a:lnTo>
                  <a:lnTo>
                    <a:pt x="1387" y="30452"/>
                  </a:lnTo>
                  <a:lnTo>
                    <a:pt x="1800" y="31456"/>
                  </a:lnTo>
                  <a:lnTo>
                    <a:pt x="2243" y="32459"/>
                  </a:lnTo>
                  <a:lnTo>
                    <a:pt x="2745" y="33433"/>
                  </a:lnTo>
                  <a:lnTo>
                    <a:pt x="3305" y="34377"/>
                  </a:lnTo>
                  <a:lnTo>
                    <a:pt x="3895" y="35292"/>
                  </a:lnTo>
                  <a:lnTo>
                    <a:pt x="4515" y="36177"/>
                  </a:lnTo>
                  <a:lnTo>
                    <a:pt x="5194" y="37032"/>
                  </a:lnTo>
                  <a:lnTo>
                    <a:pt x="5902" y="37859"/>
                  </a:lnTo>
                  <a:lnTo>
                    <a:pt x="6669" y="38626"/>
                  </a:lnTo>
                  <a:lnTo>
                    <a:pt x="7436" y="39393"/>
                  </a:lnTo>
                  <a:lnTo>
                    <a:pt x="8262" y="40101"/>
                  </a:lnTo>
                  <a:lnTo>
                    <a:pt x="9118" y="40750"/>
                  </a:lnTo>
                  <a:lnTo>
                    <a:pt x="10003" y="41370"/>
                  </a:lnTo>
                  <a:lnTo>
                    <a:pt x="10918" y="41960"/>
                  </a:lnTo>
                  <a:lnTo>
                    <a:pt x="11862" y="42521"/>
                  </a:lnTo>
                  <a:lnTo>
                    <a:pt x="12866" y="42993"/>
                  </a:lnTo>
                  <a:lnTo>
                    <a:pt x="13869" y="43465"/>
                  </a:lnTo>
                  <a:lnTo>
                    <a:pt x="14872" y="43849"/>
                  </a:lnTo>
                  <a:lnTo>
                    <a:pt x="15934" y="44203"/>
                  </a:lnTo>
                  <a:lnTo>
                    <a:pt x="16997" y="44498"/>
                  </a:lnTo>
                  <a:lnTo>
                    <a:pt x="18088" y="44763"/>
                  </a:lnTo>
                  <a:lnTo>
                    <a:pt x="19210" y="44970"/>
                  </a:lnTo>
                  <a:lnTo>
                    <a:pt x="20361" y="45088"/>
                  </a:lnTo>
                  <a:lnTo>
                    <a:pt x="21482" y="45176"/>
                  </a:lnTo>
                  <a:lnTo>
                    <a:pt x="22662" y="45206"/>
                  </a:lnTo>
                  <a:lnTo>
                    <a:pt x="23813" y="45176"/>
                  </a:lnTo>
                  <a:lnTo>
                    <a:pt x="24964" y="45088"/>
                  </a:lnTo>
                  <a:lnTo>
                    <a:pt x="26114" y="44940"/>
                  </a:lnTo>
                  <a:lnTo>
                    <a:pt x="27206" y="44734"/>
                  </a:lnTo>
                  <a:lnTo>
                    <a:pt x="28298" y="44468"/>
                  </a:lnTo>
                  <a:lnTo>
                    <a:pt x="29390" y="44173"/>
                  </a:lnTo>
                  <a:lnTo>
                    <a:pt x="30423" y="43819"/>
                  </a:lnTo>
                  <a:lnTo>
                    <a:pt x="31455" y="43406"/>
                  </a:lnTo>
                  <a:lnTo>
                    <a:pt x="32459" y="42963"/>
                  </a:lnTo>
                  <a:lnTo>
                    <a:pt x="33432" y="42462"/>
                  </a:lnTo>
                  <a:lnTo>
                    <a:pt x="34377" y="41901"/>
                  </a:lnTo>
                  <a:lnTo>
                    <a:pt x="35291" y="41311"/>
                  </a:lnTo>
                  <a:lnTo>
                    <a:pt x="36176" y="40691"/>
                  </a:lnTo>
                  <a:lnTo>
                    <a:pt x="37032" y="40013"/>
                  </a:lnTo>
                  <a:lnTo>
                    <a:pt x="37829" y="39305"/>
                  </a:lnTo>
                  <a:lnTo>
                    <a:pt x="38626" y="38537"/>
                  </a:lnTo>
                  <a:lnTo>
                    <a:pt x="39363" y="37741"/>
                  </a:lnTo>
                  <a:lnTo>
                    <a:pt x="40071" y="36944"/>
                  </a:lnTo>
                  <a:lnTo>
                    <a:pt x="40750" y="36088"/>
                  </a:lnTo>
                  <a:lnTo>
                    <a:pt x="41370" y="35173"/>
                  </a:lnTo>
                  <a:lnTo>
                    <a:pt x="41960" y="34259"/>
                  </a:lnTo>
                  <a:lnTo>
                    <a:pt x="42491" y="33315"/>
                  </a:lnTo>
                  <a:lnTo>
                    <a:pt x="42993" y="32341"/>
                  </a:lnTo>
                  <a:lnTo>
                    <a:pt x="43435" y="31338"/>
                  </a:lnTo>
                  <a:lnTo>
                    <a:pt x="43848" y="30305"/>
                  </a:lnTo>
                  <a:lnTo>
                    <a:pt x="44203" y="29272"/>
                  </a:lnTo>
                  <a:lnTo>
                    <a:pt x="44498" y="28180"/>
                  </a:lnTo>
                  <a:lnTo>
                    <a:pt x="44734" y="27088"/>
                  </a:lnTo>
                  <a:lnTo>
                    <a:pt x="44940" y="25997"/>
                  </a:lnTo>
                  <a:lnTo>
                    <a:pt x="45088" y="24846"/>
                  </a:lnTo>
                  <a:lnTo>
                    <a:pt x="45176" y="23695"/>
                  </a:lnTo>
                  <a:lnTo>
                    <a:pt x="45206" y="22544"/>
                  </a:lnTo>
                  <a:lnTo>
                    <a:pt x="45147" y="21364"/>
                  </a:lnTo>
                  <a:lnTo>
                    <a:pt x="45058" y="20243"/>
                  </a:lnTo>
                  <a:lnTo>
                    <a:pt x="44911" y="19092"/>
                  </a:lnTo>
                  <a:lnTo>
                    <a:pt x="44734" y="18000"/>
                  </a:lnTo>
                  <a:lnTo>
                    <a:pt x="44468" y="16879"/>
                  </a:lnTo>
                  <a:lnTo>
                    <a:pt x="44143" y="15817"/>
                  </a:lnTo>
                  <a:lnTo>
                    <a:pt x="43789" y="14784"/>
                  </a:lnTo>
                  <a:lnTo>
                    <a:pt x="43406" y="13751"/>
                  </a:lnTo>
                  <a:lnTo>
                    <a:pt x="42934" y="12748"/>
                  </a:lnTo>
                  <a:lnTo>
                    <a:pt x="42432" y="11774"/>
                  </a:lnTo>
                  <a:lnTo>
                    <a:pt x="41901" y="10830"/>
                  </a:lnTo>
                  <a:lnTo>
                    <a:pt x="41311" y="9915"/>
                  </a:lnTo>
                  <a:lnTo>
                    <a:pt x="40662" y="9030"/>
                  </a:lnTo>
                  <a:lnTo>
                    <a:pt x="39983" y="8174"/>
                  </a:lnTo>
                  <a:lnTo>
                    <a:pt x="39275" y="7348"/>
                  </a:lnTo>
                  <a:lnTo>
                    <a:pt x="38537" y="6581"/>
                  </a:lnTo>
                  <a:lnTo>
                    <a:pt x="37740" y="5843"/>
                  </a:lnTo>
                  <a:lnTo>
                    <a:pt x="36914" y="5135"/>
                  </a:lnTo>
                  <a:lnTo>
                    <a:pt x="36058" y="4456"/>
                  </a:lnTo>
                  <a:lnTo>
                    <a:pt x="35173" y="3837"/>
                  </a:lnTo>
                  <a:lnTo>
                    <a:pt x="34259" y="3247"/>
                  </a:lnTo>
                  <a:lnTo>
                    <a:pt x="33314" y="2715"/>
                  </a:lnTo>
                  <a:lnTo>
                    <a:pt x="32341" y="2214"/>
                  </a:lnTo>
                  <a:lnTo>
                    <a:pt x="31337" y="1742"/>
                  </a:lnTo>
                  <a:lnTo>
                    <a:pt x="30305" y="1358"/>
                  </a:lnTo>
                  <a:lnTo>
                    <a:pt x="29242" y="1004"/>
                  </a:lnTo>
                  <a:lnTo>
                    <a:pt x="28180" y="709"/>
                  </a:lnTo>
                  <a:lnTo>
                    <a:pt x="27088" y="443"/>
                  </a:lnTo>
                  <a:lnTo>
                    <a:pt x="25967" y="266"/>
                  </a:lnTo>
                  <a:lnTo>
                    <a:pt x="24846" y="119"/>
                  </a:lnTo>
                  <a:lnTo>
                    <a:pt x="23695" y="30"/>
                  </a:lnTo>
                  <a:lnTo>
                    <a:pt x="225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flipH="1">
              <a:off x="4091862" y="2905636"/>
              <a:ext cx="265494" cy="265243"/>
            </a:xfrm>
            <a:custGeom>
              <a:rect b="b" l="l" r="r" t="t"/>
              <a:pathLst>
                <a:path extrusionOk="0" h="31633" w="31663">
                  <a:moveTo>
                    <a:pt x="15787" y="0"/>
                  </a:moveTo>
                  <a:lnTo>
                    <a:pt x="14961" y="30"/>
                  </a:lnTo>
                  <a:lnTo>
                    <a:pt x="14164" y="89"/>
                  </a:lnTo>
                  <a:lnTo>
                    <a:pt x="13367" y="178"/>
                  </a:lnTo>
                  <a:lnTo>
                    <a:pt x="12600" y="325"/>
                  </a:lnTo>
                  <a:lnTo>
                    <a:pt x="11833" y="502"/>
                  </a:lnTo>
                  <a:lnTo>
                    <a:pt x="11095" y="709"/>
                  </a:lnTo>
                  <a:lnTo>
                    <a:pt x="10358" y="974"/>
                  </a:lnTo>
                  <a:lnTo>
                    <a:pt x="9620" y="1240"/>
                  </a:lnTo>
                  <a:lnTo>
                    <a:pt x="8941" y="1564"/>
                  </a:lnTo>
                  <a:lnTo>
                    <a:pt x="8263" y="1918"/>
                  </a:lnTo>
                  <a:lnTo>
                    <a:pt x="7584" y="2302"/>
                  </a:lnTo>
                  <a:lnTo>
                    <a:pt x="6935" y="2715"/>
                  </a:lnTo>
                  <a:lnTo>
                    <a:pt x="6315" y="3158"/>
                  </a:lnTo>
                  <a:lnTo>
                    <a:pt x="5725" y="3630"/>
                  </a:lnTo>
                  <a:lnTo>
                    <a:pt x="5164" y="4131"/>
                  </a:lnTo>
                  <a:lnTo>
                    <a:pt x="4604" y="4663"/>
                  </a:lnTo>
                  <a:lnTo>
                    <a:pt x="4102" y="5223"/>
                  </a:lnTo>
                  <a:lnTo>
                    <a:pt x="3600" y="5784"/>
                  </a:lnTo>
                  <a:lnTo>
                    <a:pt x="3128" y="6374"/>
                  </a:lnTo>
                  <a:lnTo>
                    <a:pt x="2686" y="6994"/>
                  </a:lnTo>
                  <a:lnTo>
                    <a:pt x="2273" y="7643"/>
                  </a:lnTo>
                  <a:lnTo>
                    <a:pt x="1889" y="8322"/>
                  </a:lnTo>
                  <a:lnTo>
                    <a:pt x="1535" y="9000"/>
                  </a:lnTo>
                  <a:lnTo>
                    <a:pt x="1240" y="9708"/>
                  </a:lnTo>
                  <a:lnTo>
                    <a:pt x="945" y="10417"/>
                  </a:lnTo>
                  <a:lnTo>
                    <a:pt x="709" y="11154"/>
                  </a:lnTo>
                  <a:lnTo>
                    <a:pt x="502" y="11921"/>
                  </a:lnTo>
                  <a:lnTo>
                    <a:pt x="325" y="12689"/>
                  </a:lnTo>
                  <a:lnTo>
                    <a:pt x="178" y="13456"/>
                  </a:lnTo>
                  <a:lnTo>
                    <a:pt x="89" y="14252"/>
                  </a:lnTo>
                  <a:lnTo>
                    <a:pt x="30" y="15049"/>
                  </a:lnTo>
                  <a:lnTo>
                    <a:pt x="1" y="15875"/>
                  </a:lnTo>
                  <a:lnTo>
                    <a:pt x="30" y="16672"/>
                  </a:lnTo>
                  <a:lnTo>
                    <a:pt x="89" y="17469"/>
                  </a:lnTo>
                  <a:lnTo>
                    <a:pt x="207" y="18265"/>
                  </a:lnTo>
                  <a:lnTo>
                    <a:pt x="325" y="19062"/>
                  </a:lnTo>
                  <a:lnTo>
                    <a:pt x="532" y="19829"/>
                  </a:lnTo>
                  <a:lnTo>
                    <a:pt x="738" y="20567"/>
                  </a:lnTo>
                  <a:lnTo>
                    <a:pt x="974" y="21305"/>
                  </a:lnTo>
                  <a:lnTo>
                    <a:pt x="1269" y="22013"/>
                  </a:lnTo>
                  <a:lnTo>
                    <a:pt x="1594" y="22721"/>
                  </a:lnTo>
                  <a:lnTo>
                    <a:pt x="1948" y="23400"/>
                  </a:lnTo>
                  <a:lnTo>
                    <a:pt x="2332" y="24078"/>
                  </a:lnTo>
                  <a:lnTo>
                    <a:pt x="2745" y="24698"/>
                  </a:lnTo>
                  <a:lnTo>
                    <a:pt x="3187" y="25318"/>
                  </a:lnTo>
                  <a:lnTo>
                    <a:pt x="3659" y="25908"/>
                  </a:lnTo>
                  <a:lnTo>
                    <a:pt x="4161" y="26498"/>
                  </a:lnTo>
                  <a:lnTo>
                    <a:pt x="4663" y="27029"/>
                  </a:lnTo>
                  <a:lnTo>
                    <a:pt x="5223" y="27560"/>
                  </a:lnTo>
                  <a:lnTo>
                    <a:pt x="5814" y="28062"/>
                  </a:lnTo>
                  <a:lnTo>
                    <a:pt x="6404" y="28534"/>
                  </a:lnTo>
                  <a:lnTo>
                    <a:pt x="7023" y="28977"/>
                  </a:lnTo>
                  <a:lnTo>
                    <a:pt x="7673" y="29390"/>
                  </a:lnTo>
                  <a:lnTo>
                    <a:pt x="8322" y="29744"/>
                  </a:lnTo>
                  <a:lnTo>
                    <a:pt x="9000" y="30098"/>
                  </a:lnTo>
                  <a:lnTo>
                    <a:pt x="9709" y="30422"/>
                  </a:lnTo>
                  <a:lnTo>
                    <a:pt x="10446" y="30688"/>
                  </a:lnTo>
                  <a:lnTo>
                    <a:pt x="11184" y="30954"/>
                  </a:lnTo>
                  <a:lnTo>
                    <a:pt x="11922" y="31160"/>
                  </a:lnTo>
                  <a:lnTo>
                    <a:pt x="12689" y="31337"/>
                  </a:lnTo>
                  <a:lnTo>
                    <a:pt x="13456" y="31455"/>
                  </a:lnTo>
                  <a:lnTo>
                    <a:pt x="14253" y="31573"/>
                  </a:lnTo>
                  <a:lnTo>
                    <a:pt x="15079" y="31632"/>
                  </a:lnTo>
                  <a:lnTo>
                    <a:pt x="16702" y="31632"/>
                  </a:lnTo>
                  <a:lnTo>
                    <a:pt x="17498" y="31573"/>
                  </a:lnTo>
                  <a:lnTo>
                    <a:pt x="18295" y="31455"/>
                  </a:lnTo>
                  <a:lnTo>
                    <a:pt x="19062" y="31308"/>
                  </a:lnTo>
                  <a:lnTo>
                    <a:pt x="19830" y="31131"/>
                  </a:lnTo>
                  <a:lnTo>
                    <a:pt x="20597" y="30924"/>
                  </a:lnTo>
                  <a:lnTo>
                    <a:pt x="21334" y="30659"/>
                  </a:lnTo>
                  <a:lnTo>
                    <a:pt x="22043" y="30393"/>
                  </a:lnTo>
                  <a:lnTo>
                    <a:pt x="22751" y="30068"/>
                  </a:lnTo>
                  <a:lnTo>
                    <a:pt x="23429" y="29714"/>
                  </a:lnTo>
                  <a:lnTo>
                    <a:pt x="24079" y="29331"/>
                  </a:lnTo>
                  <a:lnTo>
                    <a:pt x="24728" y="28918"/>
                  </a:lnTo>
                  <a:lnTo>
                    <a:pt x="25347" y="28475"/>
                  </a:lnTo>
                  <a:lnTo>
                    <a:pt x="25938" y="28003"/>
                  </a:lnTo>
                  <a:lnTo>
                    <a:pt x="26498" y="27501"/>
                  </a:lnTo>
                  <a:lnTo>
                    <a:pt x="27059" y="26970"/>
                  </a:lnTo>
                  <a:lnTo>
                    <a:pt x="27590" y="26439"/>
                  </a:lnTo>
                  <a:lnTo>
                    <a:pt x="28092" y="25849"/>
                  </a:lnTo>
                  <a:lnTo>
                    <a:pt x="28534" y="25259"/>
                  </a:lnTo>
                  <a:lnTo>
                    <a:pt x="28977" y="24639"/>
                  </a:lnTo>
                  <a:lnTo>
                    <a:pt x="29390" y="23990"/>
                  </a:lnTo>
                  <a:lnTo>
                    <a:pt x="29774" y="23311"/>
                  </a:lnTo>
                  <a:lnTo>
                    <a:pt x="30128" y="22633"/>
                  </a:lnTo>
                  <a:lnTo>
                    <a:pt x="30423" y="21924"/>
                  </a:lnTo>
                  <a:lnTo>
                    <a:pt x="30718" y="21216"/>
                  </a:lnTo>
                  <a:lnTo>
                    <a:pt x="30954" y="20479"/>
                  </a:lnTo>
                  <a:lnTo>
                    <a:pt x="31160" y="19741"/>
                  </a:lnTo>
                  <a:lnTo>
                    <a:pt x="31337" y="18974"/>
                  </a:lnTo>
                  <a:lnTo>
                    <a:pt x="31485" y="18177"/>
                  </a:lnTo>
                  <a:lnTo>
                    <a:pt x="31574" y="17380"/>
                  </a:lnTo>
                  <a:lnTo>
                    <a:pt x="31633" y="16584"/>
                  </a:lnTo>
                  <a:lnTo>
                    <a:pt x="31662" y="15787"/>
                  </a:lnTo>
                  <a:lnTo>
                    <a:pt x="31633" y="14961"/>
                  </a:lnTo>
                  <a:lnTo>
                    <a:pt x="31574" y="14164"/>
                  </a:lnTo>
                  <a:lnTo>
                    <a:pt x="31485" y="13367"/>
                  </a:lnTo>
                  <a:lnTo>
                    <a:pt x="31337" y="12571"/>
                  </a:lnTo>
                  <a:lnTo>
                    <a:pt x="31160" y="11833"/>
                  </a:lnTo>
                  <a:lnTo>
                    <a:pt x="30924" y="11066"/>
                  </a:lnTo>
                  <a:lnTo>
                    <a:pt x="30688" y="10328"/>
                  </a:lnTo>
                  <a:lnTo>
                    <a:pt x="30393" y="9620"/>
                  </a:lnTo>
                  <a:lnTo>
                    <a:pt x="30069" y="8912"/>
                  </a:lnTo>
                  <a:lnTo>
                    <a:pt x="29744" y="8233"/>
                  </a:lnTo>
                  <a:lnTo>
                    <a:pt x="29360" y="7584"/>
                  </a:lnTo>
                  <a:lnTo>
                    <a:pt x="28947" y="6935"/>
                  </a:lnTo>
                  <a:lnTo>
                    <a:pt x="28505" y="6315"/>
                  </a:lnTo>
                  <a:lnTo>
                    <a:pt x="28033" y="5725"/>
                  </a:lnTo>
                  <a:lnTo>
                    <a:pt x="27531" y="5135"/>
                  </a:lnTo>
                  <a:lnTo>
                    <a:pt x="27000" y="4604"/>
                  </a:lnTo>
                  <a:lnTo>
                    <a:pt x="26439" y="4072"/>
                  </a:lnTo>
                  <a:lnTo>
                    <a:pt x="25879" y="3571"/>
                  </a:lnTo>
                  <a:lnTo>
                    <a:pt x="25259" y="3099"/>
                  </a:lnTo>
                  <a:lnTo>
                    <a:pt x="24639" y="2656"/>
                  </a:lnTo>
                  <a:lnTo>
                    <a:pt x="23990" y="2273"/>
                  </a:lnTo>
                  <a:lnTo>
                    <a:pt x="23341" y="1889"/>
                  </a:lnTo>
                  <a:lnTo>
                    <a:pt x="22662" y="1535"/>
                  </a:lnTo>
                  <a:lnTo>
                    <a:pt x="21954" y="1210"/>
                  </a:lnTo>
                  <a:lnTo>
                    <a:pt x="21246" y="945"/>
                  </a:lnTo>
                  <a:lnTo>
                    <a:pt x="20508" y="679"/>
                  </a:lnTo>
                  <a:lnTo>
                    <a:pt x="19741" y="473"/>
                  </a:lnTo>
                  <a:lnTo>
                    <a:pt x="18974" y="296"/>
                  </a:lnTo>
                  <a:lnTo>
                    <a:pt x="18207" y="178"/>
                  </a:lnTo>
                  <a:lnTo>
                    <a:pt x="17410" y="59"/>
                  </a:lnTo>
                  <a:lnTo>
                    <a:pt x="166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flipH="1">
              <a:off x="4108196" y="2921961"/>
              <a:ext cx="232583" cy="232583"/>
            </a:xfrm>
            <a:custGeom>
              <a:rect b="b" l="l" r="r" t="t"/>
              <a:pathLst>
                <a:path extrusionOk="0" h="27738" w="27738">
                  <a:moveTo>
                    <a:pt x="13810" y="1"/>
                  </a:moveTo>
                  <a:lnTo>
                    <a:pt x="13102" y="30"/>
                  </a:lnTo>
                  <a:lnTo>
                    <a:pt x="12394" y="89"/>
                  </a:lnTo>
                  <a:lnTo>
                    <a:pt x="11715" y="178"/>
                  </a:lnTo>
                  <a:lnTo>
                    <a:pt x="11036" y="296"/>
                  </a:lnTo>
                  <a:lnTo>
                    <a:pt x="10358" y="444"/>
                  </a:lnTo>
                  <a:lnTo>
                    <a:pt x="9709" y="650"/>
                  </a:lnTo>
                  <a:lnTo>
                    <a:pt x="9059" y="857"/>
                  </a:lnTo>
                  <a:lnTo>
                    <a:pt x="8410" y="1122"/>
                  </a:lnTo>
                  <a:lnTo>
                    <a:pt x="7820" y="1388"/>
                  </a:lnTo>
                  <a:lnTo>
                    <a:pt x="7200" y="1712"/>
                  </a:lnTo>
                  <a:lnTo>
                    <a:pt x="6640" y="2037"/>
                  </a:lnTo>
                  <a:lnTo>
                    <a:pt x="6079" y="2391"/>
                  </a:lnTo>
                  <a:lnTo>
                    <a:pt x="5518" y="2775"/>
                  </a:lnTo>
                  <a:lnTo>
                    <a:pt x="5017" y="3188"/>
                  </a:lnTo>
                  <a:lnTo>
                    <a:pt x="4515" y="3630"/>
                  </a:lnTo>
                  <a:lnTo>
                    <a:pt x="4014" y="4102"/>
                  </a:lnTo>
                  <a:lnTo>
                    <a:pt x="3571" y="4575"/>
                  </a:lnTo>
                  <a:lnTo>
                    <a:pt x="3128" y="5076"/>
                  </a:lnTo>
                  <a:lnTo>
                    <a:pt x="2715" y="5607"/>
                  </a:lnTo>
                  <a:lnTo>
                    <a:pt x="2332" y="6168"/>
                  </a:lnTo>
                  <a:lnTo>
                    <a:pt x="1978" y="6729"/>
                  </a:lnTo>
                  <a:lnTo>
                    <a:pt x="1653" y="7289"/>
                  </a:lnTo>
                  <a:lnTo>
                    <a:pt x="1358" y="7909"/>
                  </a:lnTo>
                  <a:lnTo>
                    <a:pt x="1063" y="8499"/>
                  </a:lnTo>
                  <a:lnTo>
                    <a:pt x="827" y="9148"/>
                  </a:lnTo>
                  <a:lnTo>
                    <a:pt x="620" y="9797"/>
                  </a:lnTo>
                  <a:lnTo>
                    <a:pt x="414" y="10447"/>
                  </a:lnTo>
                  <a:lnTo>
                    <a:pt x="266" y="11125"/>
                  </a:lnTo>
                  <a:lnTo>
                    <a:pt x="148" y="11804"/>
                  </a:lnTo>
                  <a:lnTo>
                    <a:pt x="60" y="12483"/>
                  </a:lnTo>
                  <a:lnTo>
                    <a:pt x="1" y="13191"/>
                  </a:lnTo>
                  <a:lnTo>
                    <a:pt x="1" y="13899"/>
                  </a:lnTo>
                  <a:lnTo>
                    <a:pt x="1" y="14637"/>
                  </a:lnTo>
                  <a:lnTo>
                    <a:pt x="60" y="15315"/>
                  </a:lnTo>
                  <a:lnTo>
                    <a:pt x="148" y="16023"/>
                  </a:lnTo>
                  <a:lnTo>
                    <a:pt x="296" y="16702"/>
                  </a:lnTo>
                  <a:lnTo>
                    <a:pt x="443" y="17381"/>
                  </a:lnTo>
                  <a:lnTo>
                    <a:pt x="620" y="18030"/>
                  </a:lnTo>
                  <a:lnTo>
                    <a:pt x="856" y="18679"/>
                  </a:lnTo>
                  <a:lnTo>
                    <a:pt x="1092" y="19299"/>
                  </a:lnTo>
                  <a:lnTo>
                    <a:pt x="1387" y="19918"/>
                  </a:lnTo>
                  <a:lnTo>
                    <a:pt x="1682" y="20509"/>
                  </a:lnTo>
                  <a:lnTo>
                    <a:pt x="2037" y="21099"/>
                  </a:lnTo>
                  <a:lnTo>
                    <a:pt x="2391" y="21659"/>
                  </a:lnTo>
                  <a:lnTo>
                    <a:pt x="2774" y="22190"/>
                  </a:lnTo>
                  <a:lnTo>
                    <a:pt x="3187" y="22722"/>
                  </a:lnTo>
                  <a:lnTo>
                    <a:pt x="3630" y="23223"/>
                  </a:lnTo>
                  <a:lnTo>
                    <a:pt x="4073" y="23695"/>
                  </a:lnTo>
                  <a:lnTo>
                    <a:pt x="4574" y="24167"/>
                  </a:lnTo>
                  <a:lnTo>
                    <a:pt x="5076" y="24610"/>
                  </a:lnTo>
                  <a:lnTo>
                    <a:pt x="5607" y="24994"/>
                  </a:lnTo>
                  <a:lnTo>
                    <a:pt x="6138" y="25377"/>
                  </a:lnTo>
                  <a:lnTo>
                    <a:pt x="6699" y="25761"/>
                  </a:lnTo>
                  <a:lnTo>
                    <a:pt x="7289" y="26085"/>
                  </a:lnTo>
                  <a:lnTo>
                    <a:pt x="7879" y="26380"/>
                  </a:lnTo>
                  <a:lnTo>
                    <a:pt x="8499" y="26676"/>
                  </a:lnTo>
                  <a:lnTo>
                    <a:pt x="9118" y="26912"/>
                  </a:lnTo>
                  <a:lnTo>
                    <a:pt x="9768" y="27118"/>
                  </a:lnTo>
                  <a:lnTo>
                    <a:pt x="10446" y="27295"/>
                  </a:lnTo>
                  <a:lnTo>
                    <a:pt x="11095" y="27472"/>
                  </a:lnTo>
                  <a:lnTo>
                    <a:pt x="11774" y="27590"/>
                  </a:lnTo>
                  <a:lnTo>
                    <a:pt x="12482" y="27679"/>
                  </a:lnTo>
                  <a:lnTo>
                    <a:pt x="13190" y="27708"/>
                  </a:lnTo>
                  <a:lnTo>
                    <a:pt x="13899" y="27738"/>
                  </a:lnTo>
                  <a:lnTo>
                    <a:pt x="14607" y="27708"/>
                  </a:lnTo>
                  <a:lnTo>
                    <a:pt x="15315" y="27649"/>
                  </a:lnTo>
                  <a:lnTo>
                    <a:pt x="16023" y="27561"/>
                  </a:lnTo>
                  <a:lnTo>
                    <a:pt x="16702" y="27443"/>
                  </a:lnTo>
                  <a:lnTo>
                    <a:pt x="17351" y="27295"/>
                  </a:lnTo>
                  <a:lnTo>
                    <a:pt x="18030" y="27089"/>
                  </a:lnTo>
                  <a:lnTo>
                    <a:pt x="18649" y="26882"/>
                  </a:lnTo>
                  <a:lnTo>
                    <a:pt x="19298" y="26617"/>
                  </a:lnTo>
                  <a:lnTo>
                    <a:pt x="19918" y="26351"/>
                  </a:lnTo>
                  <a:lnTo>
                    <a:pt x="20508" y="26056"/>
                  </a:lnTo>
                  <a:lnTo>
                    <a:pt x="21069" y="25702"/>
                  </a:lnTo>
                  <a:lnTo>
                    <a:pt x="21630" y="25348"/>
                  </a:lnTo>
                  <a:lnTo>
                    <a:pt x="22190" y="24964"/>
                  </a:lnTo>
                  <a:lnTo>
                    <a:pt x="22721" y="24551"/>
                  </a:lnTo>
                  <a:lnTo>
                    <a:pt x="23223" y="24108"/>
                  </a:lnTo>
                  <a:lnTo>
                    <a:pt x="23695" y="23636"/>
                  </a:lnTo>
                  <a:lnTo>
                    <a:pt x="24138" y="23164"/>
                  </a:lnTo>
                  <a:lnTo>
                    <a:pt x="24580" y="22663"/>
                  </a:lnTo>
                  <a:lnTo>
                    <a:pt x="24993" y="22131"/>
                  </a:lnTo>
                  <a:lnTo>
                    <a:pt x="25377" y="21600"/>
                  </a:lnTo>
                  <a:lnTo>
                    <a:pt x="25731" y="21040"/>
                  </a:lnTo>
                  <a:lnTo>
                    <a:pt x="26056" y="20450"/>
                  </a:lnTo>
                  <a:lnTo>
                    <a:pt x="26380" y="19859"/>
                  </a:lnTo>
                  <a:lnTo>
                    <a:pt x="26646" y="19240"/>
                  </a:lnTo>
                  <a:lnTo>
                    <a:pt x="26882" y="18591"/>
                  </a:lnTo>
                  <a:lnTo>
                    <a:pt x="27118" y="17971"/>
                  </a:lnTo>
                  <a:lnTo>
                    <a:pt x="27295" y="17292"/>
                  </a:lnTo>
                  <a:lnTo>
                    <a:pt x="27442" y="16614"/>
                  </a:lnTo>
                  <a:lnTo>
                    <a:pt x="27561" y="15935"/>
                  </a:lnTo>
                  <a:lnTo>
                    <a:pt x="27649" y="15256"/>
                  </a:lnTo>
                  <a:lnTo>
                    <a:pt x="27708" y="14548"/>
                  </a:lnTo>
                  <a:lnTo>
                    <a:pt x="27738" y="13840"/>
                  </a:lnTo>
                  <a:lnTo>
                    <a:pt x="27708" y="13132"/>
                  </a:lnTo>
                  <a:lnTo>
                    <a:pt x="27649" y="12424"/>
                  </a:lnTo>
                  <a:lnTo>
                    <a:pt x="27561" y="11715"/>
                  </a:lnTo>
                  <a:lnTo>
                    <a:pt x="27442" y="11037"/>
                  </a:lnTo>
                  <a:lnTo>
                    <a:pt x="27265" y="10358"/>
                  </a:lnTo>
                  <a:lnTo>
                    <a:pt x="27088" y="9709"/>
                  </a:lnTo>
                  <a:lnTo>
                    <a:pt x="26882" y="9060"/>
                  </a:lnTo>
                  <a:lnTo>
                    <a:pt x="26616" y="8440"/>
                  </a:lnTo>
                  <a:lnTo>
                    <a:pt x="26351" y="7820"/>
                  </a:lnTo>
                  <a:lnTo>
                    <a:pt x="26026" y="7230"/>
                  </a:lnTo>
                  <a:lnTo>
                    <a:pt x="25702" y="6640"/>
                  </a:lnTo>
                  <a:lnTo>
                    <a:pt x="25347" y="6079"/>
                  </a:lnTo>
                  <a:lnTo>
                    <a:pt x="24934" y="5548"/>
                  </a:lnTo>
                  <a:lnTo>
                    <a:pt x="24521" y="5017"/>
                  </a:lnTo>
                  <a:lnTo>
                    <a:pt x="24108" y="4516"/>
                  </a:lnTo>
                  <a:lnTo>
                    <a:pt x="23636" y="4043"/>
                  </a:lnTo>
                  <a:lnTo>
                    <a:pt x="23164" y="3571"/>
                  </a:lnTo>
                  <a:lnTo>
                    <a:pt x="22633" y="3158"/>
                  </a:lnTo>
                  <a:lnTo>
                    <a:pt x="22131" y="2745"/>
                  </a:lnTo>
                  <a:lnTo>
                    <a:pt x="21571" y="2362"/>
                  </a:lnTo>
                  <a:lnTo>
                    <a:pt x="21010" y="2007"/>
                  </a:lnTo>
                  <a:lnTo>
                    <a:pt x="20420" y="1653"/>
                  </a:lnTo>
                  <a:lnTo>
                    <a:pt x="19830" y="1358"/>
                  </a:lnTo>
                  <a:lnTo>
                    <a:pt x="19210" y="1093"/>
                  </a:lnTo>
                  <a:lnTo>
                    <a:pt x="18590" y="827"/>
                  </a:lnTo>
                  <a:lnTo>
                    <a:pt x="17941" y="621"/>
                  </a:lnTo>
                  <a:lnTo>
                    <a:pt x="17292" y="444"/>
                  </a:lnTo>
                  <a:lnTo>
                    <a:pt x="16613" y="296"/>
                  </a:lnTo>
                  <a:lnTo>
                    <a:pt x="15935" y="148"/>
                  </a:lnTo>
                  <a:lnTo>
                    <a:pt x="15226" y="89"/>
                  </a:lnTo>
                  <a:lnTo>
                    <a:pt x="14518" y="30"/>
                  </a:lnTo>
                  <a:lnTo>
                    <a:pt x="1381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flipH="1">
              <a:off x="4120321" y="2933843"/>
              <a:ext cx="208585" cy="208828"/>
            </a:xfrm>
            <a:custGeom>
              <a:rect b="b" l="l" r="r" t="t"/>
              <a:pathLst>
                <a:path extrusionOk="0" h="24905" w="24876">
                  <a:moveTo>
                    <a:pt x="12394" y="0"/>
                  </a:moveTo>
                  <a:lnTo>
                    <a:pt x="11774" y="30"/>
                  </a:lnTo>
                  <a:lnTo>
                    <a:pt x="11125" y="89"/>
                  </a:lnTo>
                  <a:lnTo>
                    <a:pt x="10506" y="148"/>
                  </a:lnTo>
                  <a:lnTo>
                    <a:pt x="9886" y="266"/>
                  </a:lnTo>
                  <a:lnTo>
                    <a:pt x="9296" y="413"/>
                  </a:lnTo>
                  <a:lnTo>
                    <a:pt x="8706" y="590"/>
                  </a:lnTo>
                  <a:lnTo>
                    <a:pt x="8115" y="767"/>
                  </a:lnTo>
                  <a:lnTo>
                    <a:pt x="7555" y="1004"/>
                  </a:lnTo>
                  <a:lnTo>
                    <a:pt x="7024" y="1240"/>
                  </a:lnTo>
                  <a:lnTo>
                    <a:pt x="6493" y="1535"/>
                  </a:lnTo>
                  <a:lnTo>
                    <a:pt x="5961" y="1830"/>
                  </a:lnTo>
                  <a:lnTo>
                    <a:pt x="5460" y="2154"/>
                  </a:lnTo>
                  <a:lnTo>
                    <a:pt x="4958" y="2508"/>
                  </a:lnTo>
                  <a:lnTo>
                    <a:pt x="4486" y="2863"/>
                  </a:lnTo>
                  <a:lnTo>
                    <a:pt x="4043" y="3276"/>
                  </a:lnTo>
                  <a:lnTo>
                    <a:pt x="3630" y="3689"/>
                  </a:lnTo>
                  <a:lnTo>
                    <a:pt x="3217" y="4102"/>
                  </a:lnTo>
                  <a:lnTo>
                    <a:pt x="2804" y="4574"/>
                  </a:lnTo>
                  <a:lnTo>
                    <a:pt x="2450" y="5046"/>
                  </a:lnTo>
                  <a:lnTo>
                    <a:pt x="2096" y="5518"/>
                  </a:lnTo>
                  <a:lnTo>
                    <a:pt x="1771" y="6020"/>
                  </a:lnTo>
                  <a:lnTo>
                    <a:pt x="1476" y="6551"/>
                  </a:lnTo>
                  <a:lnTo>
                    <a:pt x="1211" y="7082"/>
                  </a:lnTo>
                  <a:lnTo>
                    <a:pt x="975" y="7643"/>
                  </a:lnTo>
                  <a:lnTo>
                    <a:pt x="739" y="8203"/>
                  </a:lnTo>
                  <a:lnTo>
                    <a:pt x="532" y="8793"/>
                  </a:lnTo>
                  <a:lnTo>
                    <a:pt x="385" y="9384"/>
                  </a:lnTo>
                  <a:lnTo>
                    <a:pt x="237" y="9974"/>
                  </a:lnTo>
                  <a:lnTo>
                    <a:pt x="148" y="10593"/>
                  </a:lnTo>
                  <a:lnTo>
                    <a:pt x="60" y="11213"/>
                  </a:lnTo>
                  <a:lnTo>
                    <a:pt x="1" y="11862"/>
                  </a:lnTo>
                  <a:lnTo>
                    <a:pt x="1" y="12482"/>
                  </a:lnTo>
                  <a:lnTo>
                    <a:pt x="30" y="13131"/>
                  </a:lnTo>
                  <a:lnTo>
                    <a:pt x="60" y="13751"/>
                  </a:lnTo>
                  <a:lnTo>
                    <a:pt x="148" y="14400"/>
                  </a:lnTo>
                  <a:lnTo>
                    <a:pt x="266" y="14990"/>
                  </a:lnTo>
                  <a:lnTo>
                    <a:pt x="385" y="15610"/>
                  </a:lnTo>
                  <a:lnTo>
                    <a:pt x="562" y="16200"/>
                  </a:lnTo>
                  <a:lnTo>
                    <a:pt x="768" y="16760"/>
                  </a:lnTo>
                  <a:lnTo>
                    <a:pt x="1004" y="17321"/>
                  </a:lnTo>
                  <a:lnTo>
                    <a:pt x="1240" y="17882"/>
                  </a:lnTo>
                  <a:lnTo>
                    <a:pt x="1506" y="18413"/>
                  </a:lnTo>
                  <a:lnTo>
                    <a:pt x="1830" y="18944"/>
                  </a:lnTo>
                  <a:lnTo>
                    <a:pt x="2155" y="19446"/>
                  </a:lnTo>
                  <a:lnTo>
                    <a:pt x="2480" y="19918"/>
                  </a:lnTo>
                  <a:lnTo>
                    <a:pt x="2863" y="20390"/>
                  </a:lnTo>
                  <a:lnTo>
                    <a:pt x="3247" y="20862"/>
                  </a:lnTo>
                  <a:lnTo>
                    <a:pt x="3660" y="21275"/>
                  </a:lnTo>
                  <a:lnTo>
                    <a:pt x="4102" y="21688"/>
                  </a:lnTo>
                  <a:lnTo>
                    <a:pt x="4545" y="22072"/>
                  </a:lnTo>
                  <a:lnTo>
                    <a:pt x="5017" y="22455"/>
                  </a:lnTo>
                  <a:lnTo>
                    <a:pt x="5519" y="22780"/>
                  </a:lnTo>
                  <a:lnTo>
                    <a:pt x="6020" y="23105"/>
                  </a:lnTo>
                  <a:lnTo>
                    <a:pt x="6552" y="23429"/>
                  </a:lnTo>
                  <a:lnTo>
                    <a:pt x="7083" y="23695"/>
                  </a:lnTo>
                  <a:lnTo>
                    <a:pt x="7643" y="23931"/>
                  </a:lnTo>
                  <a:lnTo>
                    <a:pt x="8204" y="24167"/>
                  </a:lnTo>
                  <a:lnTo>
                    <a:pt x="8765" y="24344"/>
                  </a:lnTo>
                  <a:lnTo>
                    <a:pt x="9355" y="24521"/>
                  </a:lnTo>
                  <a:lnTo>
                    <a:pt x="9974" y="24668"/>
                  </a:lnTo>
                  <a:lnTo>
                    <a:pt x="10594" y="24757"/>
                  </a:lnTo>
                  <a:lnTo>
                    <a:pt x="11214" y="24845"/>
                  </a:lnTo>
                  <a:lnTo>
                    <a:pt x="11833" y="24875"/>
                  </a:lnTo>
                  <a:lnTo>
                    <a:pt x="12483" y="24904"/>
                  </a:lnTo>
                  <a:lnTo>
                    <a:pt x="13132" y="24875"/>
                  </a:lnTo>
                  <a:lnTo>
                    <a:pt x="13751" y="24845"/>
                  </a:lnTo>
                  <a:lnTo>
                    <a:pt x="14371" y="24757"/>
                  </a:lnTo>
                  <a:lnTo>
                    <a:pt x="14991" y="24639"/>
                  </a:lnTo>
                  <a:lnTo>
                    <a:pt x="15581" y="24491"/>
                  </a:lnTo>
                  <a:lnTo>
                    <a:pt x="16171" y="24344"/>
                  </a:lnTo>
                  <a:lnTo>
                    <a:pt x="16761" y="24137"/>
                  </a:lnTo>
                  <a:lnTo>
                    <a:pt x="17322" y="23901"/>
                  </a:lnTo>
                  <a:lnTo>
                    <a:pt x="17882" y="23665"/>
                  </a:lnTo>
                  <a:lnTo>
                    <a:pt x="18414" y="23370"/>
                  </a:lnTo>
                  <a:lnTo>
                    <a:pt x="18915" y="23075"/>
                  </a:lnTo>
                  <a:lnTo>
                    <a:pt x="19417" y="22750"/>
                  </a:lnTo>
                  <a:lnTo>
                    <a:pt x="19918" y="22396"/>
                  </a:lnTo>
                  <a:lnTo>
                    <a:pt x="20391" y="22042"/>
                  </a:lnTo>
                  <a:lnTo>
                    <a:pt x="20833" y="21629"/>
                  </a:lnTo>
                  <a:lnTo>
                    <a:pt x="21276" y="21216"/>
                  </a:lnTo>
                  <a:lnTo>
                    <a:pt x="21689" y="20803"/>
                  </a:lnTo>
                  <a:lnTo>
                    <a:pt x="22072" y="20331"/>
                  </a:lnTo>
                  <a:lnTo>
                    <a:pt x="22427" y="19859"/>
                  </a:lnTo>
                  <a:lnTo>
                    <a:pt x="22781" y="19387"/>
                  </a:lnTo>
                  <a:lnTo>
                    <a:pt x="23105" y="18885"/>
                  </a:lnTo>
                  <a:lnTo>
                    <a:pt x="23400" y="18354"/>
                  </a:lnTo>
                  <a:lnTo>
                    <a:pt x="23666" y="17823"/>
                  </a:lnTo>
                  <a:lnTo>
                    <a:pt x="23931" y="17262"/>
                  </a:lnTo>
                  <a:lnTo>
                    <a:pt x="24138" y="16701"/>
                  </a:lnTo>
                  <a:lnTo>
                    <a:pt x="24345" y="16111"/>
                  </a:lnTo>
                  <a:lnTo>
                    <a:pt x="24492" y="15521"/>
                  </a:lnTo>
                  <a:lnTo>
                    <a:pt x="24640" y="14931"/>
                  </a:lnTo>
                  <a:lnTo>
                    <a:pt x="24758" y="14311"/>
                  </a:lnTo>
                  <a:lnTo>
                    <a:pt x="24817" y="13692"/>
                  </a:lnTo>
                  <a:lnTo>
                    <a:pt x="24876" y="13072"/>
                  </a:lnTo>
                  <a:lnTo>
                    <a:pt x="24876" y="12423"/>
                  </a:lnTo>
                  <a:lnTo>
                    <a:pt x="24876" y="11774"/>
                  </a:lnTo>
                  <a:lnTo>
                    <a:pt x="24817" y="11154"/>
                  </a:lnTo>
                  <a:lnTo>
                    <a:pt x="24728" y="10534"/>
                  </a:lnTo>
                  <a:lnTo>
                    <a:pt x="24640" y="9915"/>
                  </a:lnTo>
                  <a:lnTo>
                    <a:pt x="24492" y="9295"/>
                  </a:lnTo>
                  <a:lnTo>
                    <a:pt x="24315" y="8705"/>
                  </a:lnTo>
                  <a:lnTo>
                    <a:pt x="24109" y="8144"/>
                  </a:lnTo>
                  <a:lnTo>
                    <a:pt x="23902" y="7584"/>
                  </a:lnTo>
                  <a:lnTo>
                    <a:pt x="23636" y="7023"/>
                  </a:lnTo>
                  <a:lnTo>
                    <a:pt x="23371" y="6492"/>
                  </a:lnTo>
                  <a:lnTo>
                    <a:pt x="23076" y="5961"/>
                  </a:lnTo>
                  <a:lnTo>
                    <a:pt x="22751" y="5459"/>
                  </a:lnTo>
                  <a:lnTo>
                    <a:pt x="22397" y="4987"/>
                  </a:lnTo>
                  <a:lnTo>
                    <a:pt x="22013" y="4515"/>
                  </a:lnTo>
                  <a:lnTo>
                    <a:pt x="21630" y="4072"/>
                  </a:lnTo>
                  <a:lnTo>
                    <a:pt x="21217" y="3630"/>
                  </a:lnTo>
                  <a:lnTo>
                    <a:pt x="20774" y="3217"/>
                  </a:lnTo>
                  <a:lnTo>
                    <a:pt x="20332" y="2833"/>
                  </a:lnTo>
                  <a:lnTo>
                    <a:pt x="19859" y="2449"/>
                  </a:lnTo>
                  <a:lnTo>
                    <a:pt x="19358" y="2125"/>
                  </a:lnTo>
                  <a:lnTo>
                    <a:pt x="18856" y="1800"/>
                  </a:lnTo>
                  <a:lnTo>
                    <a:pt x="18355" y="1505"/>
                  </a:lnTo>
                  <a:lnTo>
                    <a:pt x="17794" y="1210"/>
                  </a:lnTo>
                  <a:lnTo>
                    <a:pt x="17263" y="974"/>
                  </a:lnTo>
                  <a:lnTo>
                    <a:pt x="16702" y="738"/>
                  </a:lnTo>
                  <a:lnTo>
                    <a:pt x="16112" y="561"/>
                  </a:lnTo>
                  <a:lnTo>
                    <a:pt x="15522" y="384"/>
                  </a:lnTo>
                  <a:lnTo>
                    <a:pt x="14902" y="266"/>
                  </a:lnTo>
                  <a:lnTo>
                    <a:pt x="14312" y="148"/>
                  </a:lnTo>
                  <a:lnTo>
                    <a:pt x="13692" y="59"/>
                  </a:lnTo>
                  <a:lnTo>
                    <a:pt x="13043" y="30"/>
                  </a:lnTo>
                  <a:lnTo>
                    <a:pt x="12394" y="0"/>
                  </a:ln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flipH="1">
              <a:off x="4091368" y="2905141"/>
              <a:ext cx="266232" cy="266232"/>
            </a:xfrm>
            <a:custGeom>
              <a:rect b="b" l="l" r="r" t="t"/>
              <a:pathLst>
                <a:path extrusionOk="0" h="31751" w="31751">
                  <a:moveTo>
                    <a:pt x="15816" y="0"/>
                  </a:moveTo>
                  <a:lnTo>
                    <a:pt x="14990" y="30"/>
                  </a:lnTo>
                  <a:lnTo>
                    <a:pt x="14193" y="89"/>
                  </a:lnTo>
                  <a:lnTo>
                    <a:pt x="13396" y="177"/>
                  </a:lnTo>
                  <a:lnTo>
                    <a:pt x="12629" y="325"/>
                  </a:lnTo>
                  <a:lnTo>
                    <a:pt x="11862" y="502"/>
                  </a:lnTo>
                  <a:lnTo>
                    <a:pt x="11095" y="738"/>
                  </a:lnTo>
                  <a:lnTo>
                    <a:pt x="10357" y="974"/>
                  </a:lnTo>
                  <a:lnTo>
                    <a:pt x="9649" y="1269"/>
                  </a:lnTo>
                  <a:lnTo>
                    <a:pt x="8941" y="1594"/>
                  </a:lnTo>
                  <a:lnTo>
                    <a:pt x="8262" y="1948"/>
                  </a:lnTo>
                  <a:lnTo>
                    <a:pt x="7583" y="2332"/>
                  </a:lnTo>
                  <a:lnTo>
                    <a:pt x="6934" y="2745"/>
                  </a:lnTo>
                  <a:lnTo>
                    <a:pt x="6315" y="3187"/>
                  </a:lnTo>
                  <a:lnTo>
                    <a:pt x="5725" y="3659"/>
                  </a:lnTo>
                  <a:lnTo>
                    <a:pt x="5164" y="4161"/>
                  </a:lnTo>
                  <a:lnTo>
                    <a:pt x="4603" y="4692"/>
                  </a:lnTo>
                  <a:lnTo>
                    <a:pt x="4072" y="5223"/>
                  </a:lnTo>
                  <a:lnTo>
                    <a:pt x="3570" y="5813"/>
                  </a:lnTo>
                  <a:lnTo>
                    <a:pt x="3128" y="6404"/>
                  </a:lnTo>
                  <a:lnTo>
                    <a:pt x="2685" y="7053"/>
                  </a:lnTo>
                  <a:lnTo>
                    <a:pt x="2272" y="7672"/>
                  </a:lnTo>
                  <a:lnTo>
                    <a:pt x="1889" y="8351"/>
                  </a:lnTo>
                  <a:lnTo>
                    <a:pt x="1534" y="9030"/>
                  </a:lnTo>
                  <a:lnTo>
                    <a:pt x="1210" y="9738"/>
                  </a:lnTo>
                  <a:lnTo>
                    <a:pt x="944" y="10476"/>
                  </a:lnTo>
                  <a:lnTo>
                    <a:pt x="679" y="11213"/>
                  </a:lnTo>
                  <a:lnTo>
                    <a:pt x="472" y="11951"/>
                  </a:lnTo>
                  <a:lnTo>
                    <a:pt x="295" y="12718"/>
                  </a:lnTo>
                  <a:lnTo>
                    <a:pt x="177" y="13515"/>
                  </a:lnTo>
                  <a:lnTo>
                    <a:pt x="59" y="14311"/>
                  </a:lnTo>
                  <a:lnTo>
                    <a:pt x="0" y="15108"/>
                  </a:lnTo>
                  <a:lnTo>
                    <a:pt x="0" y="15934"/>
                  </a:lnTo>
                  <a:lnTo>
                    <a:pt x="0" y="16731"/>
                  </a:lnTo>
                  <a:lnTo>
                    <a:pt x="89" y="17557"/>
                  </a:lnTo>
                  <a:lnTo>
                    <a:pt x="177" y="18354"/>
                  </a:lnTo>
                  <a:lnTo>
                    <a:pt x="325" y="19121"/>
                  </a:lnTo>
                  <a:lnTo>
                    <a:pt x="502" y="19888"/>
                  </a:lnTo>
                  <a:lnTo>
                    <a:pt x="708" y="20656"/>
                  </a:lnTo>
                  <a:lnTo>
                    <a:pt x="974" y="21393"/>
                  </a:lnTo>
                  <a:lnTo>
                    <a:pt x="1239" y="22101"/>
                  </a:lnTo>
                  <a:lnTo>
                    <a:pt x="1564" y="22810"/>
                  </a:lnTo>
                  <a:lnTo>
                    <a:pt x="1918" y="23488"/>
                  </a:lnTo>
                  <a:lnTo>
                    <a:pt x="2302" y="24137"/>
                  </a:lnTo>
                  <a:lnTo>
                    <a:pt x="2715" y="24787"/>
                  </a:lnTo>
                  <a:lnTo>
                    <a:pt x="3157" y="25406"/>
                  </a:lnTo>
                  <a:lnTo>
                    <a:pt x="3629" y="26026"/>
                  </a:lnTo>
                  <a:lnTo>
                    <a:pt x="4131" y="26587"/>
                  </a:lnTo>
                  <a:lnTo>
                    <a:pt x="4662" y="27147"/>
                  </a:lnTo>
                  <a:lnTo>
                    <a:pt x="5223" y="27649"/>
                  </a:lnTo>
                  <a:lnTo>
                    <a:pt x="5813" y="28150"/>
                  </a:lnTo>
                  <a:lnTo>
                    <a:pt x="6403" y="28623"/>
                  </a:lnTo>
                  <a:lnTo>
                    <a:pt x="7023" y="29065"/>
                  </a:lnTo>
                  <a:lnTo>
                    <a:pt x="7672" y="29478"/>
                  </a:lnTo>
                  <a:lnTo>
                    <a:pt x="8351" y="29862"/>
                  </a:lnTo>
                  <a:lnTo>
                    <a:pt x="9029" y="30216"/>
                  </a:lnTo>
                  <a:lnTo>
                    <a:pt x="9738" y="30511"/>
                  </a:lnTo>
                  <a:lnTo>
                    <a:pt x="10446" y="30806"/>
                  </a:lnTo>
                  <a:lnTo>
                    <a:pt x="11183" y="31042"/>
                  </a:lnTo>
                  <a:lnTo>
                    <a:pt x="11951" y="31278"/>
                  </a:lnTo>
                  <a:lnTo>
                    <a:pt x="12718" y="31455"/>
                  </a:lnTo>
                  <a:lnTo>
                    <a:pt x="13485" y="31573"/>
                  </a:lnTo>
                  <a:lnTo>
                    <a:pt x="14282" y="31691"/>
                  </a:lnTo>
                  <a:lnTo>
                    <a:pt x="15108" y="31750"/>
                  </a:lnTo>
                  <a:lnTo>
                    <a:pt x="15905" y="31750"/>
                  </a:lnTo>
                  <a:lnTo>
                    <a:pt x="16731" y="31721"/>
                  </a:lnTo>
                  <a:lnTo>
                    <a:pt x="17527" y="31662"/>
                  </a:lnTo>
                  <a:lnTo>
                    <a:pt x="18324" y="31573"/>
                  </a:lnTo>
                  <a:lnTo>
                    <a:pt x="19121" y="31426"/>
                  </a:lnTo>
                  <a:lnTo>
                    <a:pt x="19888" y="31249"/>
                  </a:lnTo>
                  <a:lnTo>
                    <a:pt x="20626" y="31013"/>
                  </a:lnTo>
                  <a:lnTo>
                    <a:pt x="21363" y="30777"/>
                  </a:lnTo>
                  <a:lnTo>
                    <a:pt x="22101" y="30481"/>
                  </a:lnTo>
                  <a:lnTo>
                    <a:pt x="22780" y="30157"/>
                  </a:lnTo>
                  <a:lnTo>
                    <a:pt x="23488" y="29803"/>
                  </a:lnTo>
                  <a:lnTo>
                    <a:pt x="24137" y="29419"/>
                  </a:lnTo>
                  <a:lnTo>
                    <a:pt x="24786" y="29006"/>
                  </a:lnTo>
                  <a:lnTo>
                    <a:pt x="25406" y="28564"/>
                  </a:lnTo>
                  <a:lnTo>
                    <a:pt x="25996" y="28091"/>
                  </a:lnTo>
                  <a:lnTo>
                    <a:pt x="26586" y="27590"/>
                  </a:lnTo>
                  <a:lnTo>
                    <a:pt x="27117" y="27059"/>
                  </a:lnTo>
                  <a:lnTo>
                    <a:pt x="27649" y="26528"/>
                  </a:lnTo>
                  <a:lnTo>
                    <a:pt x="28150" y="25937"/>
                  </a:lnTo>
                  <a:lnTo>
                    <a:pt x="28622" y="25347"/>
                  </a:lnTo>
                  <a:lnTo>
                    <a:pt x="29065" y="24728"/>
                  </a:lnTo>
                  <a:lnTo>
                    <a:pt x="29478" y="24078"/>
                  </a:lnTo>
                  <a:lnTo>
                    <a:pt x="29862" y="23400"/>
                  </a:lnTo>
                  <a:lnTo>
                    <a:pt x="30186" y="22721"/>
                  </a:lnTo>
                  <a:lnTo>
                    <a:pt x="30511" y="22013"/>
                  </a:lnTo>
                  <a:lnTo>
                    <a:pt x="30806" y="21305"/>
                  </a:lnTo>
                  <a:lnTo>
                    <a:pt x="31042" y="20567"/>
                  </a:lnTo>
                  <a:lnTo>
                    <a:pt x="31248" y="19800"/>
                  </a:lnTo>
                  <a:lnTo>
                    <a:pt x="31425" y="19033"/>
                  </a:lnTo>
                  <a:lnTo>
                    <a:pt x="31573" y="18236"/>
                  </a:lnTo>
                  <a:lnTo>
                    <a:pt x="31662" y="17469"/>
                  </a:lnTo>
                  <a:lnTo>
                    <a:pt x="31721" y="16643"/>
                  </a:lnTo>
                  <a:lnTo>
                    <a:pt x="31750" y="15846"/>
                  </a:lnTo>
                  <a:lnTo>
                    <a:pt x="31721" y="15020"/>
                  </a:lnTo>
                  <a:lnTo>
                    <a:pt x="31662" y="14223"/>
                  </a:lnTo>
                  <a:lnTo>
                    <a:pt x="31544" y="13426"/>
                  </a:lnTo>
                  <a:lnTo>
                    <a:pt x="31396" y="12630"/>
                  </a:lnTo>
                  <a:lnTo>
                    <a:pt x="31219" y="11862"/>
                  </a:lnTo>
                  <a:lnTo>
                    <a:pt x="31012" y="11125"/>
                  </a:lnTo>
                  <a:lnTo>
                    <a:pt x="30776" y="10387"/>
                  </a:lnTo>
                  <a:lnTo>
                    <a:pt x="30481" y="9649"/>
                  </a:lnTo>
                  <a:lnTo>
                    <a:pt x="30157" y="8941"/>
                  </a:lnTo>
                  <a:lnTo>
                    <a:pt x="29803" y="8262"/>
                  </a:lnTo>
                  <a:lnTo>
                    <a:pt x="29419" y="7613"/>
                  </a:lnTo>
                  <a:lnTo>
                    <a:pt x="29006" y="6964"/>
                  </a:lnTo>
                  <a:lnTo>
                    <a:pt x="28563" y="6345"/>
                  </a:lnTo>
                  <a:lnTo>
                    <a:pt x="28091" y="5754"/>
                  </a:lnTo>
                  <a:lnTo>
                    <a:pt x="27590" y="5164"/>
                  </a:lnTo>
                  <a:lnTo>
                    <a:pt x="27058" y="4604"/>
                  </a:lnTo>
                  <a:lnTo>
                    <a:pt x="26498" y="4102"/>
                  </a:lnTo>
                  <a:lnTo>
                    <a:pt x="25937" y="3600"/>
                  </a:lnTo>
                  <a:lnTo>
                    <a:pt x="25317" y="3128"/>
                  </a:lnTo>
                  <a:lnTo>
                    <a:pt x="24698" y="2686"/>
                  </a:lnTo>
                  <a:lnTo>
                    <a:pt x="24049" y="2273"/>
                  </a:lnTo>
                  <a:lnTo>
                    <a:pt x="23399" y="1889"/>
                  </a:lnTo>
                  <a:lnTo>
                    <a:pt x="22721" y="1535"/>
                  </a:lnTo>
                  <a:lnTo>
                    <a:pt x="22013" y="1240"/>
                  </a:lnTo>
                  <a:lnTo>
                    <a:pt x="21275" y="945"/>
                  </a:lnTo>
                  <a:lnTo>
                    <a:pt x="20537" y="709"/>
                  </a:lnTo>
                  <a:lnTo>
                    <a:pt x="19800" y="502"/>
                  </a:lnTo>
                  <a:lnTo>
                    <a:pt x="19032" y="325"/>
                  </a:lnTo>
                  <a:lnTo>
                    <a:pt x="18236" y="177"/>
                  </a:lnTo>
                  <a:lnTo>
                    <a:pt x="17439" y="89"/>
                  </a:lnTo>
                  <a:lnTo>
                    <a:pt x="16642" y="30"/>
                  </a:lnTo>
                  <a:lnTo>
                    <a:pt x="158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flipH="1">
              <a:off x="2571469" y="2818298"/>
              <a:ext cx="442644" cy="277862"/>
            </a:xfrm>
            <a:custGeom>
              <a:rect b="b" l="l" r="r" t="t"/>
              <a:pathLst>
                <a:path extrusionOk="0" h="33138" w="52790">
                  <a:moveTo>
                    <a:pt x="26321" y="0"/>
                  </a:moveTo>
                  <a:lnTo>
                    <a:pt x="24964" y="59"/>
                  </a:lnTo>
                  <a:lnTo>
                    <a:pt x="23636" y="148"/>
                  </a:lnTo>
                  <a:lnTo>
                    <a:pt x="22308" y="325"/>
                  </a:lnTo>
                  <a:lnTo>
                    <a:pt x="21010" y="561"/>
                  </a:lnTo>
                  <a:lnTo>
                    <a:pt x="19741" y="856"/>
                  </a:lnTo>
                  <a:lnTo>
                    <a:pt x="18502" y="1210"/>
                  </a:lnTo>
                  <a:lnTo>
                    <a:pt x="17262" y="1653"/>
                  </a:lnTo>
                  <a:lnTo>
                    <a:pt x="16082" y="2125"/>
                  </a:lnTo>
                  <a:lnTo>
                    <a:pt x="14902" y="2656"/>
                  </a:lnTo>
                  <a:lnTo>
                    <a:pt x="13780" y="3246"/>
                  </a:lnTo>
                  <a:lnTo>
                    <a:pt x="12659" y="3866"/>
                  </a:lnTo>
                  <a:lnTo>
                    <a:pt x="11597" y="4574"/>
                  </a:lnTo>
                  <a:lnTo>
                    <a:pt x="10564" y="5312"/>
                  </a:lnTo>
                  <a:lnTo>
                    <a:pt x="9561" y="6108"/>
                  </a:lnTo>
                  <a:lnTo>
                    <a:pt x="8617" y="6935"/>
                  </a:lnTo>
                  <a:lnTo>
                    <a:pt x="7702" y="7790"/>
                  </a:lnTo>
                  <a:lnTo>
                    <a:pt x="6817" y="8735"/>
                  </a:lnTo>
                  <a:lnTo>
                    <a:pt x="5990" y="9679"/>
                  </a:lnTo>
                  <a:lnTo>
                    <a:pt x="5223" y="10682"/>
                  </a:lnTo>
                  <a:lnTo>
                    <a:pt x="4486" y="11715"/>
                  </a:lnTo>
                  <a:lnTo>
                    <a:pt x="3807" y="12807"/>
                  </a:lnTo>
                  <a:lnTo>
                    <a:pt x="3158" y="13898"/>
                  </a:lnTo>
                  <a:lnTo>
                    <a:pt x="2597" y="15049"/>
                  </a:lnTo>
                  <a:lnTo>
                    <a:pt x="2066" y="16200"/>
                  </a:lnTo>
                  <a:lnTo>
                    <a:pt x="1594" y="17410"/>
                  </a:lnTo>
                  <a:lnTo>
                    <a:pt x="1181" y="18649"/>
                  </a:lnTo>
                  <a:lnTo>
                    <a:pt x="827" y="19888"/>
                  </a:lnTo>
                  <a:lnTo>
                    <a:pt x="532" y="21157"/>
                  </a:lnTo>
                  <a:lnTo>
                    <a:pt x="296" y="22455"/>
                  </a:lnTo>
                  <a:lnTo>
                    <a:pt x="148" y="23783"/>
                  </a:lnTo>
                  <a:lnTo>
                    <a:pt x="30" y="25141"/>
                  </a:lnTo>
                  <a:lnTo>
                    <a:pt x="0" y="26498"/>
                  </a:lnTo>
                  <a:lnTo>
                    <a:pt x="30" y="33137"/>
                  </a:lnTo>
                  <a:lnTo>
                    <a:pt x="16112" y="33078"/>
                  </a:lnTo>
                  <a:lnTo>
                    <a:pt x="17970" y="33078"/>
                  </a:lnTo>
                  <a:lnTo>
                    <a:pt x="19741" y="33019"/>
                  </a:lnTo>
                  <a:lnTo>
                    <a:pt x="21393" y="32960"/>
                  </a:lnTo>
                  <a:lnTo>
                    <a:pt x="22928" y="32872"/>
                  </a:lnTo>
                  <a:lnTo>
                    <a:pt x="24344" y="32783"/>
                  </a:lnTo>
                  <a:lnTo>
                    <a:pt x="25642" y="32665"/>
                  </a:lnTo>
                  <a:lnTo>
                    <a:pt x="27914" y="32429"/>
                  </a:lnTo>
                  <a:lnTo>
                    <a:pt x="29685" y="32193"/>
                  </a:lnTo>
                  <a:lnTo>
                    <a:pt x="30954" y="31986"/>
                  </a:lnTo>
                  <a:lnTo>
                    <a:pt x="31721" y="31839"/>
                  </a:lnTo>
                  <a:lnTo>
                    <a:pt x="31987" y="31780"/>
                  </a:lnTo>
                  <a:lnTo>
                    <a:pt x="32429" y="31544"/>
                  </a:lnTo>
                  <a:lnTo>
                    <a:pt x="33668" y="30865"/>
                  </a:lnTo>
                  <a:lnTo>
                    <a:pt x="34554" y="30422"/>
                  </a:lnTo>
                  <a:lnTo>
                    <a:pt x="35616" y="29921"/>
                  </a:lnTo>
                  <a:lnTo>
                    <a:pt x="36826" y="29390"/>
                  </a:lnTo>
                  <a:lnTo>
                    <a:pt x="38183" y="28800"/>
                  </a:lnTo>
                  <a:lnTo>
                    <a:pt x="39658" y="28239"/>
                  </a:lnTo>
                  <a:lnTo>
                    <a:pt x="41281" y="27678"/>
                  </a:lnTo>
                  <a:lnTo>
                    <a:pt x="42993" y="27118"/>
                  </a:lnTo>
                  <a:lnTo>
                    <a:pt x="43878" y="26852"/>
                  </a:lnTo>
                  <a:lnTo>
                    <a:pt x="44793" y="26616"/>
                  </a:lnTo>
                  <a:lnTo>
                    <a:pt x="45737" y="26380"/>
                  </a:lnTo>
                  <a:lnTo>
                    <a:pt x="46711" y="26173"/>
                  </a:lnTo>
                  <a:lnTo>
                    <a:pt x="47684" y="25967"/>
                  </a:lnTo>
                  <a:lnTo>
                    <a:pt x="48658" y="25790"/>
                  </a:lnTo>
                  <a:lnTo>
                    <a:pt x="49691" y="25642"/>
                  </a:lnTo>
                  <a:lnTo>
                    <a:pt x="50694" y="25495"/>
                  </a:lnTo>
                  <a:lnTo>
                    <a:pt x="51727" y="25377"/>
                  </a:lnTo>
                  <a:lnTo>
                    <a:pt x="52789" y="25318"/>
                  </a:lnTo>
                  <a:lnTo>
                    <a:pt x="52701" y="23990"/>
                  </a:lnTo>
                  <a:lnTo>
                    <a:pt x="52553" y="22692"/>
                  </a:lnTo>
                  <a:lnTo>
                    <a:pt x="52347" y="21423"/>
                  </a:lnTo>
                  <a:lnTo>
                    <a:pt x="52052" y="20183"/>
                  </a:lnTo>
                  <a:lnTo>
                    <a:pt x="51727" y="18944"/>
                  </a:lnTo>
                  <a:lnTo>
                    <a:pt x="51343" y="17734"/>
                  </a:lnTo>
                  <a:lnTo>
                    <a:pt x="50901" y="16554"/>
                  </a:lnTo>
                  <a:lnTo>
                    <a:pt x="50399" y="15403"/>
                  </a:lnTo>
                  <a:lnTo>
                    <a:pt x="49868" y="14282"/>
                  </a:lnTo>
                  <a:lnTo>
                    <a:pt x="49248" y="13190"/>
                  </a:lnTo>
                  <a:lnTo>
                    <a:pt x="48599" y="12128"/>
                  </a:lnTo>
                  <a:lnTo>
                    <a:pt x="47921" y="11095"/>
                  </a:lnTo>
                  <a:lnTo>
                    <a:pt x="47153" y="10121"/>
                  </a:lnTo>
                  <a:lnTo>
                    <a:pt x="46386" y="9148"/>
                  </a:lnTo>
                  <a:lnTo>
                    <a:pt x="45530" y="8233"/>
                  </a:lnTo>
                  <a:lnTo>
                    <a:pt x="44675" y="7377"/>
                  </a:lnTo>
                  <a:lnTo>
                    <a:pt x="43760" y="6521"/>
                  </a:lnTo>
                  <a:lnTo>
                    <a:pt x="42816" y="5725"/>
                  </a:lnTo>
                  <a:lnTo>
                    <a:pt x="41812" y="4987"/>
                  </a:lnTo>
                  <a:lnTo>
                    <a:pt x="40809" y="4279"/>
                  </a:lnTo>
                  <a:lnTo>
                    <a:pt x="39747" y="3630"/>
                  </a:lnTo>
                  <a:lnTo>
                    <a:pt x="38655" y="3010"/>
                  </a:lnTo>
                  <a:lnTo>
                    <a:pt x="37534" y="2479"/>
                  </a:lnTo>
                  <a:lnTo>
                    <a:pt x="36383" y="1977"/>
                  </a:lnTo>
                  <a:lnTo>
                    <a:pt x="35203" y="1505"/>
                  </a:lnTo>
                  <a:lnTo>
                    <a:pt x="33993" y="1122"/>
                  </a:lnTo>
                  <a:lnTo>
                    <a:pt x="32783" y="797"/>
                  </a:lnTo>
                  <a:lnTo>
                    <a:pt x="31514" y="502"/>
                  </a:lnTo>
                  <a:lnTo>
                    <a:pt x="30246" y="295"/>
                  </a:lnTo>
                  <a:lnTo>
                    <a:pt x="28977" y="118"/>
                  </a:lnTo>
                  <a:lnTo>
                    <a:pt x="27649" y="30"/>
                  </a:lnTo>
                  <a:lnTo>
                    <a:pt x="26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flipH="1">
              <a:off x="2603139" y="2850211"/>
              <a:ext cx="379061" cy="379052"/>
            </a:xfrm>
            <a:custGeom>
              <a:rect b="b" l="l" r="r" t="t"/>
              <a:pathLst>
                <a:path extrusionOk="0" h="45206" w="45207">
                  <a:moveTo>
                    <a:pt x="21836" y="1"/>
                  </a:moveTo>
                  <a:lnTo>
                    <a:pt x="20686" y="89"/>
                  </a:lnTo>
                  <a:lnTo>
                    <a:pt x="19535" y="207"/>
                  </a:lnTo>
                  <a:lnTo>
                    <a:pt x="18443" y="384"/>
                  </a:lnTo>
                  <a:lnTo>
                    <a:pt x="17322" y="620"/>
                  </a:lnTo>
                  <a:lnTo>
                    <a:pt x="16260" y="916"/>
                  </a:lnTo>
                  <a:lnTo>
                    <a:pt x="15197" y="1240"/>
                  </a:lnTo>
                  <a:lnTo>
                    <a:pt x="14164" y="1624"/>
                  </a:lnTo>
                  <a:lnTo>
                    <a:pt x="13161" y="2066"/>
                  </a:lnTo>
                  <a:lnTo>
                    <a:pt x="12158" y="2538"/>
                  </a:lnTo>
                  <a:lnTo>
                    <a:pt x="11214" y="3070"/>
                  </a:lnTo>
                  <a:lnTo>
                    <a:pt x="10299" y="3660"/>
                  </a:lnTo>
                  <a:lnTo>
                    <a:pt x="9384" y="4250"/>
                  </a:lnTo>
                  <a:lnTo>
                    <a:pt x="8529" y="4929"/>
                  </a:lnTo>
                  <a:lnTo>
                    <a:pt x="7702" y="5607"/>
                  </a:lnTo>
                  <a:lnTo>
                    <a:pt x="6906" y="6345"/>
                  </a:lnTo>
                  <a:lnTo>
                    <a:pt x="6138" y="7112"/>
                  </a:lnTo>
                  <a:lnTo>
                    <a:pt x="5401" y="7938"/>
                  </a:lnTo>
                  <a:lnTo>
                    <a:pt x="4722" y="8764"/>
                  </a:lnTo>
                  <a:lnTo>
                    <a:pt x="4073" y="9650"/>
                  </a:lnTo>
                  <a:lnTo>
                    <a:pt x="3483" y="10564"/>
                  </a:lnTo>
                  <a:lnTo>
                    <a:pt x="2922" y="11479"/>
                  </a:lnTo>
                  <a:lnTo>
                    <a:pt x="2391" y="12453"/>
                  </a:lnTo>
                  <a:lnTo>
                    <a:pt x="1919" y="13456"/>
                  </a:lnTo>
                  <a:lnTo>
                    <a:pt x="1506" y="14459"/>
                  </a:lnTo>
                  <a:lnTo>
                    <a:pt x="1122" y="15522"/>
                  </a:lnTo>
                  <a:lnTo>
                    <a:pt x="827" y="16584"/>
                  </a:lnTo>
                  <a:lnTo>
                    <a:pt x="532" y="17676"/>
                  </a:lnTo>
                  <a:lnTo>
                    <a:pt x="325" y="18767"/>
                  </a:lnTo>
                  <a:lnTo>
                    <a:pt x="148" y="19918"/>
                  </a:lnTo>
                  <a:lnTo>
                    <a:pt x="60" y="21040"/>
                  </a:lnTo>
                  <a:lnTo>
                    <a:pt x="1" y="22220"/>
                  </a:lnTo>
                  <a:lnTo>
                    <a:pt x="1" y="23371"/>
                  </a:lnTo>
                  <a:lnTo>
                    <a:pt x="89" y="24521"/>
                  </a:lnTo>
                  <a:lnTo>
                    <a:pt x="207" y="25672"/>
                  </a:lnTo>
                  <a:lnTo>
                    <a:pt x="385" y="26764"/>
                  </a:lnTo>
                  <a:lnTo>
                    <a:pt x="621" y="27885"/>
                  </a:lnTo>
                  <a:lnTo>
                    <a:pt x="916" y="28947"/>
                  </a:lnTo>
                  <a:lnTo>
                    <a:pt x="1240" y="30010"/>
                  </a:lnTo>
                  <a:lnTo>
                    <a:pt x="1624" y="31043"/>
                  </a:lnTo>
                  <a:lnTo>
                    <a:pt x="2066" y="32046"/>
                  </a:lnTo>
                  <a:lnTo>
                    <a:pt x="2539" y="33019"/>
                  </a:lnTo>
                  <a:lnTo>
                    <a:pt x="3070" y="33993"/>
                  </a:lnTo>
                  <a:lnTo>
                    <a:pt x="3660" y="34908"/>
                  </a:lnTo>
                  <a:lnTo>
                    <a:pt x="4250" y="35823"/>
                  </a:lnTo>
                  <a:lnTo>
                    <a:pt x="4929" y="36678"/>
                  </a:lnTo>
                  <a:lnTo>
                    <a:pt x="5607" y="37505"/>
                  </a:lnTo>
                  <a:lnTo>
                    <a:pt x="6345" y="38301"/>
                  </a:lnTo>
                  <a:lnTo>
                    <a:pt x="7112" y="39068"/>
                  </a:lnTo>
                  <a:lnTo>
                    <a:pt x="7938" y="39806"/>
                  </a:lnTo>
                  <a:lnTo>
                    <a:pt x="8765" y="40485"/>
                  </a:lnTo>
                  <a:lnTo>
                    <a:pt x="9650" y="41134"/>
                  </a:lnTo>
                  <a:lnTo>
                    <a:pt x="10565" y="41724"/>
                  </a:lnTo>
                  <a:lnTo>
                    <a:pt x="11479" y="42285"/>
                  </a:lnTo>
                  <a:lnTo>
                    <a:pt x="12453" y="42816"/>
                  </a:lnTo>
                  <a:lnTo>
                    <a:pt x="13456" y="43259"/>
                  </a:lnTo>
                  <a:lnTo>
                    <a:pt x="14460" y="43701"/>
                  </a:lnTo>
                  <a:lnTo>
                    <a:pt x="15522" y="44055"/>
                  </a:lnTo>
                  <a:lnTo>
                    <a:pt x="16584" y="44380"/>
                  </a:lnTo>
                  <a:lnTo>
                    <a:pt x="17676" y="44675"/>
                  </a:lnTo>
                  <a:lnTo>
                    <a:pt x="18768" y="44881"/>
                  </a:lnTo>
                  <a:lnTo>
                    <a:pt x="19918" y="45029"/>
                  </a:lnTo>
                  <a:lnTo>
                    <a:pt x="21040" y="45147"/>
                  </a:lnTo>
                  <a:lnTo>
                    <a:pt x="22220" y="45206"/>
                  </a:lnTo>
                  <a:lnTo>
                    <a:pt x="23371" y="45177"/>
                  </a:lnTo>
                  <a:lnTo>
                    <a:pt x="24522" y="45117"/>
                  </a:lnTo>
                  <a:lnTo>
                    <a:pt x="25672" y="44999"/>
                  </a:lnTo>
                  <a:lnTo>
                    <a:pt x="26764" y="44822"/>
                  </a:lnTo>
                  <a:lnTo>
                    <a:pt x="27885" y="44586"/>
                  </a:lnTo>
                  <a:lnTo>
                    <a:pt x="28948" y="44291"/>
                  </a:lnTo>
                  <a:lnTo>
                    <a:pt x="30010" y="43967"/>
                  </a:lnTo>
                  <a:lnTo>
                    <a:pt x="31043" y="43583"/>
                  </a:lnTo>
                  <a:lnTo>
                    <a:pt x="32046" y="43140"/>
                  </a:lnTo>
                  <a:lnTo>
                    <a:pt x="33020" y="42668"/>
                  </a:lnTo>
                  <a:lnTo>
                    <a:pt x="33993" y="42137"/>
                  </a:lnTo>
                  <a:lnTo>
                    <a:pt x="34908" y="41547"/>
                  </a:lnTo>
                  <a:lnTo>
                    <a:pt x="35823" y="40957"/>
                  </a:lnTo>
                  <a:lnTo>
                    <a:pt x="36679" y="40278"/>
                  </a:lnTo>
                  <a:lnTo>
                    <a:pt x="37505" y="39600"/>
                  </a:lnTo>
                  <a:lnTo>
                    <a:pt x="38302" y="38862"/>
                  </a:lnTo>
                  <a:lnTo>
                    <a:pt x="39069" y="38095"/>
                  </a:lnTo>
                  <a:lnTo>
                    <a:pt x="39806" y="37269"/>
                  </a:lnTo>
                  <a:lnTo>
                    <a:pt x="40485" y="36442"/>
                  </a:lnTo>
                  <a:lnTo>
                    <a:pt x="41134" y="35557"/>
                  </a:lnTo>
                  <a:lnTo>
                    <a:pt x="41724" y="34642"/>
                  </a:lnTo>
                  <a:lnTo>
                    <a:pt x="42285" y="33728"/>
                  </a:lnTo>
                  <a:lnTo>
                    <a:pt x="42816" y="32754"/>
                  </a:lnTo>
                  <a:lnTo>
                    <a:pt x="43259" y="31751"/>
                  </a:lnTo>
                  <a:lnTo>
                    <a:pt x="43701" y="30747"/>
                  </a:lnTo>
                  <a:lnTo>
                    <a:pt x="44056" y="29685"/>
                  </a:lnTo>
                  <a:lnTo>
                    <a:pt x="44380" y="28623"/>
                  </a:lnTo>
                  <a:lnTo>
                    <a:pt x="44675" y="27531"/>
                  </a:lnTo>
                  <a:lnTo>
                    <a:pt x="44882" y="26439"/>
                  </a:lnTo>
                  <a:lnTo>
                    <a:pt x="45029" y="25289"/>
                  </a:lnTo>
                  <a:lnTo>
                    <a:pt x="45147" y="24167"/>
                  </a:lnTo>
                  <a:lnTo>
                    <a:pt x="45206" y="22987"/>
                  </a:lnTo>
                  <a:lnTo>
                    <a:pt x="45177" y="21836"/>
                  </a:lnTo>
                  <a:lnTo>
                    <a:pt x="45118" y="20685"/>
                  </a:lnTo>
                  <a:lnTo>
                    <a:pt x="45000" y="19535"/>
                  </a:lnTo>
                  <a:lnTo>
                    <a:pt x="44823" y="18443"/>
                  </a:lnTo>
                  <a:lnTo>
                    <a:pt x="44587" y="17322"/>
                  </a:lnTo>
                  <a:lnTo>
                    <a:pt x="44292" y="16259"/>
                  </a:lnTo>
                  <a:lnTo>
                    <a:pt x="43967" y="15197"/>
                  </a:lnTo>
                  <a:lnTo>
                    <a:pt x="43583" y="14164"/>
                  </a:lnTo>
                  <a:lnTo>
                    <a:pt x="43141" y="13161"/>
                  </a:lnTo>
                  <a:lnTo>
                    <a:pt x="42669" y="12158"/>
                  </a:lnTo>
                  <a:lnTo>
                    <a:pt x="42138" y="11214"/>
                  </a:lnTo>
                  <a:lnTo>
                    <a:pt x="41547" y="10299"/>
                  </a:lnTo>
                  <a:lnTo>
                    <a:pt x="40957" y="9384"/>
                  </a:lnTo>
                  <a:lnTo>
                    <a:pt x="40279" y="8528"/>
                  </a:lnTo>
                  <a:lnTo>
                    <a:pt x="39600" y="7702"/>
                  </a:lnTo>
                  <a:lnTo>
                    <a:pt x="38862" y="6906"/>
                  </a:lnTo>
                  <a:lnTo>
                    <a:pt x="38095" y="6138"/>
                  </a:lnTo>
                  <a:lnTo>
                    <a:pt x="37269" y="5401"/>
                  </a:lnTo>
                  <a:lnTo>
                    <a:pt x="36443" y="4722"/>
                  </a:lnTo>
                  <a:lnTo>
                    <a:pt x="35557" y="4073"/>
                  </a:lnTo>
                  <a:lnTo>
                    <a:pt x="34643" y="3483"/>
                  </a:lnTo>
                  <a:lnTo>
                    <a:pt x="33728" y="2922"/>
                  </a:lnTo>
                  <a:lnTo>
                    <a:pt x="32754" y="2391"/>
                  </a:lnTo>
                  <a:lnTo>
                    <a:pt x="31751" y="1919"/>
                  </a:lnTo>
                  <a:lnTo>
                    <a:pt x="30748" y="1506"/>
                  </a:lnTo>
                  <a:lnTo>
                    <a:pt x="29685" y="1122"/>
                  </a:lnTo>
                  <a:lnTo>
                    <a:pt x="28623" y="827"/>
                  </a:lnTo>
                  <a:lnTo>
                    <a:pt x="27531" y="532"/>
                  </a:lnTo>
                  <a:lnTo>
                    <a:pt x="26440" y="325"/>
                  </a:lnTo>
                  <a:lnTo>
                    <a:pt x="25289" y="148"/>
                  </a:lnTo>
                  <a:lnTo>
                    <a:pt x="24167" y="60"/>
                  </a:lnTo>
                  <a:lnTo>
                    <a:pt x="22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flipH="1">
              <a:off x="2660048" y="2907120"/>
              <a:ext cx="265243" cy="265243"/>
            </a:xfrm>
            <a:custGeom>
              <a:rect b="b" l="l" r="r" t="t"/>
              <a:pathLst>
                <a:path extrusionOk="0" h="31633" w="31633">
                  <a:moveTo>
                    <a:pt x="14961" y="1"/>
                  </a:moveTo>
                  <a:lnTo>
                    <a:pt x="14164" y="89"/>
                  </a:lnTo>
                  <a:lnTo>
                    <a:pt x="13367" y="178"/>
                  </a:lnTo>
                  <a:lnTo>
                    <a:pt x="12571" y="325"/>
                  </a:lnTo>
                  <a:lnTo>
                    <a:pt x="11804" y="502"/>
                  </a:lnTo>
                  <a:lnTo>
                    <a:pt x="11066" y="709"/>
                  </a:lnTo>
                  <a:lnTo>
                    <a:pt x="10328" y="974"/>
                  </a:lnTo>
                  <a:lnTo>
                    <a:pt x="9620" y="1240"/>
                  </a:lnTo>
                  <a:lnTo>
                    <a:pt x="8912" y="1564"/>
                  </a:lnTo>
                  <a:lnTo>
                    <a:pt x="8233" y="1918"/>
                  </a:lnTo>
                  <a:lnTo>
                    <a:pt x="7555" y="2302"/>
                  </a:lnTo>
                  <a:lnTo>
                    <a:pt x="6935" y="2715"/>
                  </a:lnTo>
                  <a:lnTo>
                    <a:pt x="6315" y="3158"/>
                  </a:lnTo>
                  <a:lnTo>
                    <a:pt x="5725" y="3630"/>
                  </a:lnTo>
                  <a:lnTo>
                    <a:pt x="5135" y="4132"/>
                  </a:lnTo>
                  <a:lnTo>
                    <a:pt x="4604" y="4663"/>
                  </a:lnTo>
                  <a:lnTo>
                    <a:pt x="4073" y="5194"/>
                  </a:lnTo>
                  <a:lnTo>
                    <a:pt x="3571" y="5784"/>
                  </a:lnTo>
                  <a:lnTo>
                    <a:pt x="3099" y="6374"/>
                  </a:lnTo>
                  <a:lnTo>
                    <a:pt x="2656" y="6994"/>
                  </a:lnTo>
                  <a:lnTo>
                    <a:pt x="2243" y="7643"/>
                  </a:lnTo>
                  <a:lnTo>
                    <a:pt x="1889" y="8322"/>
                  </a:lnTo>
                  <a:lnTo>
                    <a:pt x="1535" y="9000"/>
                  </a:lnTo>
                  <a:lnTo>
                    <a:pt x="1210" y="9708"/>
                  </a:lnTo>
                  <a:lnTo>
                    <a:pt x="945" y="10417"/>
                  </a:lnTo>
                  <a:lnTo>
                    <a:pt x="679" y="11154"/>
                  </a:lnTo>
                  <a:lnTo>
                    <a:pt x="473" y="11892"/>
                  </a:lnTo>
                  <a:lnTo>
                    <a:pt x="296" y="12659"/>
                  </a:lnTo>
                  <a:lnTo>
                    <a:pt x="178" y="13456"/>
                  </a:lnTo>
                  <a:lnTo>
                    <a:pt x="60" y="14253"/>
                  </a:lnTo>
                  <a:lnTo>
                    <a:pt x="1" y="15049"/>
                  </a:lnTo>
                  <a:lnTo>
                    <a:pt x="1" y="15875"/>
                  </a:lnTo>
                  <a:lnTo>
                    <a:pt x="1" y="16672"/>
                  </a:lnTo>
                  <a:lnTo>
                    <a:pt x="89" y="17469"/>
                  </a:lnTo>
                  <a:lnTo>
                    <a:pt x="178" y="18266"/>
                  </a:lnTo>
                  <a:lnTo>
                    <a:pt x="325" y="19062"/>
                  </a:lnTo>
                  <a:lnTo>
                    <a:pt x="502" y="19829"/>
                  </a:lnTo>
                  <a:lnTo>
                    <a:pt x="709" y="20567"/>
                  </a:lnTo>
                  <a:lnTo>
                    <a:pt x="974" y="21305"/>
                  </a:lnTo>
                  <a:lnTo>
                    <a:pt x="1240" y="22013"/>
                  </a:lnTo>
                  <a:lnTo>
                    <a:pt x="1565" y="22721"/>
                  </a:lnTo>
                  <a:lnTo>
                    <a:pt x="1919" y="23400"/>
                  </a:lnTo>
                  <a:lnTo>
                    <a:pt x="2302" y="24049"/>
                  </a:lnTo>
                  <a:lnTo>
                    <a:pt x="2715" y="24698"/>
                  </a:lnTo>
                  <a:lnTo>
                    <a:pt x="3158" y="25318"/>
                  </a:lnTo>
                  <a:lnTo>
                    <a:pt x="3630" y="25908"/>
                  </a:lnTo>
                  <a:lnTo>
                    <a:pt x="4132" y="26498"/>
                  </a:lnTo>
                  <a:lnTo>
                    <a:pt x="4663" y="27029"/>
                  </a:lnTo>
                  <a:lnTo>
                    <a:pt x="5194" y="27560"/>
                  </a:lnTo>
                  <a:lnTo>
                    <a:pt x="5784" y="28062"/>
                  </a:lnTo>
                  <a:lnTo>
                    <a:pt x="6374" y="28534"/>
                  </a:lnTo>
                  <a:lnTo>
                    <a:pt x="6994" y="28977"/>
                  </a:lnTo>
                  <a:lnTo>
                    <a:pt x="7643" y="29360"/>
                  </a:lnTo>
                  <a:lnTo>
                    <a:pt x="8322" y="29744"/>
                  </a:lnTo>
                  <a:lnTo>
                    <a:pt x="9000" y="30098"/>
                  </a:lnTo>
                  <a:lnTo>
                    <a:pt x="9709" y="30423"/>
                  </a:lnTo>
                  <a:lnTo>
                    <a:pt x="10417" y="30688"/>
                  </a:lnTo>
                  <a:lnTo>
                    <a:pt x="11154" y="30954"/>
                  </a:lnTo>
                  <a:lnTo>
                    <a:pt x="11892" y="31160"/>
                  </a:lnTo>
                  <a:lnTo>
                    <a:pt x="12659" y="31337"/>
                  </a:lnTo>
                  <a:lnTo>
                    <a:pt x="13456" y="31455"/>
                  </a:lnTo>
                  <a:lnTo>
                    <a:pt x="14253" y="31573"/>
                  </a:lnTo>
                  <a:lnTo>
                    <a:pt x="15049" y="31632"/>
                  </a:lnTo>
                  <a:lnTo>
                    <a:pt x="16672" y="31632"/>
                  </a:lnTo>
                  <a:lnTo>
                    <a:pt x="17469" y="31544"/>
                  </a:lnTo>
                  <a:lnTo>
                    <a:pt x="18266" y="31455"/>
                  </a:lnTo>
                  <a:lnTo>
                    <a:pt x="19062" y="31308"/>
                  </a:lnTo>
                  <a:lnTo>
                    <a:pt x="19830" y="31131"/>
                  </a:lnTo>
                  <a:lnTo>
                    <a:pt x="20567" y="30924"/>
                  </a:lnTo>
                  <a:lnTo>
                    <a:pt x="21305" y="30659"/>
                  </a:lnTo>
                  <a:lnTo>
                    <a:pt x="22013" y="30393"/>
                  </a:lnTo>
                  <a:lnTo>
                    <a:pt x="22721" y="30068"/>
                  </a:lnTo>
                  <a:lnTo>
                    <a:pt x="23400" y="29714"/>
                  </a:lnTo>
                  <a:lnTo>
                    <a:pt x="24049" y="29331"/>
                  </a:lnTo>
                  <a:lnTo>
                    <a:pt x="24698" y="28918"/>
                  </a:lnTo>
                  <a:lnTo>
                    <a:pt x="25318" y="28475"/>
                  </a:lnTo>
                  <a:lnTo>
                    <a:pt x="25908" y="28003"/>
                  </a:lnTo>
                  <a:lnTo>
                    <a:pt x="26498" y="27501"/>
                  </a:lnTo>
                  <a:lnTo>
                    <a:pt x="27029" y="26970"/>
                  </a:lnTo>
                  <a:lnTo>
                    <a:pt x="27561" y="26410"/>
                  </a:lnTo>
                  <a:lnTo>
                    <a:pt x="28062" y="25849"/>
                  </a:lnTo>
                  <a:lnTo>
                    <a:pt x="28534" y="25259"/>
                  </a:lnTo>
                  <a:lnTo>
                    <a:pt x="28977" y="24639"/>
                  </a:lnTo>
                  <a:lnTo>
                    <a:pt x="29361" y="23990"/>
                  </a:lnTo>
                  <a:lnTo>
                    <a:pt x="29744" y="23311"/>
                  </a:lnTo>
                  <a:lnTo>
                    <a:pt x="30098" y="22633"/>
                  </a:lnTo>
                  <a:lnTo>
                    <a:pt x="30423" y="21924"/>
                  </a:lnTo>
                  <a:lnTo>
                    <a:pt x="30688" y="21216"/>
                  </a:lnTo>
                  <a:lnTo>
                    <a:pt x="30954" y="20479"/>
                  </a:lnTo>
                  <a:lnTo>
                    <a:pt x="31160" y="19711"/>
                  </a:lnTo>
                  <a:lnTo>
                    <a:pt x="31338" y="18974"/>
                  </a:lnTo>
                  <a:lnTo>
                    <a:pt x="31456" y="18177"/>
                  </a:lnTo>
                  <a:lnTo>
                    <a:pt x="31574" y="17380"/>
                  </a:lnTo>
                  <a:lnTo>
                    <a:pt x="31633" y="16584"/>
                  </a:lnTo>
                  <a:lnTo>
                    <a:pt x="31633" y="15757"/>
                  </a:lnTo>
                  <a:lnTo>
                    <a:pt x="31633" y="14961"/>
                  </a:lnTo>
                  <a:lnTo>
                    <a:pt x="31544" y="14164"/>
                  </a:lnTo>
                  <a:lnTo>
                    <a:pt x="31456" y="13367"/>
                  </a:lnTo>
                  <a:lnTo>
                    <a:pt x="31308" y="12571"/>
                  </a:lnTo>
                  <a:lnTo>
                    <a:pt x="31131" y="11803"/>
                  </a:lnTo>
                  <a:lnTo>
                    <a:pt x="30924" y="11066"/>
                  </a:lnTo>
                  <a:lnTo>
                    <a:pt x="30659" y="10328"/>
                  </a:lnTo>
                  <a:lnTo>
                    <a:pt x="30393" y="9620"/>
                  </a:lnTo>
                  <a:lnTo>
                    <a:pt x="30069" y="8912"/>
                  </a:lnTo>
                  <a:lnTo>
                    <a:pt x="29715" y="8233"/>
                  </a:lnTo>
                  <a:lnTo>
                    <a:pt x="29331" y="7554"/>
                  </a:lnTo>
                  <a:lnTo>
                    <a:pt x="28918" y="6935"/>
                  </a:lnTo>
                  <a:lnTo>
                    <a:pt x="28475" y="6315"/>
                  </a:lnTo>
                  <a:lnTo>
                    <a:pt x="28003" y="5725"/>
                  </a:lnTo>
                  <a:lnTo>
                    <a:pt x="27502" y="5135"/>
                  </a:lnTo>
                  <a:lnTo>
                    <a:pt x="26970" y="4604"/>
                  </a:lnTo>
                  <a:lnTo>
                    <a:pt x="26410" y="4073"/>
                  </a:lnTo>
                  <a:lnTo>
                    <a:pt x="25849" y="3571"/>
                  </a:lnTo>
                  <a:lnTo>
                    <a:pt x="25259" y="3099"/>
                  </a:lnTo>
                  <a:lnTo>
                    <a:pt x="24639" y="2656"/>
                  </a:lnTo>
                  <a:lnTo>
                    <a:pt x="23990" y="2243"/>
                  </a:lnTo>
                  <a:lnTo>
                    <a:pt x="23311" y="1889"/>
                  </a:lnTo>
                  <a:lnTo>
                    <a:pt x="22633" y="1535"/>
                  </a:lnTo>
                  <a:lnTo>
                    <a:pt x="21925" y="1210"/>
                  </a:lnTo>
                  <a:lnTo>
                    <a:pt x="21216" y="945"/>
                  </a:lnTo>
                  <a:lnTo>
                    <a:pt x="20479" y="679"/>
                  </a:lnTo>
                  <a:lnTo>
                    <a:pt x="19741" y="473"/>
                  </a:lnTo>
                  <a:lnTo>
                    <a:pt x="18974" y="296"/>
                  </a:lnTo>
                  <a:lnTo>
                    <a:pt x="18177" y="178"/>
                  </a:lnTo>
                  <a:lnTo>
                    <a:pt x="17380" y="60"/>
                  </a:lnTo>
                  <a:lnTo>
                    <a:pt x="16584" y="1"/>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flipH="1">
              <a:off x="2676374" y="2923446"/>
              <a:ext cx="232583" cy="232583"/>
            </a:xfrm>
            <a:custGeom>
              <a:rect b="b" l="l" r="r" t="t"/>
              <a:pathLst>
                <a:path extrusionOk="0" h="27738" w="27738">
                  <a:moveTo>
                    <a:pt x="13839" y="1"/>
                  </a:moveTo>
                  <a:lnTo>
                    <a:pt x="13101" y="30"/>
                  </a:lnTo>
                  <a:lnTo>
                    <a:pt x="12423" y="90"/>
                  </a:lnTo>
                  <a:lnTo>
                    <a:pt x="11715" y="178"/>
                  </a:lnTo>
                  <a:lnTo>
                    <a:pt x="11036" y="296"/>
                  </a:lnTo>
                  <a:lnTo>
                    <a:pt x="10357" y="444"/>
                  </a:lnTo>
                  <a:lnTo>
                    <a:pt x="9708" y="650"/>
                  </a:lnTo>
                  <a:lnTo>
                    <a:pt x="9059" y="857"/>
                  </a:lnTo>
                  <a:lnTo>
                    <a:pt x="8439" y="1122"/>
                  </a:lnTo>
                  <a:lnTo>
                    <a:pt x="7820" y="1388"/>
                  </a:lnTo>
                  <a:lnTo>
                    <a:pt x="7229" y="1683"/>
                  </a:lnTo>
                  <a:lnTo>
                    <a:pt x="6639" y="2037"/>
                  </a:lnTo>
                  <a:lnTo>
                    <a:pt x="6079" y="2391"/>
                  </a:lnTo>
                  <a:lnTo>
                    <a:pt x="5548" y="2775"/>
                  </a:lnTo>
                  <a:lnTo>
                    <a:pt x="5016" y="3188"/>
                  </a:lnTo>
                  <a:lnTo>
                    <a:pt x="4515" y="3630"/>
                  </a:lnTo>
                  <a:lnTo>
                    <a:pt x="4043" y="4103"/>
                  </a:lnTo>
                  <a:lnTo>
                    <a:pt x="3571" y="4575"/>
                  </a:lnTo>
                  <a:lnTo>
                    <a:pt x="3157" y="5076"/>
                  </a:lnTo>
                  <a:lnTo>
                    <a:pt x="2744" y="5607"/>
                  </a:lnTo>
                  <a:lnTo>
                    <a:pt x="2361" y="6139"/>
                  </a:lnTo>
                  <a:lnTo>
                    <a:pt x="1977" y="6699"/>
                  </a:lnTo>
                  <a:lnTo>
                    <a:pt x="1653" y="7289"/>
                  </a:lnTo>
                  <a:lnTo>
                    <a:pt x="1357" y="7879"/>
                  </a:lnTo>
                  <a:lnTo>
                    <a:pt x="1092" y="8499"/>
                  </a:lnTo>
                  <a:lnTo>
                    <a:pt x="826" y="9148"/>
                  </a:lnTo>
                  <a:lnTo>
                    <a:pt x="620" y="9797"/>
                  </a:lnTo>
                  <a:lnTo>
                    <a:pt x="443" y="10447"/>
                  </a:lnTo>
                  <a:lnTo>
                    <a:pt x="266" y="11125"/>
                  </a:lnTo>
                  <a:lnTo>
                    <a:pt x="148" y="11804"/>
                  </a:lnTo>
                  <a:lnTo>
                    <a:pt x="59" y="12483"/>
                  </a:lnTo>
                  <a:lnTo>
                    <a:pt x="30" y="13191"/>
                  </a:lnTo>
                  <a:lnTo>
                    <a:pt x="0" y="13899"/>
                  </a:lnTo>
                  <a:lnTo>
                    <a:pt x="30" y="14607"/>
                  </a:lnTo>
                  <a:lnTo>
                    <a:pt x="89" y="15315"/>
                  </a:lnTo>
                  <a:lnTo>
                    <a:pt x="177" y="16023"/>
                  </a:lnTo>
                  <a:lnTo>
                    <a:pt x="295" y="16702"/>
                  </a:lnTo>
                  <a:lnTo>
                    <a:pt x="443" y="17381"/>
                  </a:lnTo>
                  <a:lnTo>
                    <a:pt x="649" y="18030"/>
                  </a:lnTo>
                  <a:lnTo>
                    <a:pt x="856" y="18679"/>
                  </a:lnTo>
                  <a:lnTo>
                    <a:pt x="1121" y="19299"/>
                  </a:lnTo>
                  <a:lnTo>
                    <a:pt x="1387" y="19918"/>
                  </a:lnTo>
                  <a:lnTo>
                    <a:pt x="1682" y="20509"/>
                  </a:lnTo>
                  <a:lnTo>
                    <a:pt x="2036" y="21099"/>
                  </a:lnTo>
                  <a:lnTo>
                    <a:pt x="2390" y="21659"/>
                  </a:lnTo>
                  <a:lnTo>
                    <a:pt x="2774" y="22190"/>
                  </a:lnTo>
                  <a:lnTo>
                    <a:pt x="3187" y="22722"/>
                  </a:lnTo>
                  <a:lnTo>
                    <a:pt x="3630" y="23223"/>
                  </a:lnTo>
                  <a:lnTo>
                    <a:pt x="4102" y="23695"/>
                  </a:lnTo>
                  <a:lnTo>
                    <a:pt x="4574" y="24167"/>
                  </a:lnTo>
                  <a:lnTo>
                    <a:pt x="5075" y="24581"/>
                  </a:lnTo>
                  <a:lnTo>
                    <a:pt x="5607" y="24994"/>
                  </a:lnTo>
                  <a:lnTo>
                    <a:pt x="6138" y="25377"/>
                  </a:lnTo>
                  <a:lnTo>
                    <a:pt x="6698" y="25731"/>
                  </a:lnTo>
                  <a:lnTo>
                    <a:pt x="7288" y="26085"/>
                  </a:lnTo>
                  <a:lnTo>
                    <a:pt x="7879" y="26381"/>
                  </a:lnTo>
                  <a:lnTo>
                    <a:pt x="8498" y="26646"/>
                  </a:lnTo>
                  <a:lnTo>
                    <a:pt x="9147" y="26912"/>
                  </a:lnTo>
                  <a:lnTo>
                    <a:pt x="9797" y="27118"/>
                  </a:lnTo>
                  <a:lnTo>
                    <a:pt x="10446" y="27295"/>
                  </a:lnTo>
                  <a:lnTo>
                    <a:pt x="11124" y="27472"/>
                  </a:lnTo>
                  <a:lnTo>
                    <a:pt x="11803" y="27590"/>
                  </a:lnTo>
                  <a:lnTo>
                    <a:pt x="12482" y="27679"/>
                  </a:lnTo>
                  <a:lnTo>
                    <a:pt x="13190" y="27708"/>
                  </a:lnTo>
                  <a:lnTo>
                    <a:pt x="13898" y="27738"/>
                  </a:lnTo>
                  <a:lnTo>
                    <a:pt x="14636" y="27708"/>
                  </a:lnTo>
                  <a:lnTo>
                    <a:pt x="15314" y="27649"/>
                  </a:lnTo>
                  <a:lnTo>
                    <a:pt x="16023" y="27561"/>
                  </a:lnTo>
                  <a:lnTo>
                    <a:pt x="16701" y="27443"/>
                  </a:lnTo>
                  <a:lnTo>
                    <a:pt x="17380" y="27295"/>
                  </a:lnTo>
                  <a:lnTo>
                    <a:pt x="18029" y="27089"/>
                  </a:lnTo>
                  <a:lnTo>
                    <a:pt x="18678" y="26882"/>
                  </a:lnTo>
                  <a:lnTo>
                    <a:pt x="19298" y="26617"/>
                  </a:lnTo>
                  <a:lnTo>
                    <a:pt x="19918" y="26351"/>
                  </a:lnTo>
                  <a:lnTo>
                    <a:pt x="20508" y="26026"/>
                  </a:lnTo>
                  <a:lnTo>
                    <a:pt x="21098" y="25702"/>
                  </a:lnTo>
                  <a:lnTo>
                    <a:pt x="21659" y="25348"/>
                  </a:lnTo>
                  <a:lnTo>
                    <a:pt x="22190" y="24964"/>
                  </a:lnTo>
                  <a:lnTo>
                    <a:pt x="22721" y="24551"/>
                  </a:lnTo>
                  <a:lnTo>
                    <a:pt x="23222" y="24108"/>
                  </a:lnTo>
                  <a:lnTo>
                    <a:pt x="23695" y="23636"/>
                  </a:lnTo>
                  <a:lnTo>
                    <a:pt x="24167" y="23164"/>
                  </a:lnTo>
                  <a:lnTo>
                    <a:pt x="24580" y="22663"/>
                  </a:lnTo>
                  <a:lnTo>
                    <a:pt x="24993" y="22131"/>
                  </a:lnTo>
                  <a:lnTo>
                    <a:pt x="25377" y="21600"/>
                  </a:lnTo>
                  <a:lnTo>
                    <a:pt x="25760" y="21010"/>
                  </a:lnTo>
                  <a:lnTo>
                    <a:pt x="26085" y="20450"/>
                  </a:lnTo>
                  <a:lnTo>
                    <a:pt x="26380" y="19830"/>
                  </a:lnTo>
                  <a:lnTo>
                    <a:pt x="26645" y="19240"/>
                  </a:lnTo>
                  <a:lnTo>
                    <a:pt x="26911" y="18591"/>
                  </a:lnTo>
                  <a:lnTo>
                    <a:pt x="27117" y="17941"/>
                  </a:lnTo>
                  <a:lnTo>
                    <a:pt x="27294" y="17292"/>
                  </a:lnTo>
                  <a:lnTo>
                    <a:pt x="27472" y="16614"/>
                  </a:lnTo>
                  <a:lnTo>
                    <a:pt x="27590" y="15935"/>
                  </a:lnTo>
                  <a:lnTo>
                    <a:pt x="27678" y="15256"/>
                  </a:lnTo>
                  <a:lnTo>
                    <a:pt x="27708" y="14548"/>
                  </a:lnTo>
                  <a:lnTo>
                    <a:pt x="27737" y="13840"/>
                  </a:lnTo>
                  <a:lnTo>
                    <a:pt x="27708" y="13102"/>
                  </a:lnTo>
                  <a:lnTo>
                    <a:pt x="27649" y="12424"/>
                  </a:lnTo>
                  <a:lnTo>
                    <a:pt x="27560" y="11715"/>
                  </a:lnTo>
                  <a:lnTo>
                    <a:pt x="27442" y="11037"/>
                  </a:lnTo>
                  <a:lnTo>
                    <a:pt x="27294" y="10358"/>
                  </a:lnTo>
                  <a:lnTo>
                    <a:pt x="27088" y="9709"/>
                  </a:lnTo>
                  <a:lnTo>
                    <a:pt x="26881" y="9060"/>
                  </a:lnTo>
                  <a:lnTo>
                    <a:pt x="26616" y="8440"/>
                  </a:lnTo>
                  <a:lnTo>
                    <a:pt x="26350" y="7820"/>
                  </a:lnTo>
                  <a:lnTo>
                    <a:pt x="26026" y="7230"/>
                  </a:lnTo>
                  <a:lnTo>
                    <a:pt x="25701" y="6640"/>
                  </a:lnTo>
                  <a:lnTo>
                    <a:pt x="25347" y="6079"/>
                  </a:lnTo>
                  <a:lnTo>
                    <a:pt x="24963" y="5548"/>
                  </a:lnTo>
                  <a:lnTo>
                    <a:pt x="24550" y="5017"/>
                  </a:lnTo>
                  <a:lnTo>
                    <a:pt x="24108" y="4516"/>
                  </a:lnTo>
                  <a:lnTo>
                    <a:pt x="23636" y="4043"/>
                  </a:lnTo>
                  <a:lnTo>
                    <a:pt x="23163" y="3571"/>
                  </a:lnTo>
                  <a:lnTo>
                    <a:pt x="22662" y="3158"/>
                  </a:lnTo>
                  <a:lnTo>
                    <a:pt x="22131" y="2745"/>
                  </a:lnTo>
                  <a:lnTo>
                    <a:pt x="21600" y="2362"/>
                  </a:lnTo>
                  <a:lnTo>
                    <a:pt x="21009" y="1978"/>
                  </a:lnTo>
                  <a:lnTo>
                    <a:pt x="20449" y="1653"/>
                  </a:lnTo>
                  <a:lnTo>
                    <a:pt x="19829" y="1358"/>
                  </a:lnTo>
                  <a:lnTo>
                    <a:pt x="19239" y="1063"/>
                  </a:lnTo>
                  <a:lnTo>
                    <a:pt x="18590" y="827"/>
                  </a:lnTo>
                  <a:lnTo>
                    <a:pt x="17941" y="621"/>
                  </a:lnTo>
                  <a:lnTo>
                    <a:pt x="17291" y="444"/>
                  </a:lnTo>
                  <a:lnTo>
                    <a:pt x="16613" y="267"/>
                  </a:lnTo>
                  <a:lnTo>
                    <a:pt x="15934" y="149"/>
                  </a:lnTo>
                  <a:lnTo>
                    <a:pt x="15255" y="60"/>
                  </a:lnTo>
                  <a:lnTo>
                    <a:pt x="14547" y="30"/>
                  </a:lnTo>
                  <a:lnTo>
                    <a:pt x="1383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flipH="1">
              <a:off x="2688255" y="2935327"/>
              <a:ext cx="208828" cy="208828"/>
            </a:xfrm>
            <a:custGeom>
              <a:rect b="b" l="l" r="r" t="t"/>
              <a:pathLst>
                <a:path extrusionOk="0" h="24905" w="24905">
                  <a:moveTo>
                    <a:pt x="12423" y="0"/>
                  </a:moveTo>
                  <a:lnTo>
                    <a:pt x="11774" y="30"/>
                  </a:lnTo>
                  <a:lnTo>
                    <a:pt x="11154" y="59"/>
                  </a:lnTo>
                  <a:lnTo>
                    <a:pt x="10535" y="148"/>
                  </a:lnTo>
                  <a:lnTo>
                    <a:pt x="9915" y="266"/>
                  </a:lnTo>
                  <a:lnTo>
                    <a:pt x="9295" y="413"/>
                  </a:lnTo>
                  <a:lnTo>
                    <a:pt x="8705" y="590"/>
                  </a:lnTo>
                  <a:lnTo>
                    <a:pt x="8145" y="768"/>
                  </a:lnTo>
                  <a:lnTo>
                    <a:pt x="7584" y="1004"/>
                  </a:lnTo>
                  <a:lnTo>
                    <a:pt x="7023" y="1240"/>
                  </a:lnTo>
                  <a:lnTo>
                    <a:pt x="6492" y="1535"/>
                  </a:lnTo>
                  <a:lnTo>
                    <a:pt x="5961" y="1830"/>
                  </a:lnTo>
                  <a:lnTo>
                    <a:pt x="5459" y="2154"/>
                  </a:lnTo>
                  <a:lnTo>
                    <a:pt x="4987" y="2508"/>
                  </a:lnTo>
                  <a:lnTo>
                    <a:pt x="4515" y="2863"/>
                  </a:lnTo>
                  <a:lnTo>
                    <a:pt x="4043" y="3276"/>
                  </a:lnTo>
                  <a:lnTo>
                    <a:pt x="3630" y="3689"/>
                  </a:lnTo>
                  <a:lnTo>
                    <a:pt x="3217" y="4102"/>
                  </a:lnTo>
                  <a:lnTo>
                    <a:pt x="2833" y="4574"/>
                  </a:lnTo>
                  <a:lnTo>
                    <a:pt x="2450" y="5046"/>
                  </a:lnTo>
                  <a:lnTo>
                    <a:pt x="2125" y="5518"/>
                  </a:lnTo>
                  <a:lnTo>
                    <a:pt x="1800" y="6020"/>
                  </a:lnTo>
                  <a:lnTo>
                    <a:pt x="1505" y="6551"/>
                  </a:lnTo>
                  <a:lnTo>
                    <a:pt x="1210" y="7082"/>
                  </a:lnTo>
                  <a:lnTo>
                    <a:pt x="974" y="7643"/>
                  </a:lnTo>
                  <a:lnTo>
                    <a:pt x="738" y="8203"/>
                  </a:lnTo>
                  <a:lnTo>
                    <a:pt x="561" y="8794"/>
                  </a:lnTo>
                  <a:lnTo>
                    <a:pt x="384" y="9384"/>
                  </a:lnTo>
                  <a:lnTo>
                    <a:pt x="266" y="9974"/>
                  </a:lnTo>
                  <a:lnTo>
                    <a:pt x="148" y="10593"/>
                  </a:lnTo>
                  <a:lnTo>
                    <a:pt x="59" y="11213"/>
                  </a:lnTo>
                  <a:lnTo>
                    <a:pt x="30" y="11833"/>
                  </a:lnTo>
                  <a:lnTo>
                    <a:pt x="0" y="12482"/>
                  </a:lnTo>
                  <a:lnTo>
                    <a:pt x="30" y="13131"/>
                  </a:lnTo>
                  <a:lnTo>
                    <a:pt x="89" y="13751"/>
                  </a:lnTo>
                  <a:lnTo>
                    <a:pt x="148" y="14370"/>
                  </a:lnTo>
                  <a:lnTo>
                    <a:pt x="266" y="14990"/>
                  </a:lnTo>
                  <a:lnTo>
                    <a:pt x="414" y="15610"/>
                  </a:lnTo>
                  <a:lnTo>
                    <a:pt x="591" y="16200"/>
                  </a:lnTo>
                  <a:lnTo>
                    <a:pt x="768" y="16760"/>
                  </a:lnTo>
                  <a:lnTo>
                    <a:pt x="1004" y="17321"/>
                  </a:lnTo>
                  <a:lnTo>
                    <a:pt x="1240" y="17882"/>
                  </a:lnTo>
                  <a:lnTo>
                    <a:pt x="1535" y="18413"/>
                  </a:lnTo>
                  <a:lnTo>
                    <a:pt x="1830" y="18944"/>
                  </a:lnTo>
                  <a:lnTo>
                    <a:pt x="2155" y="19446"/>
                  </a:lnTo>
                  <a:lnTo>
                    <a:pt x="2509" y="19918"/>
                  </a:lnTo>
                  <a:lnTo>
                    <a:pt x="2863" y="20390"/>
                  </a:lnTo>
                  <a:lnTo>
                    <a:pt x="3276" y="20832"/>
                  </a:lnTo>
                  <a:lnTo>
                    <a:pt x="3689" y="21275"/>
                  </a:lnTo>
                  <a:lnTo>
                    <a:pt x="4102" y="21688"/>
                  </a:lnTo>
                  <a:lnTo>
                    <a:pt x="4574" y="22072"/>
                  </a:lnTo>
                  <a:lnTo>
                    <a:pt x="5046" y="22455"/>
                  </a:lnTo>
                  <a:lnTo>
                    <a:pt x="5518" y="22780"/>
                  </a:lnTo>
                  <a:lnTo>
                    <a:pt x="6020" y="23105"/>
                  </a:lnTo>
                  <a:lnTo>
                    <a:pt x="6551" y="23400"/>
                  </a:lnTo>
                  <a:lnTo>
                    <a:pt x="7082" y="23695"/>
                  </a:lnTo>
                  <a:lnTo>
                    <a:pt x="7643" y="23931"/>
                  </a:lnTo>
                  <a:lnTo>
                    <a:pt x="8204" y="24167"/>
                  </a:lnTo>
                  <a:lnTo>
                    <a:pt x="8794" y="24344"/>
                  </a:lnTo>
                  <a:lnTo>
                    <a:pt x="9384" y="24521"/>
                  </a:lnTo>
                  <a:lnTo>
                    <a:pt x="9974" y="24639"/>
                  </a:lnTo>
                  <a:lnTo>
                    <a:pt x="10594" y="24757"/>
                  </a:lnTo>
                  <a:lnTo>
                    <a:pt x="11213" y="24845"/>
                  </a:lnTo>
                  <a:lnTo>
                    <a:pt x="11833" y="24875"/>
                  </a:lnTo>
                  <a:lnTo>
                    <a:pt x="12482" y="24904"/>
                  </a:lnTo>
                  <a:lnTo>
                    <a:pt x="13131" y="24875"/>
                  </a:lnTo>
                  <a:lnTo>
                    <a:pt x="13751" y="24816"/>
                  </a:lnTo>
                  <a:lnTo>
                    <a:pt x="14371" y="24757"/>
                  </a:lnTo>
                  <a:lnTo>
                    <a:pt x="14990" y="24639"/>
                  </a:lnTo>
                  <a:lnTo>
                    <a:pt x="15610" y="24491"/>
                  </a:lnTo>
                  <a:lnTo>
                    <a:pt x="16200" y="24314"/>
                  </a:lnTo>
                  <a:lnTo>
                    <a:pt x="16761" y="24137"/>
                  </a:lnTo>
                  <a:lnTo>
                    <a:pt x="17321" y="23901"/>
                  </a:lnTo>
                  <a:lnTo>
                    <a:pt x="17882" y="23665"/>
                  </a:lnTo>
                  <a:lnTo>
                    <a:pt x="18413" y="23370"/>
                  </a:lnTo>
                  <a:lnTo>
                    <a:pt x="18944" y="23075"/>
                  </a:lnTo>
                  <a:lnTo>
                    <a:pt x="19446" y="22750"/>
                  </a:lnTo>
                  <a:lnTo>
                    <a:pt x="19918" y="22396"/>
                  </a:lnTo>
                  <a:lnTo>
                    <a:pt x="20390" y="22042"/>
                  </a:lnTo>
                  <a:lnTo>
                    <a:pt x="20833" y="21629"/>
                  </a:lnTo>
                  <a:lnTo>
                    <a:pt x="21275" y="21216"/>
                  </a:lnTo>
                  <a:lnTo>
                    <a:pt x="21688" y="20803"/>
                  </a:lnTo>
                  <a:lnTo>
                    <a:pt x="22072" y="20331"/>
                  </a:lnTo>
                  <a:lnTo>
                    <a:pt x="22456" y="19859"/>
                  </a:lnTo>
                  <a:lnTo>
                    <a:pt x="22780" y="19387"/>
                  </a:lnTo>
                  <a:lnTo>
                    <a:pt x="23105" y="18885"/>
                  </a:lnTo>
                  <a:lnTo>
                    <a:pt x="23400" y="18354"/>
                  </a:lnTo>
                  <a:lnTo>
                    <a:pt x="23695" y="17823"/>
                  </a:lnTo>
                  <a:lnTo>
                    <a:pt x="23931" y="17262"/>
                  </a:lnTo>
                  <a:lnTo>
                    <a:pt x="24167" y="16701"/>
                  </a:lnTo>
                  <a:lnTo>
                    <a:pt x="24344" y="16111"/>
                  </a:lnTo>
                  <a:lnTo>
                    <a:pt x="24521" y="15521"/>
                  </a:lnTo>
                  <a:lnTo>
                    <a:pt x="24639" y="14931"/>
                  </a:lnTo>
                  <a:lnTo>
                    <a:pt x="24757" y="14311"/>
                  </a:lnTo>
                  <a:lnTo>
                    <a:pt x="24846" y="13692"/>
                  </a:lnTo>
                  <a:lnTo>
                    <a:pt x="24875" y="13043"/>
                  </a:lnTo>
                  <a:lnTo>
                    <a:pt x="24905" y="12423"/>
                  </a:lnTo>
                  <a:lnTo>
                    <a:pt x="24875" y="11774"/>
                  </a:lnTo>
                  <a:lnTo>
                    <a:pt x="24816" y="11154"/>
                  </a:lnTo>
                  <a:lnTo>
                    <a:pt x="24757" y="10505"/>
                  </a:lnTo>
                  <a:lnTo>
                    <a:pt x="24639" y="9915"/>
                  </a:lnTo>
                  <a:lnTo>
                    <a:pt x="24492" y="9295"/>
                  </a:lnTo>
                  <a:lnTo>
                    <a:pt x="24315" y="8705"/>
                  </a:lnTo>
                  <a:lnTo>
                    <a:pt x="24138" y="8144"/>
                  </a:lnTo>
                  <a:lnTo>
                    <a:pt x="23901" y="7584"/>
                  </a:lnTo>
                  <a:lnTo>
                    <a:pt x="23665" y="7023"/>
                  </a:lnTo>
                  <a:lnTo>
                    <a:pt x="23370" y="6492"/>
                  </a:lnTo>
                  <a:lnTo>
                    <a:pt x="23075" y="5961"/>
                  </a:lnTo>
                  <a:lnTo>
                    <a:pt x="22751" y="5459"/>
                  </a:lnTo>
                  <a:lnTo>
                    <a:pt x="22397" y="4987"/>
                  </a:lnTo>
                  <a:lnTo>
                    <a:pt x="22043" y="4515"/>
                  </a:lnTo>
                  <a:lnTo>
                    <a:pt x="21629" y="4043"/>
                  </a:lnTo>
                  <a:lnTo>
                    <a:pt x="21216" y="3630"/>
                  </a:lnTo>
                  <a:lnTo>
                    <a:pt x="20803" y="3217"/>
                  </a:lnTo>
                  <a:lnTo>
                    <a:pt x="20331" y="2833"/>
                  </a:lnTo>
                  <a:lnTo>
                    <a:pt x="19859" y="2449"/>
                  </a:lnTo>
                  <a:lnTo>
                    <a:pt x="19387" y="2125"/>
                  </a:lnTo>
                  <a:lnTo>
                    <a:pt x="18885" y="1800"/>
                  </a:lnTo>
                  <a:lnTo>
                    <a:pt x="18354" y="1476"/>
                  </a:lnTo>
                  <a:lnTo>
                    <a:pt x="17823" y="1210"/>
                  </a:lnTo>
                  <a:lnTo>
                    <a:pt x="17262" y="974"/>
                  </a:lnTo>
                  <a:lnTo>
                    <a:pt x="16702" y="738"/>
                  </a:lnTo>
                  <a:lnTo>
                    <a:pt x="16112" y="561"/>
                  </a:lnTo>
                  <a:lnTo>
                    <a:pt x="15521" y="384"/>
                  </a:lnTo>
                  <a:lnTo>
                    <a:pt x="14931" y="236"/>
                  </a:lnTo>
                  <a:lnTo>
                    <a:pt x="14312" y="148"/>
                  </a:lnTo>
                  <a:lnTo>
                    <a:pt x="13692" y="59"/>
                  </a:lnTo>
                  <a:lnTo>
                    <a:pt x="13043" y="30"/>
                  </a:lnTo>
                  <a:lnTo>
                    <a:pt x="12423" y="0"/>
                  </a:ln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flipH="1">
              <a:off x="2659553" y="2906625"/>
              <a:ext cx="266232" cy="266232"/>
            </a:xfrm>
            <a:custGeom>
              <a:rect b="b" l="l" r="r" t="t"/>
              <a:pathLst>
                <a:path extrusionOk="0" h="31751" w="31751">
                  <a:moveTo>
                    <a:pt x="15817" y="0"/>
                  </a:moveTo>
                  <a:lnTo>
                    <a:pt x="15020" y="30"/>
                  </a:lnTo>
                  <a:lnTo>
                    <a:pt x="14194" y="89"/>
                  </a:lnTo>
                  <a:lnTo>
                    <a:pt x="13397" y="178"/>
                  </a:lnTo>
                  <a:lnTo>
                    <a:pt x="12630" y="325"/>
                  </a:lnTo>
                  <a:lnTo>
                    <a:pt x="11863" y="502"/>
                  </a:lnTo>
                  <a:lnTo>
                    <a:pt x="11095" y="738"/>
                  </a:lnTo>
                  <a:lnTo>
                    <a:pt x="10358" y="974"/>
                  </a:lnTo>
                  <a:lnTo>
                    <a:pt x="9650" y="1269"/>
                  </a:lnTo>
                  <a:lnTo>
                    <a:pt x="8941" y="1594"/>
                  </a:lnTo>
                  <a:lnTo>
                    <a:pt x="8263" y="1948"/>
                  </a:lnTo>
                  <a:lnTo>
                    <a:pt x="7614" y="2332"/>
                  </a:lnTo>
                  <a:lnTo>
                    <a:pt x="6964" y="2745"/>
                  </a:lnTo>
                  <a:lnTo>
                    <a:pt x="6345" y="3187"/>
                  </a:lnTo>
                  <a:lnTo>
                    <a:pt x="5725" y="3659"/>
                  </a:lnTo>
                  <a:lnTo>
                    <a:pt x="5164" y="4161"/>
                  </a:lnTo>
                  <a:lnTo>
                    <a:pt x="4604" y="4692"/>
                  </a:lnTo>
                  <a:lnTo>
                    <a:pt x="4102" y="5223"/>
                  </a:lnTo>
                  <a:lnTo>
                    <a:pt x="3601" y="5813"/>
                  </a:lnTo>
                  <a:lnTo>
                    <a:pt x="3128" y="6404"/>
                  </a:lnTo>
                  <a:lnTo>
                    <a:pt x="2686" y="7023"/>
                  </a:lnTo>
                  <a:lnTo>
                    <a:pt x="2273" y="7672"/>
                  </a:lnTo>
                  <a:lnTo>
                    <a:pt x="1889" y="8351"/>
                  </a:lnTo>
                  <a:lnTo>
                    <a:pt x="1535" y="9030"/>
                  </a:lnTo>
                  <a:lnTo>
                    <a:pt x="1240" y="9738"/>
                  </a:lnTo>
                  <a:lnTo>
                    <a:pt x="945" y="10446"/>
                  </a:lnTo>
                  <a:lnTo>
                    <a:pt x="709" y="11184"/>
                  </a:lnTo>
                  <a:lnTo>
                    <a:pt x="473" y="11951"/>
                  </a:lnTo>
                  <a:lnTo>
                    <a:pt x="325" y="12718"/>
                  </a:lnTo>
                  <a:lnTo>
                    <a:pt x="178" y="13515"/>
                  </a:lnTo>
                  <a:lnTo>
                    <a:pt x="89" y="14282"/>
                  </a:lnTo>
                  <a:lnTo>
                    <a:pt x="30" y="15108"/>
                  </a:lnTo>
                  <a:lnTo>
                    <a:pt x="1" y="15934"/>
                  </a:lnTo>
                  <a:lnTo>
                    <a:pt x="30" y="16731"/>
                  </a:lnTo>
                  <a:lnTo>
                    <a:pt x="89" y="17557"/>
                  </a:lnTo>
                  <a:lnTo>
                    <a:pt x="178" y="18325"/>
                  </a:lnTo>
                  <a:lnTo>
                    <a:pt x="325" y="19121"/>
                  </a:lnTo>
                  <a:lnTo>
                    <a:pt x="502" y="19888"/>
                  </a:lnTo>
                  <a:lnTo>
                    <a:pt x="738" y="20626"/>
                  </a:lnTo>
                  <a:lnTo>
                    <a:pt x="974" y="21364"/>
                  </a:lnTo>
                  <a:lnTo>
                    <a:pt x="1269" y="22101"/>
                  </a:lnTo>
                  <a:lnTo>
                    <a:pt x="1594" y="22810"/>
                  </a:lnTo>
                  <a:lnTo>
                    <a:pt x="1948" y="23488"/>
                  </a:lnTo>
                  <a:lnTo>
                    <a:pt x="2332" y="24137"/>
                  </a:lnTo>
                  <a:lnTo>
                    <a:pt x="2745" y="24787"/>
                  </a:lnTo>
                  <a:lnTo>
                    <a:pt x="3187" y="25406"/>
                  </a:lnTo>
                  <a:lnTo>
                    <a:pt x="3660" y="25996"/>
                  </a:lnTo>
                  <a:lnTo>
                    <a:pt x="4161" y="26587"/>
                  </a:lnTo>
                  <a:lnTo>
                    <a:pt x="4692" y="27147"/>
                  </a:lnTo>
                  <a:lnTo>
                    <a:pt x="5223" y="27649"/>
                  </a:lnTo>
                  <a:lnTo>
                    <a:pt x="5814" y="28150"/>
                  </a:lnTo>
                  <a:lnTo>
                    <a:pt x="6404" y="28623"/>
                  </a:lnTo>
                  <a:lnTo>
                    <a:pt x="7023" y="29065"/>
                  </a:lnTo>
                  <a:lnTo>
                    <a:pt x="7673" y="29478"/>
                  </a:lnTo>
                  <a:lnTo>
                    <a:pt x="8351" y="29862"/>
                  </a:lnTo>
                  <a:lnTo>
                    <a:pt x="9030" y="30216"/>
                  </a:lnTo>
                  <a:lnTo>
                    <a:pt x="9738" y="30511"/>
                  </a:lnTo>
                  <a:lnTo>
                    <a:pt x="10446" y="30806"/>
                  </a:lnTo>
                  <a:lnTo>
                    <a:pt x="11184" y="31042"/>
                  </a:lnTo>
                  <a:lnTo>
                    <a:pt x="11951" y="31249"/>
                  </a:lnTo>
                  <a:lnTo>
                    <a:pt x="12718" y="31426"/>
                  </a:lnTo>
                  <a:lnTo>
                    <a:pt x="13515" y="31573"/>
                  </a:lnTo>
                  <a:lnTo>
                    <a:pt x="14312" y="31662"/>
                  </a:lnTo>
                  <a:lnTo>
                    <a:pt x="15108" y="31721"/>
                  </a:lnTo>
                  <a:lnTo>
                    <a:pt x="15935" y="31750"/>
                  </a:lnTo>
                  <a:lnTo>
                    <a:pt x="16731" y="31721"/>
                  </a:lnTo>
                  <a:lnTo>
                    <a:pt x="17558" y="31662"/>
                  </a:lnTo>
                  <a:lnTo>
                    <a:pt x="18325" y="31573"/>
                  </a:lnTo>
                  <a:lnTo>
                    <a:pt x="19121" y="31426"/>
                  </a:lnTo>
                  <a:lnTo>
                    <a:pt x="19889" y="31249"/>
                  </a:lnTo>
                  <a:lnTo>
                    <a:pt x="20626" y="31013"/>
                  </a:lnTo>
                  <a:lnTo>
                    <a:pt x="21364" y="30777"/>
                  </a:lnTo>
                  <a:lnTo>
                    <a:pt x="22102" y="30482"/>
                  </a:lnTo>
                  <a:lnTo>
                    <a:pt x="22810" y="30157"/>
                  </a:lnTo>
                  <a:lnTo>
                    <a:pt x="23489" y="29803"/>
                  </a:lnTo>
                  <a:lnTo>
                    <a:pt x="24138" y="29419"/>
                  </a:lnTo>
                  <a:lnTo>
                    <a:pt x="24787" y="29006"/>
                  </a:lnTo>
                  <a:lnTo>
                    <a:pt x="25407" y="28564"/>
                  </a:lnTo>
                  <a:lnTo>
                    <a:pt x="25997" y="28091"/>
                  </a:lnTo>
                  <a:lnTo>
                    <a:pt x="26587" y="27590"/>
                  </a:lnTo>
                  <a:lnTo>
                    <a:pt x="27147" y="27059"/>
                  </a:lnTo>
                  <a:lnTo>
                    <a:pt x="27649" y="26528"/>
                  </a:lnTo>
                  <a:lnTo>
                    <a:pt x="28151" y="25937"/>
                  </a:lnTo>
                  <a:lnTo>
                    <a:pt x="28623" y="25347"/>
                  </a:lnTo>
                  <a:lnTo>
                    <a:pt x="29065" y="24728"/>
                  </a:lnTo>
                  <a:lnTo>
                    <a:pt x="29479" y="24078"/>
                  </a:lnTo>
                  <a:lnTo>
                    <a:pt x="29862" y="23400"/>
                  </a:lnTo>
                  <a:lnTo>
                    <a:pt x="30216" y="22721"/>
                  </a:lnTo>
                  <a:lnTo>
                    <a:pt x="30511" y="22013"/>
                  </a:lnTo>
                  <a:lnTo>
                    <a:pt x="30806" y="21275"/>
                  </a:lnTo>
                  <a:lnTo>
                    <a:pt x="31042" y="20538"/>
                  </a:lnTo>
                  <a:lnTo>
                    <a:pt x="31249" y="19800"/>
                  </a:lnTo>
                  <a:lnTo>
                    <a:pt x="31426" y="19033"/>
                  </a:lnTo>
                  <a:lnTo>
                    <a:pt x="31574" y="18236"/>
                  </a:lnTo>
                  <a:lnTo>
                    <a:pt x="31662" y="17439"/>
                  </a:lnTo>
                  <a:lnTo>
                    <a:pt x="31721" y="16643"/>
                  </a:lnTo>
                  <a:lnTo>
                    <a:pt x="31751" y="15816"/>
                  </a:lnTo>
                  <a:lnTo>
                    <a:pt x="31721" y="15020"/>
                  </a:lnTo>
                  <a:lnTo>
                    <a:pt x="31662" y="14194"/>
                  </a:lnTo>
                  <a:lnTo>
                    <a:pt x="31574" y="13397"/>
                  </a:lnTo>
                  <a:lnTo>
                    <a:pt x="31426" y="12630"/>
                  </a:lnTo>
                  <a:lnTo>
                    <a:pt x="31249" y="11862"/>
                  </a:lnTo>
                  <a:lnTo>
                    <a:pt x="31013" y="11095"/>
                  </a:lnTo>
                  <a:lnTo>
                    <a:pt x="30777" y="10358"/>
                  </a:lnTo>
                  <a:lnTo>
                    <a:pt x="30482" y="9649"/>
                  </a:lnTo>
                  <a:lnTo>
                    <a:pt x="30157" y="8941"/>
                  </a:lnTo>
                  <a:lnTo>
                    <a:pt x="29803" y="8263"/>
                  </a:lnTo>
                  <a:lnTo>
                    <a:pt x="29420" y="7613"/>
                  </a:lnTo>
                  <a:lnTo>
                    <a:pt x="29006" y="6964"/>
                  </a:lnTo>
                  <a:lnTo>
                    <a:pt x="28564" y="6345"/>
                  </a:lnTo>
                  <a:lnTo>
                    <a:pt x="28092" y="5725"/>
                  </a:lnTo>
                  <a:lnTo>
                    <a:pt x="27590" y="5164"/>
                  </a:lnTo>
                  <a:lnTo>
                    <a:pt x="27059" y="4604"/>
                  </a:lnTo>
                  <a:lnTo>
                    <a:pt x="26528" y="4102"/>
                  </a:lnTo>
                  <a:lnTo>
                    <a:pt x="25938" y="3600"/>
                  </a:lnTo>
                  <a:lnTo>
                    <a:pt x="25347" y="3128"/>
                  </a:lnTo>
                  <a:lnTo>
                    <a:pt x="24728" y="2686"/>
                  </a:lnTo>
                  <a:lnTo>
                    <a:pt x="24079" y="2273"/>
                  </a:lnTo>
                  <a:lnTo>
                    <a:pt x="23400" y="1889"/>
                  </a:lnTo>
                  <a:lnTo>
                    <a:pt x="22721" y="1535"/>
                  </a:lnTo>
                  <a:lnTo>
                    <a:pt x="22013" y="1240"/>
                  </a:lnTo>
                  <a:lnTo>
                    <a:pt x="21305" y="945"/>
                  </a:lnTo>
                  <a:lnTo>
                    <a:pt x="20538" y="709"/>
                  </a:lnTo>
                  <a:lnTo>
                    <a:pt x="19800" y="473"/>
                  </a:lnTo>
                  <a:lnTo>
                    <a:pt x="19033" y="296"/>
                  </a:lnTo>
                  <a:lnTo>
                    <a:pt x="18236" y="178"/>
                  </a:lnTo>
                  <a:lnTo>
                    <a:pt x="17439" y="60"/>
                  </a:lnTo>
                  <a:lnTo>
                    <a:pt x="166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flipH="1">
              <a:off x="2587308" y="2360074"/>
              <a:ext cx="1203700" cy="229120"/>
            </a:xfrm>
            <a:custGeom>
              <a:rect b="b" l="l" r="r" t="t"/>
              <a:pathLst>
                <a:path extrusionOk="0" h="27325" w="143554">
                  <a:moveTo>
                    <a:pt x="126676" y="1"/>
                  </a:moveTo>
                  <a:lnTo>
                    <a:pt x="26970" y="296"/>
                  </a:lnTo>
                  <a:lnTo>
                    <a:pt x="25996" y="296"/>
                  </a:lnTo>
                  <a:lnTo>
                    <a:pt x="25052" y="325"/>
                  </a:lnTo>
                  <a:lnTo>
                    <a:pt x="24580" y="384"/>
                  </a:lnTo>
                  <a:lnTo>
                    <a:pt x="24137" y="443"/>
                  </a:lnTo>
                  <a:lnTo>
                    <a:pt x="23695" y="503"/>
                  </a:lnTo>
                  <a:lnTo>
                    <a:pt x="23252" y="621"/>
                  </a:lnTo>
                  <a:lnTo>
                    <a:pt x="22809" y="768"/>
                  </a:lnTo>
                  <a:lnTo>
                    <a:pt x="22367" y="916"/>
                  </a:lnTo>
                  <a:lnTo>
                    <a:pt x="21924" y="1122"/>
                  </a:lnTo>
                  <a:lnTo>
                    <a:pt x="21482" y="1388"/>
                  </a:lnTo>
                  <a:lnTo>
                    <a:pt x="21039" y="1653"/>
                  </a:lnTo>
                  <a:lnTo>
                    <a:pt x="20596" y="2007"/>
                  </a:lnTo>
                  <a:lnTo>
                    <a:pt x="20154" y="2391"/>
                  </a:lnTo>
                  <a:lnTo>
                    <a:pt x="19682" y="2834"/>
                  </a:lnTo>
                  <a:lnTo>
                    <a:pt x="15816" y="6788"/>
                  </a:lnTo>
                  <a:lnTo>
                    <a:pt x="9590" y="13073"/>
                  </a:lnTo>
                  <a:lnTo>
                    <a:pt x="3630" y="19063"/>
                  </a:lnTo>
                  <a:lnTo>
                    <a:pt x="1564" y="21128"/>
                  </a:lnTo>
                  <a:lnTo>
                    <a:pt x="531" y="22102"/>
                  </a:lnTo>
                  <a:lnTo>
                    <a:pt x="354" y="22338"/>
                  </a:lnTo>
                  <a:lnTo>
                    <a:pt x="207" y="22603"/>
                  </a:lnTo>
                  <a:lnTo>
                    <a:pt x="89" y="22928"/>
                  </a:lnTo>
                  <a:lnTo>
                    <a:pt x="30" y="23312"/>
                  </a:lnTo>
                  <a:lnTo>
                    <a:pt x="0" y="23725"/>
                  </a:lnTo>
                  <a:lnTo>
                    <a:pt x="59" y="24167"/>
                  </a:lnTo>
                  <a:lnTo>
                    <a:pt x="148" y="24610"/>
                  </a:lnTo>
                  <a:lnTo>
                    <a:pt x="325" y="25082"/>
                  </a:lnTo>
                  <a:lnTo>
                    <a:pt x="413" y="25289"/>
                  </a:lnTo>
                  <a:lnTo>
                    <a:pt x="561" y="25525"/>
                  </a:lnTo>
                  <a:lnTo>
                    <a:pt x="708" y="25731"/>
                  </a:lnTo>
                  <a:lnTo>
                    <a:pt x="885" y="25938"/>
                  </a:lnTo>
                  <a:lnTo>
                    <a:pt x="1062" y="26115"/>
                  </a:lnTo>
                  <a:lnTo>
                    <a:pt x="1298" y="26321"/>
                  </a:lnTo>
                  <a:lnTo>
                    <a:pt x="1534" y="26498"/>
                  </a:lnTo>
                  <a:lnTo>
                    <a:pt x="1800" y="26646"/>
                  </a:lnTo>
                  <a:lnTo>
                    <a:pt x="2066" y="26794"/>
                  </a:lnTo>
                  <a:lnTo>
                    <a:pt x="2390" y="26941"/>
                  </a:lnTo>
                  <a:lnTo>
                    <a:pt x="2715" y="27059"/>
                  </a:lnTo>
                  <a:lnTo>
                    <a:pt x="3069" y="27148"/>
                  </a:lnTo>
                  <a:lnTo>
                    <a:pt x="3482" y="27236"/>
                  </a:lnTo>
                  <a:lnTo>
                    <a:pt x="3895" y="27266"/>
                  </a:lnTo>
                  <a:lnTo>
                    <a:pt x="4338" y="27325"/>
                  </a:lnTo>
                  <a:lnTo>
                    <a:pt x="4810" y="27325"/>
                  </a:lnTo>
                  <a:lnTo>
                    <a:pt x="139423" y="26941"/>
                  </a:lnTo>
                  <a:lnTo>
                    <a:pt x="140013" y="26912"/>
                  </a:lnTo>
                  <a:lnTo>
                    <a:pt x="140544" y="26853"/>
                  </a:lnTo>
                  <a:lnTo>
                    <a:pt x="141046" y="26764"/>
                  </a:lnTo>
                  <a:lnTo>
                    <a:pt x="141518" y="26646"/>
                  </a:lnTo>
                  <a:lnTo>
                    <a:pt x="141901" y="26528"/>
                  </a:lnTo>
                  <a:lnTo>
                    <a:pt x="142285" y="26351"/>
                  </a:lnTo>
                  <a:lnTo>
                    <a:pt x="142580" y="26144"/>
                  </a:lnTo>
                  <a:lnTo>
                    <a:pt x="142875" y="25908"/>
                  </a:lnTo>
                  <a:lnTo>
                    <a:pt x="143082" y="25643"/>
                  </a:lnTo>
                  <a:lnTo>
                    <a:pt x="143259" y="25377"/>
                  </a:lnTo>
                  <a:lnTo>
                    <a:pt x="143406" y="25082"/>
                  </a:lnTo>
                  <a:lnTo>
                    <a:pt x="143495" y="24757"/>
                  </a:lnTo>
                  <a:lnTo>
                    <a:pt x="143554" y="24403"/>
                  </a:lnTo>
                  <a:lnTo>
                    <a:pt x="143554" y="24049"/>
                  </a:lnTo>
                  <a:lnTo>
                    <a:pt x="143495" y="23666"/>
                  </a:lnTo>
                  <a:lnTo>
                    <a:pt x="143406" y="23253"/>
                  </a:lnTo>
                  <a:lnTo>
                    <a:pt x="143229" y="22692"/>
                  </a:lnTo>
                  <a:lnTo>
                    <a:pt x="142934" y="21836"/>
                  </a:lnTo>
                  <a:lnTo>
                    <a:pt x="141960" y="19476"/>
                  </a:lnTo>
                  <a:lnTo>
                    <a:pt x="140692" y="16495"/>
                  </a:lnTo>
                  <a:lnTo>
                    <a:pt x="139275" y="13220"/>
                  </a:lnTo>
                  <a:lnTo>
                    <a:pt x="137829" y="10004"/>
                  </a:lnTo>
                  <a:lnTo>
                    <a:pt x="136531" y="7171"/>
                  </a:lnTo>
                  <a:lnTo>
                    <a:pt x="135498" y="5076"/>
                  </a:lnTo>
                  <a:lnTo>
                    <a:pt x="135144" y="4368"/>
                  </a:lnTo>
                  <a:lnTo>
                    <a:pt x="134908" y="3984"/>
                  </a:lnTo>
                  <a:lnTo>
                    <a:pt x="134524" y="3512"/>
                  </a:lnTo>
                  <a:lnTo>
                    <a:pt x="134023" y="2893"/>
                  </a:lnTo>
                  <a:lnTo>
                    <a:pt x="133728" y="2568"/>
                  </a:lnTo>
                  <a:lnTo>
                    <a:pt x="133374" y="2243"/>
                  </a:lnTo>
                  <a:lnTo>
                    <a:pt x="132961" y="1889"/>
                  </a:lnTo>
                  <a:lnTo>
                    <a:pt x="132518" y="1565"/>
                  </a:lnTo>
                  <a:lnTo>
                    <a:pt x="132016" y="1240"/>
                  </a:lnTo>
                  <a:lnTo>
                    <a:pt x="131456" y="945"/>
                  </a:lnTo>
                  <a:lnTo>
                    <a:pt x="130807" y="680"/>
                  </a:lnTo>
                  <a:lnTo>
                    <a:pt x="130128" y="473"/>
                  </a:lnTo>
                  <a:lnTo>
                    <a:pt x="129390" y="266"/>
                  </a:lnTo>
                  <a:lnTo>
                    <a:pt x="128564" y="119"/>
                  </a:lnTo>
                  <a:lnTo>
                    <a:pt x="127649" y="30"/>
                  </a:lnTo>
                  <a:lnTo>
                    <a:pt x="1266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flipH="1">
              <a:off x="2413864" y="2359831"/>
              <a:ext cx="179632" cy="204124"/>
            </a:xfrm>
            <a:custGeom>
              <a:rect b="b" l="l" r="r" t="t"/>
              <a:pathLst>
                <a:path extrusionOk="0" h="24344" w="21423">
                  <a:moveTo>
                    <a:pt x="1977" y="0"/>
                  </a:moveTo>
                  <a:lnTo>
                    <a:pt x="1505" y="89"/>
                  </a:lnTo>
                  <a:lnTo>
                    <a:pt x="1033" y="207"/>
                  </a:lnTo>
                  <a:lnTo>
                    <a:pt x="826" y="295"/>
                  </a:lnTo>
                  <a:lnTo>
                    <a:pt x="620" y="384"/>
                  </a:lnTo>
                  <a:lnTo>
                    <a:pt x="443" y="532"/>
                  </a:lnTo>
                  <a:lnTo>
                    <a:pt x="295" y="650"/>
                  </a:lnTo>
                  <a:lnTo>
                    <a:pt x="177" y="827"/>
                  </a:lnTo>
                  <a:lnTo>
                    <a:pt x="89" y="1004"/>
                  </a:lnTo>
                  <a:lnTo>
                    <a:pt x="30" y="1210"/>
                  </a:lnTo>
                  <a:lnTo>
                    <a:pt x="0" y="1417"/>
                  </a:lnTo>
                  <a:lnTo>
                    <a:pt x="30" y="1682"/>
                  </a:lnTo>
                  <a:lnTo>
                    <a:pt x="89" y="1948"/>
                  </a:lnTo>
                  <a:lnTo>
                    <a:pt x="207" y="2243"/>
                  </a:lnTo>
                  <a:lnTo>
                    <a:pt x="384" y="2568"/>
                  </a:lnTo>
                  <a:lnTo>
                    <a:pt x="1269" y="4013"/>
                  </a:lnTo>
                  <a:lnTo>
                    <a:pt x="2833" y="6492"/>
                  </a:lnTo>
                  <a:lnTo>
                    <a:pt x="7111" y="13131"/>
                  </a:lnTo>
                  <a:lnTo>
                    <a:pt x="11301" y="19564"/>
                  </a:lnTo>
                  <a:lnTo>
                    <a:pt x="12777" y="21777"/>
                  </a:lnTo>
                  <a:lnTo>
                    <a:pt x="13485" y="22810"/>
                  </a:lnTo>
                  <a:lnTo>
                    <a:pt x="13633" y="22957"/>
                  </a:lnTo>
                  <a:lnTo>
                    <a:pt x="13810" y="23134"/>
                  </a:lnTo>
                  <a:lnTo>
                    <a:pt x="14016" y="23282"/>
                  </a:lnTo>
                  <a:lnTo>
                    <a:pt x="14282" y="23429"/>
                  </a:lnTo>
                  <a:lnTo>
                    <a:pt x="14577" y="23547"/>
                  </a:lnTo>
                  <a:lnTo>
                    <a:pt x="14901" y="23695"/>
                  </a:lnTo>
                  <a:lnTo>
                    <a:pt x="15285" y="23813"/>
                  </a:lnTo>
                  <a:lnTo>
                    <a:pt x="15728" y="23901"/>
                  </a:lnTo>
                  <a:lnTo>
                    <a:pt x="16229" y="24019"/>
                  </a:lnTo>
                  <a:lnTo>
                    <a:pt x="16760" y="24108"/>
                  </a:lnTo>
                  <a:lnTo>
                    <a:pt x="17380" y="24167"/>
                  </a:lnTo>
                  <a:lnTo>
                    <a:pt x="18059" y="24255"/>
                  </a:lnTo>
                  <a:lnTo>
                    <a:pt x="18796" y="24285"/>
                  </a:lnTo>
                  <a:lnTo>
                    <a:pt x="19593" y="24344"/>
                  </a:lnTo>
                  <a:lnTo>
                    <a:pt x="21422" y="24344"/>
                  </a:lnTo>
                  <a:lnTo>
                    <a:pt x="20272" y="22780"/>
                  </a:lnTo>
                  <a:lnTo>
                    <a:pt x="19003" y="21098"/>
                  </a:lnTo>
                  <a:lnTo>
                    <a:pt x="16259" y="17557"/>
                  </a:lnTo>
                  <a:lnTo>
                    <a:pt x="13396" y="13928"/>
                  </a:lnTo>
                  <a:lnTo>
                    <a:pt x="10534" y="10328"/>
                  </a:lnTo>
                  <a:lnTo>
                    <a:pt x="7790" y="6994"/>
                  </a:lnTo>
                  <a:lnTo>
                    <a:pt x="5370" y="4043"/>
                  </a:lnTo>
                  <a:lnTo>
                    <a:pt x="3364" y="1653"/>
                  </a:lnTo>
                  <a:lnTo>
                    <a:pt x="19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flipH="1">
              <a:off x="3717765" y="2367747"/>
              <a:ext cx="297164" cy="212543"/>
            </a:xfrm>
            <a:custGeom>
              <a:rect b="b" l="l" r="r" t="t"/>
              <a:pathLst>
                <a:path extrusionOk="0" h="25348" w="35440">
                  <a:moveTo>
                    <a:pt x="34229" y="1"/>
                  </a:moveTo>
                  <a:lnTo>
                    <a:pt x="28121" y="30"/>
                  </a:lnTo>
                  <a:lnTo>
                    <a:pt x="27177" y="738"/>
                  </a:lnTo>
                  <a:lnTo>
                    <a:pt x="26292" y="1505"/>
                  </a:lnTo>
                  <a:lnTo>
                    <a:pt x="25377" y="2302"/>
                  </a:lnTo>
                  <a:lnTo>
                    <a:pt x="24492" y="3128"/>
                  </a:lnTo>
                  <a:lnTo>
                    <a:pt x="21394" y="6197"/>
                  </a:lnTo>
                  <a:lnTo>
                    <a:pt x="17912" y="9649"/>
                  </a:lnTo>
                  <a:lnTo>
                    <a:pt x="14253" y="13190"/>
                  </a:lnTo>
                  <a:lnTo>
                    <a:pt x="12423" y="14961"/>
                  </a:lnTo>
                  <a:lnTo>
                    <a:pt x="10594" y="16643"/>
                  </a:lnTo>
                  <a:lnTo>
                    <a:pt x="8824" y="18266"/>
                  </a:lnTo>
                  <a:lnTo>
                    <a:pt x="7142" y="19741"/>
                  </a:lnTo>
                  <a:lnTo>
                    <a:pt x="5578" y="21098"/>
                  </a:lnTo>
                  <a:lnTo>
                    <a:pt x="4102" y="22249"/>
                  </a:lnTo>
                  <a:lnTo>
                    <a:pt x="3424" y="22751"/>
                  </a:lnTo>
                  <a:lnTo>
                    <a:pt x="2804" y="23223"/>
                  </a:lnTo>
                  <a:lnTo>
                    <a:pt x="2214" y="23606"/>
                  </a:lnTo>
                  <a:lnTo>
                    <a:pt x="1653" y="23931"/>
                  </a:lnTo>
                  <a:lnTo>
                    <a:pt x="1152" y="24197"/>
                  </a:lnTo>
                  <a:lnTo>
                    <a:pt x="709" y="24403"/>
                  </a:lnTo>
                  <a:lnTo>
                    <a:pt x="325" y="24521"/>
                  </a:lnTo>
                  <a:lnTo>
                    <a:pt x="148" y="24551"/>
                  </a:lnTo>
                  <a:lnTo>
                    <a:pt x="1" y="24551"/>
                  </a:lnTo>
                  <a:lnTo>
                    <a:pt x="443" y="24875"/>
                  </a:lnTo>
                  <a:lnTo>
                    <a:pt x="857" y="25141"/>
                  </a:lnTo>
                  <a:lnTo>
                    <a:pt x="1063" y="25229"/>
                  </a:lnTo>
                  <a:lnTo>
                    <a:pt x="1240" y="25288"/>
                  </a:lnTo>
                  <a:lnTo>
                    <a:pt x="1417" y="25347"/>
                  </a:lnTo>
                  <a:lnTo>
                    <a:pt x="9679" y="25347"/>
                  </a:lnTo>
                  <a:lnTo>
                    <a:pt x="10004" y="25318"/>
                  </a:lnTo>
                  <a:lnTo>
                    <a:pt x="10358" y="25200"/>
                  </a:lnTo>
                  <a:lnTo>
                    <a:pt x="10771" y="25052"/>
                  </a:lnTo>
                  <a:lnTo>
                    <a:pt x="11243" y="24816"/>
                  </a:lnTo>
                  <a:lnTo>
                    <a:pt x="11745" y="24492"/>
                  </a:lnTo>
                  <a:lnTo>
                    <a:pt x="12305" y="24108"/>
                  </a:lnTo>
                  <a:lnTo>
                    <a:pt x="12896" y="23606"/>
                  </a:lnTo>
                  <a:lnTo>
                    <a:pt x="13545" y="23046"/>
                  </a:lnTo>
                  <a:lnTo>
                    <a:pt x="17263" y="19446"/>
                  </a:lnTo>
                  <a:lnTo>
                    <a:pt x="23813" y="13013"/>
                  </a:lnTo>
                  <a:lnTo>
                    <a:pt x="30335" y="6640"/>
                  </a:lnTo>
                  <a:lnTo>
                    <a:pt x="32695" y="4368"/>
                  </a:lnTo>
                  <a:lnTo>
                    <a:pt x="33934" y="3158"/>
                  </a:lnTo>
                  <a:lnTo>
                    <a:pt x="34200" y="2892"/>
                  </a:lnTo>
                  <a:lnTo>
                    <a:pt x="34466" y="2627"/>
                  </a:lnTo>
                  <a:lnTo>
                    <a:pt x="34702" y="2361"/>
                  </a:lnTo>
                  <a:lnTo>
                    <a:pt x="34908" y="2096"/>
                  </a:lnTo>
                  <a:lnTo>
                    <a:pt x="35085" y="1830"/>
                  </a:lnTo>
                  <a:lnTo>
                    <a:pt x="35233" y="1564"/>
                  </a:lnTo>
                  <a:lnTo>
                    <a:pt x="35321" y="1299"/>
                  </a:lnTo>
                  <a:lnTo>
                    <a:pt x="35410" y="1063"/>
                  </a:lnTo>
                  <a:lnTo>
                    <a:pt x="35439" y="827"/>
                  </a:lnTo>
                  <a:lnTo>
                    <a:pt x="35410" y="620"/>
                  </a:lnTo>
                  <a:lnTo>
                    <a:pt x="35351" y="443"/>
                  </a:lnTo>
                  <a:lnTo>
                    <a:pt x="35262" y="296"/>
                  </a:lnTo>
                  <a:lnTo>
                    <a:pt x="35085" y="178"/>
                  </a:lnTo>
                  <a:lnTo>
                    <a:pt x="34849" y="89"/>
                  </a:lnTo>
                  <a:lnTo>
                    <a:pt x="34584" y="30"/>
                  </a:lnTo>
                  <a:lnTo>
                    <a:pt x="342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flipH="1">
              <a:off x="2774109" y="2360326"/>
              <a:ext cx="83884" cy="226395"/>
            </a:xfrm>
            <a:custGeom>
              <a:rect b="b" l="l" r="r" t="t"/>
              <a:pathLst>
                <a:path extrusionOk="0" h="27000" w="10004">
                  <a:moveTo>
                    <a:pt x="6905" y="0"/>
                  </a:moveTo>
                  <a:lnTo>
                    <a:pt x="1" y="30"/>
                  </a:lnTo>
                  <a:lnTo>
                    <a:pt x="60" y="27000"/>
                  </a:lnTo>
                  <a:lnTo>
                    <a:pt x="10004" y="26970"/>
                  </a:lnTo>
                  <a:lnTo>
                    <a:pt x="69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flipH="1">
              <a:off x="4388272" y="2700279"/>
              <a:ext cx="202154" cy="130152"/>
            </a:xfrm>
            <a:custGeom>
              <a:rect b="b" l="l" r="r" t="t"/>
              <a:pathLst>
                <a:path extrusionOk="0" h="15522" w="24109">
                  <a:moveTo>
                    <a:pt x="10446" y="0"/>
                  </a:moveTo>
                  <a:lnTo>
                    <a:pt x="8823" y="1328"/>
                  </a:lnTo>
                  <a:lnTo>
                    <a:pt x="7407" y="2568"/>
                  </a:lnTo>
                  <a:lnTo>
                    <a:pt x="6168" y="3718"/>
                  </a:lnTo>
                  <a:lnTo>
                    <a:pt x="5636" y="4249"/>
                  </a:lnTo>
                  <a:lnTo>
                    <a:pt x="5135" y="4751"/>
                  </a:lnTo>
                  <a:lnTo>
                    <a:pt x="4515" y="5459"/>
                  </a:lnTo>
                  <a:lnTo>
                    <a:pt x="4515" y="5489"/>
                  </a:lnTo>
                  <a:lnTo>
                    <a:pt x="3955" y="6138"/>
                  </a:lnTo>
                  <a:lnTo>
                    <a:pt x="3689" y="6463"/>
                  </a:lnTo>
                  <a:lnTo>
                    <a:pt x="3246" y="7112"/>
                  </a:lnTo>
                  <a:lnTo>
                    <a:pt x="2863" y="7702"/>
                  </a:lnTo>
                  <a:lnTo>
                    <a:pt x="2538" y="8292"/>
                  </a:lnTo>
                  <a:lnTo>
                    <a:pt x="2243" y="8853"/>
                  </a:lnTo>
                  <a:lnTo>
                    <a:pt x="2096" y="9236"/>
                  </a:lnTo>
                  <a:lnTo>
                    <a:pt x="2066" y="9295"/>
                  </a:lnTo>
                  <a:lnTo>
                    <a:pt x="1978" y="9561"/>
                  </a:lnTo>
                  <a:lnTo>
                    <a:pt x="1830" y="10033"/>
                  </a:lnTo>
                  <a:lnTo>
                    <a:pt x="1771" y="10269"/>
                  </a:lnTo>
                  <a:lnTo>
                    <a:pt x="1712" y="10505"/>
                  </a:lnTo>
                  <a:lnTo>
                    <a:pt x="1594" y="10948"/>
                  </a:lnTo>
                  <a:lnTo>
                    <a:pt x="1564" y="11154"/>
                  </a:lnTo>
                  <a:lnTo>
                    <a:pt x="1535" y="11361"/>
                  </a:lnTo>
                  <a:lnTo>
                    <a:pt x="1505" y="11538"/>
                  </a:lnTo>
                  <a:lnTo>
                    <a:pt x="1476" y="11951"/>
                  </a:lnTo>
                  <a:lnTo>
                    <a:pt x="1446" y="12098"/>
                  </a:lnTo>
                  <a:lnTo>
                    <a:pt x="1417" y="12423"/>
                  </a:lnTo>
                  <a:lnTo>
                    <a:pt x="1387" y="12689"/>
                  </a:lnTo>
                  <a:lnTo>
                    <a:pt x="1358" y="12984"/>
                  </a:lnTo>
                  <a:lnTo>
                    <a:pt x="1299" y="13338"/>
                  </a:lnTo>
                  <a:lnTo>
                    <a:pt x="1181" y="13662"/>
                  </a:lnTo>
                  <a:lnTo>
                    <a:pt x="1063" y="13987"/>
                  </a:lnTo>
                  <a:lnTo>
                    <a:pt x="886" y="14311"/>
                  </a:lnTo>
                  <a:lnTo>
                    <a:pt x="709" y="14636"/>
                  </a:lnTo>
                  <a:lnTo>
                    <a:pt x="502" y="14931"/>
                  </a:lnTo>
                  <a:lnTo>
                    <a:pt x="266" y="15226"/>
                  </a:lnTo>
                  <a:lnTo>
                    <a:pt x="1" y="15521"/>
                  </a:lnTo>
                  <a:lnTo>
                    <a:pt x="1" y="15521"/>
                  </a:lnTo>
                  <a:lnTo>
                    <a:pt x="16407" y="15492"/>
                  </a:lnTo>
                  <a:lnTo>
                    <a:pt x="16790" y="15462"/>
                  </a:lnTo>
                  <a:lnTo>
                    <a:pt x="17174" y="15433"/>
                  </a:lnTo>
                  <a:lnTo>
                    <a:pt x="17557" y="15403"/>
                  </a:lnTo>
                  <a:lnTo>
                    <a:pt x="17941" y="15315"/>
                  </a:lnTo>
                  <a:lnTo>
                    <a:pt x="18325" y="15226"/>
                  </a:lnTo>
                  <a:lnTo>
                    <a:pt x="18679" y="15138"/>
                  </a:lnTo>
                  <a:lnTo>
                    <a:pt x="19062" y="14990"/>
                  </a:lnTo>
                  <a:lnTo>
                    <a:pt x="19387" y="14872"/>
                  </a:lnTo>
                  <a:lnTo>
                    <a:pt x="19741" y="14695"/>
                  </a:lnTo>
                  <a:lnTo>
                    <a:pt x="20066" y="14518"/>
                  </a:lnTo>
                  <a:lnTo>
                    <a:pt x="20390" y="14341"/>
                  </a:lnTo>
                  <a:lnTo>
                    <a:pt x="20715" y="14134"/>
                  </a:lnTo>
                  <a:lnTo>
                    <a:pt x="21010" y="13928"/>
                  </a:lnTo>
                  <a:lnTo>
                    <a:pt x="21305" y="13692"/>
                  </a:lnTo>
                  <a:lnTo>
                    <a:pt x="21866" y="13190"/>
                  </a:lnTo>
                  <a:lnTo>
                    <a:pt x="22367" y="12630"/>
                  </a:lnTo>
                  <a:lnTo>
                    <a:pt x="22574" y="12334"/>
                  </a:lnTo>
                  <a:lnTo>
                    <a:pt x="22810" y="12039"/>
                  </a:lnTo>
                  <a:lnTo>
                    <a:pt x="23016" y="11715"/>
                  </a:lnTo>
                  <a:lnTo>
                    <a:pt x="23193" y="11390"/>
                  </a:lnTo>
                  <a:lnTo>
                    <a:pt x="23370" y="11066"/>
                  </a:lnTo>
                  <a:lnTo>
                    <a:pt x="23518" y="10712"/>
                  </a:lnTo>
                  <a:lnTo>
                    <a:pt x="23666" y="10357"/>
                  </a:lnTo>
                  <a:lnTo>
                    <a:pt x="23784" y="10003"/>
                  </a:lnTo>
                  <a:lnTo>
                    <a:pt x="23872" y="9649"/>
                  </a:lnTo>
                  <a:lnTo>
                    <a:pt x="23961" y="9266"/>
                  </a:lnTo>
                  <a:lnTo>
                    <a:pt x="24049" y="8882"/>
                  </a:lnTo>
                  <a:lnTo>
                    <a:pt x="24079" y="8499"/>
                  </a:lnTo>
                  <a:lnTo>
                    <a:pt x="24108" y="8115"/>
                  </a:lnTo>
                  <a:lnTo>
                    <a:pt x="24108" y="7702"/>
                  </a:lnTo>
                  <a:lnTo>
                    <a:pt x="24108" y="7318"/>
                  </a:lnTo>
                  <a:lnTo>
                    <a:pt x="24079" y="6935"/>
                  </a:lnTo>
                  <a:lnTo>
                    <a:pt x="24020" y="6522"/>
                  </a:lnTo>
                  <a:lnTo>
                    <a:pt x="23961" y="6167"/>
                  </a:lnTo>
                  <a:lnTo>
                    <a:pt x="23872" y="5784"/>
                  </a:lnTo>
                  <a:lnTo>
                    <a:pt x="23754" y="5430"/>
                  </a:lnTo>
                  <a:lnTo>
                    <a:pt x="23636" y="5046"/>
                  </a:lnTo>
                  <a:lnTo>
                    <a:pt x="23488" y="4722"/>
                  </a:lnTo>
                  <a:lnTo>
                    <a:pt x="23252" y="4190"/>
                  </a:lnTo>
                  <a:lnTo>
                    <a:pt x="22987" y="3718"/>
                  </a:lnTo>
                  <a:lnTo>
                    <a:pt x="22662" y="3246"/>
                  </a:lnTo>
                  <a:lnTo>
                    <a:pt x="22338" y="2804"/>
                  </a:lnTo>
                  <a:lnTo>
                    <a:pt x="21954" y="2390"/>
                  </a:lnTo>
                  <a:lnTo>
                    <a:pt x="21571" y="1977"/>
                  </a:lnTo>
                  <a:lnTo>
                    <a:pt x="21128" y="1623"/>
                  </a:lnTo>
                  <a:lnTo>
                    <a:pt x="20685" y="1299"/>
                  </a:lnTo>
                  <a:lnTo>
                    <a:pt x="20213" y="1004"/>
                  </a:lnTo>
                  <a:lnTo>
                    <a:pt x="19712" y="738"/>
                  </a:lnTo>
                  <a:lnTo>
                    <a:pt x="19180" y="532"/>
                  </a:lnTo>
                  <a:lnTo>
                    <a:pt x="18649" y="325"/>
                  </a:lnTo>
                  <a:lnTo>
                    <a:pt x="18089" y="177"/>
                  </a:lnTo>
                  <a:lnTo>
                    <a:pt x="17528" y="59"/>
                  </a:lnTo>
                  <a:lnTo>
                    <a:pt x="16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flipH="1">
              <a:off x="2379478" y="2639664"/>
              <a:ext cx="61118" cy="142520"/>
            </a:xfrm>
            <a:custGeom>
              <a:rect b="b" l="l" r="r" t="t"/>
              <a:pathLst>
                <a:path extrusionOk="0" h="16997" w="7289">
                  <a:moveTo>
                    <a:pt x="1860" y="0"/>
                  </a:moveTo>
                  <a:lnTo>
                    <a:pt x="1653" y="30"/>
                  </a:lnTo>
                  <a:lnTo>
                    <a:pt x="1447" y="89"/>
                  </a:lnTo>
                  <a:lnTo>
                    <a:pt x="1270" y="177"/>
                  </a:lnTo>
                  <a:lnTo>
                    <a:pt x="1063" y="236"/>
                  </a:lnTo>
                  <a:lnTo>
                    <a:pt x="915" y="354"/>
                  </a:lnTo>
                  <a:lnTo>
                    <a:pt x="738" y="472"/>
                  </a:lnTo>
                  <a:lnTo>
                    <a:pt x="591" y="620"/>
                  </a:lnTo>
                  <a:lnTo>
                    <a:pt x="473" y="738"/>
                  </a:lnTo>
                  <a:lnTo>
                    <a:pt x="355" y="915"/>
                  </a:lnTo>
                  <a:lnTo>
                    <a:pt x="237" y="1092"/>
                  </a:lnTo>
                  <a:lnTo>
                    <a:pt x="148" y="1269"/>
                  </a:lnTo>
                  <a:lnTo>
                    <a:pt x="89" y="1446"/>
                  </a:lnTo>
                  <a:lnTo>
                    <a:pt x="30" y="1653"/>
                  </a:lnTo>
                  <a:lnTo>
                    <a:pt x="1" y="1859"/>
                  </a:lnTo>
                  <a:lnTo>
                    <a:pt x="1" y="2066"/>
                  </a:lnTo>
                  <a:lnTo>
                    <a:pt x="1" y="14960"/>
                  </a:lnTo>
                  <a:lnTo>
                    <a:pt x="1" y="15167"/>
                  </a:lnTo>
                  <a:lnTo>
                    <a:pt x="30" y="15373"/>
                  </a:lnTo>
                  <a:lnTo>
                    <a:pt x="89" y="15550"/>
                  </a:lnTo>
                  <a:lnTo>
                    <a:pt x="148" y="15757"/>
                  </a:lnTo>
                  <a:lnTo>
                    <a:pt x="237" y="15934"/>
                  </a:lnTo>
                  <a:lnTo>
                    <a:pt x="355" y="16111"/>
                  </a:lnTo>
                  <a:lnTo>
                    <a:pt x="473" y="16259"/>
                  </a:lnTo>
                  <a:lnTo>
                    <a:pt x="591" y="16406"/>
                  </a:lnTo>
                  <a:lnTo>
                    <a:pt x="738" y="16524"/>
                  </a:lnTo>
                  <a:lnTo>
                    <a:pt x="915" y="16642"/>
                  </a:lnTo>
                  <a:lnTo>
                    <a:pt x="1063" y="16760"/>
                  </a:lnTo>
                  <a:lnTo>
                    <a:pt x="1270" y="16849"/>
                  </a:lnTo>
                  <a:lnTo>
                    <a:pt x="1447" y="16908"/>
                  </a:lnTo>
                  <a:lnTo>
                    <a:pt x="1653" y="16967"/>
                  </a:lnTo>
                  <a:lnTo>
                    <a:pt x="1860" y="16996"/>
                  </a:lnTo>
                  <a:lnTo>
                    <a:pt x="7289" y="16996"/>
                  </a:lnTo>
                  <a:lnTo>
                    <a:pt x="7289" y="16937"/>
                  </a:lnTo>
                  <a:lnTo>
                    <a:pt x="72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flipH="1">
              <a:off x="2379478" y="2737139"/>
              <a:ext cx="61118" cy="45044"/>
            </a:xfrm>
            <a:custGeom>
              <a:rect b="b" l="l" r="r" t="t"/>
              <a:pathLst>
                <a:path extrusionOk="0" h="5372" w="7289">
                  <a:moveTo>
                    <a:pt x="1" y="1"/>
                  </a:moveTo>
                  <a:lnTo>
                    <a:pt x="1" y="3335"/>
                  </a:lnTo>
                  <a:lnTo>
                    <a:pt x="1" y="3542"/>
                  </a:lnTo>
                  <a:lnTo>
                    <a:pt x="30" y="3748"/>
                  </a:lnTo>
                  <a:lnTo>
                    <a:pt x="89" y="3925"/>
                  </a:lnTo>
                  <a:lnTo>
                    <a:pt x="148" y="4132"/>
                  </a:lnTo>
                  <a:lnTo>
                    <a:pt x="237" y="4309"/>
                  </a:lnTo>
                  <a:lnTo>
                    <a:pt x="355" y="4486"/>
                  </a:lnTo>
                  <a:lnTo>
                    <a:pt x="473" y="4634"/>
                  </a:lnTo>
                  <a:lnTo>
                    <a:pt x="591" y="4781"/>
                  </a:lnTo>
                  <a:lnTo>
                    <a:pt x="738" y="4899"/>
                  </a:lnTo>
                  <a:lnTo>
                    <a:pt x="915" y="5017"/>
                  </a:lnTo>
                  <a:lnTo>
                    <a:pt x="1063" y="5135"/>
                  </a:lnTo>
                  <a:lnTo>
                    <a:pt x="1270" y="5224"/>
                  </a:lnTo>
                  <a:lnTo>
                    <a:pt x="1447" y="5283"/>
                  </a:lnTo>
                  <a:lnTo>
                    <a:pt x="1653" y="5342"/>
                  </a:lnTo>
                  <a:lnTo>
                    <a:pt x="1860" y="5371"/>
                  </a:lnTo>
                  <a:lnTo>
                    <a:pt x="7289" y="5371"/>
                  </a:lnTo>
                  <a:lnTo>
                    <a:pt x="7289" y="5312"/>
                  </a:lnTo>
                  <a:lnTo>
                    <a:pt x="72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flipH="1">
              <a:off x="3348616" y="2676776"/>
              <a:ext cx="137573" cy="38605"/>
            </a:xfrm>
            <a:custGeom>
              <a:rect b="b" l="l" r="r" t="t"/>
              <a:pathLst>
                <a:path extrusionOk="0" h="4604" w="16407">
                  <a:moveTo>
                    <a:pt x="2095" y="0"/>
                  </a:moveTo>
                  <a:lnTo>
                    <a:pt x="1859" y="30"/>
                  </a:lnTo>
                  <a:lnTo>
                    <a:pt x="1623" y="89"/>
                  </a:lnTo>
                  <a:lnTo>
                    <a:pt x="1417" y="177"/>
                  </a:lnTo>
                  <a:lnTo>
                    <a:pt x="1210" y="266"/>
                  </a:lnTo>
                  <a:lnTo>
                    <a:pt x="1033" y="384"/>
                  </a:lnTo>
                  <a:lnTo>
                    <a:pt x="856" y="531"/>
                  </a:lnTo>
                  <a:lnTo>
                    <a:pt x="679" y="679"/>
                  </a:lnTo>
                  <a:lnTo>
                    <a:pt x="531" y="826"/>
                  </a:lnTo>
                  <a:lnTo>
                    <a:pt x="413" y="1003"/>
                  </a:lnTo>
                  <a:lnTo>
                    <a:pt x="295" y="1210"/>
                  </a:lnTo>
                  <a:lnTo>
                    <a:pt x="177" y="1417"/>
                  </a:lnTo>
                  <a:lnTo>
                    <a:pt x="118" y="1623"/>
                  </a:lnTo>
                  <a:lnTo>
                    <a:pt x="59" y="1830"/>
                  </a:lnTo>
                  <a:lnTo>
                    <a:pt x="30" y="2066"/>
                  </a:lnTo>
                  <a:lnTo>
                    <a:pt x="0" y="2302"/>
                  </a:lnTo>
                  <a:lnTo>
                    <a:pt x="30" y="2538"/>
                  </a:lnTo>
                  <a:lnTo>
                    <a:pt x="59" y="2774"/>
                  </a:lnTo>
                  <a:lnTo>
                    <a:pt x="118" y="2980"/>
                  </a:lnTo>
                  <a:lnTo>
                    <a:pt x="177" y="3187"/>
                  </a:lnTo>
                  <a:lnTo>
                    <a:pt x="295" y="3394"/>
                  </a:lnTo>
                  <a:lnTo>
                    <a:pt x="413" y="3600"/>
                  </a:lnTo>
                  <a:lnTo>
                    <a:pt x="531" y="3777"/>
                  </a:lnTo>
                  <a:lnTo>
                    <a:pt x="679" y="3925"/>
                  </a:lnTo>
                  <a:lnTo>
                    <a:pt x="856" y="4072"/>
                  </a:lnTo>
                  <a:lnTo>
                    <a:pt x="1033" y="4220"/>
                  </a:lnTo>
                  <a:lnTo>
                    <a:pt x="1210" y="4338"/>
                  </a:lnTo>
                  <a:lnTo>
                    <a:pt x="1417" y="4426"/>
                  </a:lnTo>
                  <a:lnTo>
                    <a:pt x="1623" y="4515"/>
                  </a:lnTo>
                  <a:lnTo>
                    <a:pt x="1859" y="4574"/>
                  </a:lnTo>
                  <a:lnTo>
                    <a:pt x="2095" y="4603"/>
                  </a:lnTo>
                  <a:lnTo>
                    <a:pt x="14311" y="4603"/>
                  </a:lnTo>
                  <a:lnTo>
                    <a:pt x="14547" y="4574"/>
                  </a:lnTo>
                  <a:lnTo>
                    <a:pt x="14783" y="4515"/>
                  </a:lnTo>
                  <a:lnTo>
                    <a:pt x="14990" y="4426"/>
                  </a:lnTo>
                  <a:lnTo>
                    <a:pt x="15197" y="4338"/>
                  </a:lnTo>
                  <a:lnTo>
                    <a:pt x="15374" y="4220"/>
                  </a:lnTo>
                  <a:lnTo>
                    <a:pt x="15551" y="4072"/>
                  </a:lnTo>
                  <a:lnTo>
                    <a:pt x="15728" y="3925"/>
                  </a:lnTo>
                  <a:lnTo>
                    <a:pt x="15875" y="3777"/>
                  </a:lnTo>
                  <a:lnTo>
                    <a:pt x="15993" y="3600"/>
                  </a:lnTo>
                  <a:lnTo>
                    <a:pt x="16111" y="3394"/>
                  </a:lnTo>
                  <a:lnTo>
                    <a:pt x="16200" y="3187"/>
                  </a:lnTo>
                  <a:lnTo>
                    <a:pt x="16288" y="2980"/>
                  </a:lnTo>
                  <a:lnTo>
                    <a:pt x="16347" y="2774"/>
                  </a:lnTo>
                  <a:lnTo>
                    <a:pt x="16377" y="2538"/>
                  </a:lnTo>
                  <a:lnTo>
                    <a:pt x="16406" y="2302"/>
                  </a:lnTo>
                  <a:lnTo>
                    <a:pt x="16377" y="2066"/>
                  </a:lnTo>
                  <a:lnTo>
                    <a:pt x="16347" y="1830"/>
                  </a:lnTo>
                  <a:lnTo>
                    <a:pt x="16288" y="1623"/>
                  </a:lnTo>
                  <a:lnTo>
                    <a:pt x="16200" y="1417"/>
                  </a:lnTo>
                  <a:lnTo>
                    <a:pt x="16111" y="1210"/>
                  </a:lnTo>
                  <a:lnTo>
                    <a:pt x="15993" y="1003"/>
                  </a:lnTo>
                  <a:lnTo>
                    <a:pt x="15875" y="826"/>
                  </a:lnTo>
                  <a:lnTo>
                    <a:pt x="15728" y="679"/>
                  </a:lnTo>
                  <a:lnTo>
                    <a:pt x="15551" y="531"/>
                  </a:lnTo>
                  <a:lnTo>
                    <a:pt x="15374" y="384"/>
                  </a:lnTo>
                  <a:lnTo>
                    <a:pt x="15197" y="266"/>
                  </a:lnTo>
                  <a:lnTo>
                    <a:pt x="14990" y="177"/>
                  </a:lnTo>
                  <a:lnTo>
                    <a:pt x="14783" y="89"/>
                  </a:lnTo>
                  <a:lnTo>
                    <a:pt x="14547" y="30"/>
                  </a:lnTo>
                  <a:lnTo>
                    <a:pt x="14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flipH="1">
              <a:off x="2908211" y="2680239"/>
              <a:ext cx="137321" cy="38848"/>
            </a:xfrm>
            <a:custGeom>
              <a:rect b="b" l="l" r="r" t="t"/>
              <a:pathLst>
                <a:path extrusionOk="0" h="4633" w="16377">
                  <a:moveTo>
                    <a:pt x="2066" y="0"/>
                  </a:moveTo>
                  <a:lnTo>
                    <a:pt x="1829" y="59"/>
                  </a:lnTo>
                  <a:lnTo>
                    <a:pt x="1623" y="118"/>
                  </a:lnTo>
                  <a:lnTo>
                    <a:pt x="1387" y="177"/>
                  </a:lnTo>
                  <a:lnTo>
                    <a:pt x="1210" y="266"/>
                  </a:lnTo>
                  <a:lnTo>
                    <a:pt x="1003" y="384"/>
                  </a:lnTo>
                  <a:lnTo>
                    <a:pt x="826" y="531"/>
                  </a:lnTo>
                  <a:lnTo>
                    <a:pt x="679" y="679"/>
                  </a:lnTo>
                  <a:lnTo>
                    <a:pt x="531" y="856"/>
                  </a:lnTo>
                  <a:lnTo>
                    <a:pt x="384" y="1033"/>
                  </a:lnTo>
                  <a:lnTo>
                    <a:pt x="266" y="1210"/>
                  </a:lnTo>
                  <a:lnTo>
                    <a:pt x="177" y="1417"/>
                  </a:lnTo>
                  <a:lnTo>
                    <a:pt x="89" y="1623"/>
                  </a:lnTo>
                  <a:lnTo>
                    <a:pt x="30" y="1859"/>
                  </a:lnTo>
                  <a:lnTo>
                    <a:pt x="0" y="2066"/>
                  </a:lnTo>
                  <a:lnTo>
                    <a:pt x="0" y="2302"/>
                  </a:lnTo>
                  <a:lnTo>
                    <a:pt x="0" y="2538"/>
                  </a:lnTo>
                  <a:lnTo>
                    <a:pt x="30" y="2774"/>
                  </a:lnTo>
                  <a:lnTo>
                    <a:pt x="89" y="3010"/>
                  </a:lnTo>
                  <a:lnTo>
                    <a:pt x="177" y="3217"/>
                  </a:lnTo>
                  <a:lnTo>
                    <a:pt x="266" y="3423"/>
                  </a:lnTo>
                  <a:lnTo>
                    <a:pt x="384" y="3600"/>
                  </a:lnTo>
                  <a:lnTo>
                    <a:pt x="531" y="3777"/>
                  </a:lnTo>
                  <a:lnTo>
                    <a:pt x="679" y="3954"/>
                  </a:lnTo>
                  <a:lnTo>
                    <a:pt x="826" y="4102"/>
                  </a:lnTo>
                  <a:lnTo>
                    <a:pt x="1003" y="4220"/>
                  </a:lnTo>
                  <a:lnTo>
                    <a:pt x="1210" y="4338"/>
                  </a:lnTo>
                  <a:lnTo>
                    <a:pt x="1387" y="4426"/>
                  </a:lnTo>
                  <a:lnTo>
                    <a:pt x="1623" y="4515"/>
                  </a:lnTo>
                  <a:lnTo>
                    <a:pt x="1829" y="4574"/>
                  </a:lnTo>
                  <a:lnTo>
                    <a:pt x="2066" y="4603"/>
                  </a:lnTo>
                  <a:lnTo>
                    <a:pt x="2302" y="4633"/>
                  </a:lnTo>
                  <a:lnTo>
                    <a:pt x="14075" y="4633"/>
                  </a:lnTo>
                  <a:lnTo>
                    <a:pt x="14311" y="4603"/>
                  </a:lnTo>
                  <a:lnTo>
                    <a:pt x="14518" y="4574"/>
                  </a:lnTo>
                  <a:lnTo>
                    <a:pt x="14754" y="4515"/>
                  </a:lnTo>
                  <a:lnTo>
                    <a:pt x="14960" y="4426"/>
                  </a:lnTo>
                  <a:lnTo>
                    <a:pt x="15167" y="4338"/>
                  </a:lnTo>
                  <a:lnTo>
                    <a:pt x="15344" y="4220"/>
                  </a:lnTo>
                  <a:lnTo>
                    <a:pt x="15521" y="4102"/>
                  </a:lnTo>
                  <a:lnTo>
                    <a:pt x="15698" y="3954"/>
                  </a:lnTo>
                  <a:lnTo>
                    <a:pt x="15845" y="3777"/>
                  </a:lnTo>
                  <a:lnTo>
                    <a:pt x="15993" y="3600"/>
                  </a:lnTo>
                  <a:lnTo>
                    <a:pt x="16111" y="3423"/>
                  </a:lnTo>
                  <a:lnTo>
                    <a:pt x="16200" y="3217"/>
                  </a:lnTo>
                  <a:lnTo>
                    <a:pt x="16259" y="3010"/>
                  </a:lnTo>
                  <a:lnTo>
                    <a:pt x="16318" y="2774"/>
                  </a:lnTo>
                  <a:lnTo>
                    <a:pt x="16377" y="2538"/>
                  </a:lnTo>
                  <a:lnTo>
                    <a:pt x="16377" y="2302"/>
                  </a:lnTo>
                  <a:lnTo>
                    <a:pt x="16377" y="2066"/>
                  </a:lnTo>
                  <a:lnTo>
                    <a:pt x="16318" y="1859"/>
                  </a:lnTo>
                  <a:lnTo>
                    <a:pt x="16259" y="1623"/>
                  </a:lnTo>
                  <a:lnTo>
                    <a:pt x="16200" y="1417"/>
                  </a:lnTo>
                  <a:lnTo>
                    <a:pt x="16111" y="1210"/>
                  </a:lnTo>
                  <a:lnTo>
                    <a:pt x="15993" y="1033"/>
                  </a:lnTo>
                  <a:lnTo>
                    <a:pt x="15845" y="856"/>
                  </a:lnTo>
                  <a:lnTo>
                    <a:pt x="15698" y="679"/>
                  </a:lnTo>
                  <a:lnTo>
                    <a:pt x="15521" y="531"/>
                  </a:lnTo>
                  <a:lnTo>
                    <a:pt x="15344" y="384"/>
                  </a:lnTo>
                  <a:lnTo>
                    <a:pt x="15167" y="266"/>
                  </a:lnTo>
                  <a:lnTo>
                    <a:pt x="14960" y="177"/>
                  </a:lnTo>
                  <a:lnTo>
                    <a:pt x="14754" y="118"/>
                  </a:lnTo>
                  <a:lnTo>
                    <a:pt x="14518" y="59"/>
                  </a:lnTo>
                  <a:lnTo>
                    <a:pt x="14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flipH="1">
              <a:off x="3660613" y="2780691"/>
              <a:ext cx="56423" cy="56414"/>
            </a:xfrm>
            <a:custGeom>
              <a:rect b="b" l="l" r="r" t="t"/>
              <a:pathLst>
                <a:path extrusionOk="0" h="6728" w="6729">
                  <a:moveTo>
                    <a:pt x="3040" y="0"/>
                  </a:moveTo>
                  <a:lnTo>
                    <a:pt x="2686" y="59"/>
                  </a:lnTo>
                  <a:lnTo>
                    <a:pt x="2361" y="148"/>
                  </a:lnTo>
                  <a:lnTo>
                    <a:pt x="2066" y="266"/>
                  </a:lnTo>
                  <a:lnTo>
                    <a:pt x="1771" y="413"/>
                  </a:lnTo>
                  <a:lnTo>
                    <a:pt x="1506" y="561"/>
                  </a:lnTo>
                  <a:lnTo>
                    <a:pt x="1240" y="767"/>
                  </a:lnTo>
                  <a:lnTo>
                    <a:pt x="1004" y="974"/>
                  </a:lnTo>
                  <a:lnTo>
                    <a:pt x="768" y="1210"/>
                  </a:lnTo>
                  <a:lnTo>
                    <a:pt x="591" y="1476"/>
                  </a:lnTo>
                  <a:lnTo>
                    <a:pt x="414" y="1771"/>
                  </a:lnTo>
                  <a:lnTo>
                    <a:pt x="266" y="2036"/>
                  </a:lnTo>
                  <a:lnTo>
                    <a:pt x="148" y="2361"/>
                  </a:lnTo>
                  <a:lnTo>
                    <a:pt x="89" y="2685"/>
                  </a:lnTo>
                  <a:lnTo>
                    <a:pt x="30" y="3010"/>
                  </a:lnTo>
                  <a:lnTo>
                    <a:pt x="1" y="3364"/>
                  </a:lnTo>
                  <a:lnTo>
                    <a:pt x="30" y="3689"/>
                  </a:lnTo>
                  <a:lnTo>
                    <a:pt x="89" y="4043"/>
                  </a:lnTo>
                  <a:lnTo>
                    <a:pt x="148" y="4367"/>
                  </a:lnTo>
                  <a:lnTo>
                    <a:pt x="266" y="4662"/>
                  </a:lnTo>
                  <a:lnTo>
                    <a:pt x="414" y="4958"/>
                  </a:lnTo>
                  <a:lnTo>
                    <a:pt x="591" y="5253"/>
                  </a:lnTo>
                  <a:lnTo>
                    <a:pt x="768" y="5489"/>
                  </a:lnTo>
                  <a:lnTo>
                    <a:pt x="1004" y="5725"/>
                  </a:lnTo>
                  <a:lnTo>
                    <a:pt x="1240" y="5961"/>
                  </a:lnTo>
                  <a:lnTo>
                    <a:pt x="1506" y="6138"/>
                  </a:lnTo>
                  <a:lnTo>
                    <a:pt x="1771" y="6315"/>
                  </a:lnTo>
                  <a:lnTo>
                    <a:pt x="2066" y="6462"/>
                  </a:lnTo>
                  <a:lnTo>
                    <a:pt x="2361" y="6580"/>
                  </a:lnTo>
                  <a:lnTo>
                    <a:pt x="2686" y="6639"/>
                  </a:lnTo>
                  <a:lnTo>
                    <a:pt x="3040" y="6698"/>
                  </a:lnTo>
                  <a:lnTo>
                    <a:pt x="3365" y="6728"/>
                  </a:lnTo>
                  <a:lnTo>
                    <a:pt x="3719" y="6698"/>
                  </a:lnTo>
                  <a:lnTo>
                    <a:pt x="4043" y="6639"/>
                  </a:lnTo>
                  <a:lnTo>
                    <a:pt x="4368" y="6580"/>
                  </a:lnTo>
                  <a:lnTo>
                    <a:pt x="4693" y="6462"/>
                  </a:lnTo>
                  <a:lnTo>
                    <a:pt x="4988" y="6315"/>
                  </a:lnTo>
                  <a:lnTo>
                    <a:pt x="5253" y="6138"/>
                  </a:lnTo>
                  <a:lnTo>
                    <a:pt x="5519" y="5961"/>
                  </a:lnTo>
                  <a:lnTo>
                    <a:pt x="5755" y="5725"/>
                  </a:lnTo>
                  <a:lnTo>
                    <a:pt x="5961" y="5489"/>
                  </a:lnTo>
                  <a:lnTo>
                    <a:pt x="6168" y="5253"/>
                  </a:lnTo>
                  <a:lnTo>
                    <a:pt x="6315" y="4958"/>
                  </a:lnTo>
                  <a:lnTo>
                    <a:pt x="6463" y="4662"/>
                  </a:lnTo>
                  <a:lnTo>
                    <a:pt x="6581" y="4367"/>
                  </a:lnTo>
                  <a:lnTo>
                    <a:pt x="6670" y="4043"/>
                  </a:lnTo>
                  <a:lnTo>
                    <a:pt x="6729" y="3689"/>
                  </a:lnTo>
                  <a:lnTo>
                    <a:pt x="6729" y="3364"/>
                  </a:lnTo>
                  <a:lnTo>
                    <a:pt x="6729" y="3010"/>
                  </a:lnTo>
                  <a:lnTo>
                    <a:pt x="6670" y="2685"/>
                  </a:lnTo>
                  <a:lnTo>
                    <a:pt x="6581" y="2361"/>
                  </a:lnTo>
                  <a:lnTo>
                    <a:pt x="6463" y="2036"/>
                  </a:lnTo>
                  <a:lnTo>
                    <a:pt x="6315" y="1771"/>
                  </a:lnTo>
                  <a:lnTo>
                    <a:pt x="6168" y="1476"/>
                  </a:lnTo>
                  <a:lnTo>
                    <a:pt x="5961" y="1210"/>
                  </a:lnTo>
                  <a:lnTo>
                    <a:pt x="5755" y="974"/>
                  </a:lnTo>
                  <a:lnTo>
                    <a:pt x="5519" y="767"/>
                  </a:lnTo>
                  <a:lnTo>
                    <a:pt x="5253" y="561"/>
                  </a:lnTo>
                  <a:lnTo>
                    <a:pt x="4988" y="413"/>
                  </a:lnTo>
                  <a:lnTo>
                    <a:pt x="4693" y="266"/>
                  </a:lnTo>
                  <a:lnTo>
                    <a:pt x="4368" y="148"/>
                  </a:lnTo>
                  <a:lnTo>
                    <a:pt x="4043" y="59"/>
                  </a:lnTo>
                  <a:lnTo>
                    <a:pt x="37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flipH="1">
              <a:off x="3558425" y="2780691"/>
              <a:ext cx="56423" cy="56414"/>
            </a:xfrm>
            <a:custGeom>
              <a:rect b="b" l="l" r="r" t="t"/>
              <a:pathLst>
                <a:path extrusionOk="0" h="6728" w="6729">
                  <a:moveTo>
                    <a:pt x="3040" y="0"/>
                  </a:moveTo>
                  <a:lnTo>
                    <a:pt x="2686" y="59"/>
                  </a:lnTo>
                  <a:lnTo>
                    <a:pt x="2361" y="148"/>
                  </a:lnTo>
                  <a:lnTo>
                    <a:pt x="2066" y="266"/>
                  </a:lnTo>
                  <a:lnTo>
                    <a:pt x="1771" y="413"/>
                  </a:lnTo>
                  <a:lnTo>
                    <a:pt x="1505" y="561"/>
                  </a:lnTo>
                  <a:lnTo>
                    <a:pt x="1240" y="767"/>
                  </a:lnTo>
                  <a:lnTo>
                    <a:pt x="1004" y="974"/>
                  </a:lnTo>
                  <a:lnTo>
                    <a:pt x="768" y="1210"/>
                  </a:lnTo>
                  <a:lnTo>
                    <a:pt x="591" y="1476"/>
                  </a:lnTo>
                  <a:lnTo>
                    <a:pt x="413" y="1771"/>
                  </a:lnTo>
                  <a:lnTo>
                    <a:pt x="266" y="2036"/>
                  </a:lnTo>
                  <a:lnTo>
                    <a:pt x="148" y="2361"/>
                  </a:lnTo>
                  <a:lnTo>
                    <a:pt x="89" y="2685"/>
                  </a:lnTo>
                  <a:lnTo>
                    <a:pt x="30" y="3010"/>
                  </a:lnTo>
                  <a:lnTo>
                    <a:pt x="0" y="3364"/>
                  </a:lnTo>
                  <a:lnTo>
                    <a:pt x="30" y="3689"/>
                  </a:lnTo>
                  <a:lnTo>
                    <a:pt x="89" y="4043"/>
                  </a:lnTo>
                  <a:lnTo>
                    <a:pt x="148" y="4367"/>
                  </a:lnTo>
                  <a:lnTo>
                    <a:pt x="266" y="4662"/>
                  </a:lnTo>
                  <a:lnTo>
                    <a:pt x="413" y="4958"/>
                  </a:lnTo>
                  <a:lnTo>
                    <a:pt x="591" y="5253"/>
                  </a:lnTo>
                  <a:lnTo>
                    <a:pt x="768" y="5489"/>
                  </a:lnTo>
                  <a:lnTo>
                    <a:pt x="1004" y="5725"/>
                  </a:lnTo>
                  <a:lnTo>
                    <a:pt x="1240" y="5961"/>
                  </a:lnTo>
                  <a:lnTo>
                    <a:pt x="1505" y="6138"/>
                  </a:lnTo>
                  <a:lnTo>
                    <a:pt x="1771" y="6315"/>
                  </a:lnTo>
                  <a:lnTo>
                    <a:pt x="2066" y="6462"/>
                  </a:lnTo>
                  <a:lnTo>
                    <a:pt x="2361" y="6580"/>
                  </a:lnTo>
                  <a:lnTo>
                    <a:pt x="2686" y="6639"/>
                  </a:lnTo>
                  <a:lnTo>
                    <a:pt x="3040" y="6698"/>
                  </a:lnTo>
                  <a:lnTo>
                    <a:pt x="3364" y="6728"/>
                  </a:lnTo>
                  <a:lnTo>
                    <a:pt x="3718" y="6698"/>
                  </a:lnTo>
                  <a:lnTo>
                    <a:pt x="4043" y="6639"/>
                  </a:lnTo>
                  <a:lnTo>
                    <a:pt x="4367" y="6580"/>
                  </a:lnTo>
                  <a:lnTo>
                    <a:pt x="4692" y="6462"/>
                  </a:lnTo>
                  <a:lnTo>
                    <a:pt x="4987" y="6315"/>
                  </a:lnTo>
                  <a:lnTo>
                    <a:pt x="5253" y="6138"/>
                  </a:lnTo>
                  <a:lnTo>
                    <a:pt x="5518" y="5961"/>
                  </a:lnTo>
                  <a:lnTo>
                    <a:pt x="5754" y="5725"/>
                  </a:lnTo>
                  <a:lnTo>
                    <a:pt x="5961" y="5489"/>
                  </a:lnTo>
                  <a:lnTo>
                    <a:pt x="6167" y="5253"/>
                  </a:lnTo>
                  <a:lnTo>
                    <a:pt x="6315" y="4958"/>
                  </a:lnTo>
                  <a:lnTo>
                    <a:pt x="6463" y="4662"/>
                  </a:lnTo>
                  <a:lnTo>
                    <a:pt x="6581" y="4367"/>
                  </a:lnTo>
                  <a:lnTo>
                    <a:pt x="6669" y="4043"/>
                  </a:lnTo>
                  <a:lnTo>
                    <a:pt x="6728" y="3689"/>
                  </a:lnTo>
                  <a:lnTo>
                    <a:pt x="6728" y="3364"/>
                  </a:lnTo>
                  <a:lnTo>
                    <a:pt x="6728" y="3010"/>
                  </a:lnTo>
                  <a:lnTo>
                    <a:pt x="6669" y="2685"/>
                  </a:lnTo>
                  <a:lnTo>
                    <a:pt x="6581" y="2361"/>
                  </a:lnTo>
                  <a:lnTo>
                    <a:pt x="6463" y="2036"/>
                  </a:lnTo>
                  <a:lnTo>
                    <a:pt x="6315" y="1771"/>
                  </a:lnTo>
                  <a:lnTo>
                    <a:pt x="6167" y="1476"/>
                  </a:lnTo>
                  <a:lnTo>
                    <a:pt x="5961" y="1210"/>
                  </a:lnTo>
                  <a:lnTo>
                    <a:pt x="5754" y="974"/>
                  </a:lnTo>
                  <a:lnTo>
                    <a:pt x="5518" y="767"/>
                  </a:lnTo>
                  <a:lnTo>
                    <a:pt x="5253" y="561"/>
                  </a:lnTo>
                  <a:lnTo>
                    <a:pt x="4987" y="413"/>
                  </a:lnTo>
                  <a:lnTo>
                    <a:pt x="4692" y="266"/>
                  </a:lnTo>
                  <a:lnTo>
                    <a:pt x="4367"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flipH="1">
              <a:off x="3456246" y="2780691"/>
              <a:ext cx="56423" cy="56414"/>
            </a:xfrm>
            <a:custGeom>
              <a:rect b="b" l="l" r="r" t="t"/>
              <a:pathLst>
                <a:path extrusionOk="0" h="6728" w="6729">
                  <a:moveTo>
                    <a:pt x="3040" y="0"/>
                  </a:moveTo>
                  <a:lnTo>
                    <a:pt x="2686" y="59"/>
                  </a:lnTo>
                  <a:lnTo>
                    <a:pt x="2362" y="148"/>
                  </a:lnTo>
                  <a:lnTo>
                    <a:pt x="2066" y="266"/>
                  </a:lnTo>
                  <a:lnTo>
                    <a:pt x="1771" y="413"/>
                  </a:lnTo>
                  <a:lnTo>
                    <a:pt x="1506" y="561"/>
                  </a:lnTo>
                  <a:lnTo>
                    <a:pt x="1240" y="767"/>
                  </a:lnTo>
                  <a:lnTo>
                    <a:pt x="1004" y="974"/>
                  </a:lnTo>
                  <a:lnTo>
                    <a:pt x="768" y="1210"/>
                  </a:lnTo>
                  <a:lnTo>
                    <a:pt x="591" y="1476"/>
                  </a:lnTo>
                  <a:lnTo>
                    <a:pt x="414" y="1771"/>
                  </a:lnTo>
                  <a:lnTo>
                    <a:pt x="267" y="2036"/>
                  </a:lnTo>
                  <a:lnTo>
                    <a:pt x="149" y="2361"/>
                  </a:lnTo>
                  <a:lnTo>
                    <a:pt x="89" y="2685"/>
                  </a:lnTo>
                  <a:lnTo>
                    <a:pt x="30" y="3010"/>
                  </a:lnTo>
                  <a:lnTo>
                    <a:pt x="1" y="3364"/>
                  </a:lnTo>
                  <a:lnTo>
                    <a:pt x="30" y="3689"/>
                  </a:lnTo>
                  <a:lnTo>
                    <a:pt x="89" y="4043"/>
                  </a:lnTo>
                  <a:lnTo>
                    <a:pt x="149" y="4367"/>
                  </a:lnTo>
                  <a:lnTo>
                    <a:pt x="267" y="4662"/>
                  </a:lnTo>
                  <a:lnTo>
                    <a:pt x="414" y="4958"/>
                  </a:lnTo>
                  <a:lnTo>
                    <a:pt x="591" y="5253"/>
                  </a:lnTo>
                  <a:lnTo>
                    <a:pt x="768" y="5489"/>
                  </a:lnTo>
                  <a:lnTo>
                    <a:pt x="1004" y="5725"/>
                  </a:lnTo>
                  <a:lnTo>
                    <a:pt x="1240" y="5961"/>
                  </a:lnTo>
                  <a:lnTo>
                    <a:pt x="1506" y="6138"/>
                  </a:lnTo>
                  <a:lnTo>
                    <a:pt x="1771" y="6315"/>
                  </a:lnTo>
                  <a:lnTo>
                    <a:pt x="2066" y="6462"/>
                  </a:lnTo>
                  <a:lnTo>
                    <a:pt x="2362" y="6580"/>
                  </a:lnTo>
                  <a:lnTo>
                    <a:pt x="2686" y="6639"/>
                  </a:lnTo>
                  <a:lnTo>
                    <a:pt x="3040" y="6698"/>
                  </a:lnTo>
                  <a:lnTo>
                    <a:pt x="3365" y="6728"/>
                  </a:lnTo>
                  <a:lnTo>
                    <a:pt x="3719" y="6698"/>
                  </a:lnTo>
                  <a:lnTo>
                    <a:pt x="4043" y="6639"/>
                  </a:lnTo>
                  <a:lnTo>
                    <a:pt x="4368" y="6580"/>
                  </a:lnTo>
                  <a:lnTo>
                    <a:pt x="4693" y="6462"/>
                  </a:lnTo>
                  <a:lnTo>
                    <a:pt x="4988" y="6315"/>
                  </a:lnTo>
                  <a:lnTo>
                    <a:pt x="5253" y="6138"/>
                  </a:lnTo>
                  <a:lnTo>
                    <a:pt x="5519" y="5961"/>
                  </a:lnTo>
                  <a:lnTo>
                    <a:pt x="5755" y="5725"/>
                  </a:lnTo>
                  <a:lnTo>
                    <a:pt x="5961" y="5489"/>
                  </a:lnTo>
                  <a:lnTo>
                    <a:pt x="6168" y="5253"/>
                  </a:lnTo>
                  <a:lnTo>
                    <a:pt x="6345" y="4958"/>
                  </a:lnTo>
                  <a:lnTo>
                    <a:pt x="6463" y="4662"/>
                  </a:lnTo>
                  <a:lnTo>
                    <a:pt x="6581" y="4367"/>
                  </a:lnTo>
                  <a:lnTo>
                    <a:pt x="6670" y="4043"/>
                  </a:lnTo>
                  <a:lnTo>
                    <a:pt x="6729" y="3689"/>
                  </a:lnTo>
                  <a:lnTo>
                    <a:pt x="6729" y="3364"/>
                  </a:lnTo>
                  <a:lnTo>
                    <a:pt x="6729" y="3010"/>
                  </a:lnTo>
                  <a:lnTo>
                    <a:pt x="6670" y="2685"/>
                  </a:lnTo>
                  <a:lnTo>
                    <a:pt x="6581" y="2361"/>
                  </a:lnTo>
                  <a:lnTo>
                    <a:pt x="6463" y="2036"/>
                  </a:lnTo>
                  <a:lnTo>
                    <a:pt x="6345" y="1771"/>
                  </a:lnTo>
                  <a:lnTo>
                    <a:pt x="6168" y="1476"/>
                  </a:lnTo>
                  <a:lnTo>
                    <a:pt x="5961" y="1210"/>
                  </a:lnTo>
                  <a:lnTo>
                    <a:pt x="5755" y="974"/>
                  </a:lnTo>
                  <a:lnTo>
                    <a:pt x="5519" y="767"/>
                  </a:lnTo>
                  <a:lnTo>
                    <a:pt x="5253" y="561"/>
                  </a:lnTo>
                  <a:lnTo>
                    <a:pt x="4988" y="413"/>
                  </a:lnTo>
                  <a:lnTo>
                    <a:pt x="4693" y="266"/>
                  </a:lnTo>
                  <a:lnTo>
                    <a:pt x="4368" y="148"/>
                  </a:lnTo>
                  <a:lnTo>
                    <a:pt x="4043" y="59"/>
                  </a:lnTo>
                  <a:lnTo>
                    <a:pt x="37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flipH="1">
              <a:off x="3354058" y="2780691"/>
              <a:ext cx="56423" cy="56414"/>
            </a:xfrm>
            <a:custGeom>
              <a:rect b="b" l="l" r="r" t="t"/>
              <a:pathLst>
                <a:path extrusionOk="0" h="6728" w="6729">
                  <a:moveTo>
                    <a:pt x="3040" y="0"/>
                  </a:moveTo>
                  <a:lnTo>
                    <a:pt x="2686" y="59"/>
                  </a:lnTo>
                  <a:lnTo>
                    <a:pt x="2361" y="148"/>
                  </a:lnTo>
                  <a:lnTo>
                    <a:pt x="2066" y="266"/>
                  </a:lnTo>
                  <a:lnTo>
                    <a:pt x="1771" y="413"/>
                  </a:lnTo>
                  <a:lnTo>
                    <a:pt x="1505" y="561"/>
                  </a:lnTo>
                  <a:lnTo>
                    <a:pt x="1240" y="767"/>
                  </a:lnTo>
                  <a:lnTo>
                    <a:pt x="1004" y="974"/>
                  </a:lnTo>
                  <a:lnTo>
                    <a:pt x="768" y="1210"/>
                  </a:lnTo>
                  <a:lnTo>
                    <a:pt x="591" y="1476"/>
                  </a:lnTo>
                  <a:lnTo>
                    <a:pt x="414" y="1771"/>
                  </a:lnTo>
                  <a:lnTo>
                    <a:pt x="266" y="2036"/>
                  </a:lnTo>
                  <a:lnTo>
                    <a:pt x="178" y="2361"/>
                  </a:lnTo>
                  <a:lnTo>
                    <a:pt x="89" y="2685"/>
                  </a:lnTo>
                  <a:lnTo>
                    <a:pt x="30" y="3010"/>
                  </a:lnTo>
                  <a:lnTo>
                    <a:pt x="1" y="3364"/>
                  </a:lnTo>
                  <a:lnTo>
                    <a:pt x="30" y="3689"/>
                  </a:lnTo>
                  <a:lnTo>
                    <a:pt x="89" y="4043"/>
                  </a:lnTo>
                  <a:lnTo>
                    <a:pt x="178" y="4367"/>
                  </a:lnTo>
                  <a:lnTo>
                    <a:pt x="266" y="4662"/>
                  </a:lnTo>
                  <a:lnTo>
                    <a:pt x="414" y="4958"/>
                  </a:lnTo>
                  <a:lnTo>
                    <a:pt x="591" y="5253"/>
                  </a:lnTo>
                  <a:lnTo>
                    <a:pt x="768" y="5489"/>
                  </a:lnTo>
                  <a:lnTo>
                    <a:pt x="1004" y="5725"/>
                  </a:lnTo>
                  <a:lnTo>
                    <a:pt x="1240" y="5961"/>
                  </a:lnTo>
                  <a:lnTo>
                    <a:pt x="1505" y="6138"/>
                  </a:lnTo>
                  <a:lnTo>
                    <a:pt x="1771" y="6315"/>
                  </a:lnTo>
                  <a:lnTo>
                    <a:pt x="2066" y="6462"/>
                  </a:lnTo>
                  <a:lnTo>
                    <a:pt x="2361" y="6580"/>
                  </a:lnTo>
                  <a:lnTo>
                    <a:pt x="2686" y="6639"/>
                  </a:lnTo>
                  <a:lnTo>
                    <a:pt x="3040" y="6698"/>
                  </a:lnTo>
                  <a:lnTo>
                    <a:pt x="3364" y="6728"/>
                  </a:lnTo>
                  <a:lnTo>
                    <a:pt x="3718" y="6698"/>
                  </a:lnTo>
                  <a:lnTo>
                    <a:pt x="4043" y="6639"/>
                  </a:lnTo>
                  <a:lnTo>
                    <a:pt x="4368" y="6580"/>
                  </a:lnTo>
                  <a:lnTo>
                    <a:pt x="4692" y="6462"/>
                  </a:lnTo>
                  <a:lnTo>
                    <a:pt x="4987" y="6315"/>
                  </a:lnTo>
                  <a:lnTo>
                    <a:pt x="5253" y="6138"/>
                  </a:lnTo>
                  <a:lnTo>
                    <a:pt x="5518" y="5961"/>
                  </a:lnTo>
                  <a:lnTo>
                    <a:pt x="5754" y="5725"/>
                  </a:lnTo>
                  <a:lnTo>
                    <a:pt x="5961" y="5489"/>
                  </a:lnTo>
                  <a:lnTo>
                    <a:pt x="6168" y="5253"/>
                  </a:lnTo>
                  <a:lnTo>
                    <a:pt x="6345" y="4958"/>
                  </a:lnTo>
                  <a:lnTo>
                    <a:pt x="6463" y="4662"/>
                  </a:lnTo>
                  <a:lnTo>
                    <a:pt x="6581" y="4367"/>
                  </a:lnTo>
                  <a:lnTo>
                    <a:pt x="6669" y="4043"/>
                  </a:lnTo>
                  <a:lnTo>
                    <a:pt x="6728" y="3689"/>
                  </a:lnTo>
                  <a:lnTo>
                    <a:pt x="6728" y="3364"/>
                  </a:lnTo>
                  <a:lnTo>
                    <a:pt x="6728" y="3010"/>
                  </a:lnTo>
                  <a:lnTo>
                    <a:pt x="6669" y="2685"/>
                  </a:lnTo>
                  <a:lnTo>
                    <a:pt x="6581" y="2361"/>
                  </a:lnTo>
                  <a:lnTo>
                    <a:pt x="6463" y="2036"/>
                  </a:lnTo>
                  <a:lnTo>
                    <a:pt x="6345" y="1771"/>
                  </a:lnTo>
                  <a:lnTo>
                    <a:pt x="6168" y="1476"/>
                  </a:lnTo>
                  <a:lnTo>
                    <a:pt x="5961" y="1210"/>
                  </a:lnTo>
                  <a:lnTo>
                    <a:pt x="5754" y="974"/>
                  </a:lnTo>
                  <a:lnTo>
                    <a:pt x="5518" y="767"/>
                  </a:lnTo>
                  <a:lnTo>
                    <a:pt x="5253" y="561"/>
                  </a:lnTo>
                  <a:lnTo>
                    <a:pt x="4987" y="413"/>
                  </a:lnTo>
                  <a:lnTo>
                    <a:pt x="4692" y="266"/>
                  </a:lnTo>
                  <a:lnTo>
                    <a:pt x="4368"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flipH="1">
              <a:off x="3251878" y="2780691"/>
              <a:ext cx="56414" cy="56414"/>
            </a:xfrm>
            <a:custGeom>
              <a:rect b="b" l="l" r="r" t="t"/>
              <a:pathLst>
                <a:path extrusionOk="0" h="6728" w="6728">
                  <a:moveTo>
                    <a:pt x="3039" y="0"/>
                  </a:moveTo>
                  <a:lnTo>
                    <a:pt x="2685" y="59"/>
                  </a:lnTo>
                  <a:lnTo>
                    <a:pt x="2390" y="148"/>
                  </a:lnTo>
                  <a:lnTo>
                    <a:pt x="2066" y="266"/>
                  </a:lnTo>
                  <a:lnTo>
                    <a:pt x="1771" y="413"/>
                  </a:lnTo>
                  <a:lnTo>
                    <a:pt x="1505" y="561"/>
                  </a:lnTo>
                  <a:lnTo>
                    <a:pt x="1239" y="767"/>
                  </a:lnTo>
                  <a:lnTo>
                    <a:pt x="1003" y="974"/>
                  </a:lnTo>
                  <a:lnTo>
                    <a:pt x="767" y="1210"/>
                  </a:lnTo>
                  <a:lnTo>
                    <a:pt x="590" y="1476"/>
                  </a:lnTo>
                  <a:lnTo>
                    <a:pt x="413" y="1771"/>
                  </a:lnTo>
                  <a:lnTo>
                    <a:pt x="266" y="2036"/>
                  </a:lnTo>
                  <a:lnTo>
                    <a:pt x="177" y="2361"/>
                  </a:lnTo>
                  <a:lnTo>
                    <a:pt x="89" y="2685"/>
                  </a:lnTo>
                  <a:lnTo>
                    <a:pt x="30" y="3010"/>
                  </a:lnTo>
                  <a:lnTo>
                    <a:pt x="0" y="3364"/>
                  </a:lnTo>
                  <a:lnTo>
                    <a:pt x="30" y="3689"/>
                  </a:lnTo>
                  <a:lnTo>
                    <a:pt x="89" y="4043"/>
                  </a:lnTo>
                  <a:lnTo>
                    <a:pt x="177" y="4367"/>
                  </a:lnTo>
                  <a:lnTo>
                    <a:pt x="266" y="4662"/>
                  </a:lnTo>
                  <a:lnTo>
                    <a:pt x="413" y="4958"/>
                  </a:lnTo>
                  <a:lnTo>
                    <a:pt x="590" y="5253"/>
                  </a:lnTo>
                  <a:lnTo>
                    <a:pt x="767" y="5489"/>
                  </a:lnTo>
                  <a:lnTo>
                    <a:pt x="1003" y="5725"/>
                  </a:lnTo>
                  <a:lnTo>
                    <a:pt x="1239" y="5961"/>
                  </a:lnTo>
                  <a:lnTo>
                    <a:pt x="1505" y="6138"/>
                  </a:lnTo>
                  <a:lnTo>
                    <a:pt x="1771" y="6315"/>
                  </a:lnTo>
                  <a:lnTo>
                    <a:pt x="2066" y="6462"/>
                  </a:lnTo>
                  <a:lnTo>
                    <a:pt x="2390" y="6580"/>
                  </a:lnTo>
                  <a:lnTo>
                    <a:pt x="2685" y="6639"/>
                  </a:lnTo>
                  <a:lnTo>
                    <a:pt x="3039" y="6698"/>
                  </a:lnTo>
                  <a:lnTo>
                    <a:pt x="3364" y="6728"/>
                  </a:lnTo>
                  <a:lnTo>
                    <a:pt x="3718" y="6698"/>
                  </a:lnTo>
                  <a:lnTo>
                    <a:pt x="4043" y="6639"/>
                  </a:lnTo>
                  <a:lnTo>
                    <a:pt x="4367" y="6580"/>
                  </a:lnTo>
                  <a:lnTo>
                    <a:pt x="4692" y="6462"/>
                  </a:lnTo>
                  <a:lnTo>
                    <a:pt x="4987" y="6315"/>
                  </a:lnTo>
                  <a:lnTo>
                    <a:pt x="5252" y="6138"/>
                  </a:lnTo>
                  <a:lnTo>
                    <a:pt x="5518" y="5961"/>
                  </a:lnTo>
                  <a:lnTo>
                    <a:pt x="5754" y="5725"/>
                  </a:lnTo>
                  <a:lnTo>
                    <a:pt x="5961" y="5489"/>
                  </a:lnTo>
                  <a:lnTo>
                    <a:pt x="6167" y="5253"/>
                  </a:lnTo>
                  <a:lnTo>
                    <a:pt x="6344" y="4958"/>
                  </a:lnTo>
                  <a:lnTo>
                    <a:pt x="6462" y="4662"/>
                  </a:lnTo>
                  <a:lnTo>
                    <a:pt x="6580" y="4367"/>
                  </a:lnTo>
                  <a:lnTo>
                    <a:pt x="6669" y="4043"/>
                  </a:lnTo>
                  <a:lnTo>
                    <a:pt x="6728" y="3689"/>
                  </a:lnTo>
                  <a:lnTo>
                    <a:pt x="6728" y="3364"/>
                  </a:lnTo>
                  <a:lnTo>
                    <a:pt x="6728" y="3010"/>
                  </a:lnTo>
                  <a:lnTo>
                    <a:pt x="6669" y="2685"/>
                  </a:lnTo>
                  <a:lnTo>
                    <a:pt x="6580" y="2361"/>
                  </a:lnTo>
                  <a:lnTo>
                    <a:pt x="6462" y="2036"/>
                  </a:lnTo>
                  <a:lnTo>
                    <a:pt x="6344" y="1771"/>
                  </a:lnTo>
                  <a:lnTo>
                    <a:pt x="6167" y="1476"/>
                  </a:lnTo>
                  <a:lnTo>
                    <a:pt x="5961" y="1210"/>
                  </a:lnTo>
                  <a:lnTo>
                    <a:pt x="5754" y="974"/>
                  </a:lnTo>
                  <a:lnTo>
                    <a:pt x="5518" y="767"/>
                  </a:lnTo>
                  <a:lnTo>
                    <a:pt x="5252" y="561"/>
                  </a:lnTo>
                  <a:lnTo>
                    <a:pt x="4987" y="413"/>
                  </a:lnTo>
                  <a:lnTo>
                    <a:pt x="4692" y="266"/>
                  </a:lnTo>
                  <a:lnTo>
                    <a:pt x="4367" y="148"/>
                  </a:lnTo>
                  <a:lnTo>
                    <a:pt x="4043" y="59"/>
                  </a:lnTo>
                  <a:lnTo>
                    <a:pt x="37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flipH="1">
              <a:off x="3149690" y="2780691"/>
              <a:ext cx="56171" cy="56414"/>
            </a:xfrm>
            <a:custGeom>
              <a:rect b="b" l="l" r="r" t="t"/>
              <a:pathLst>
                <a:path extrusionOk="0" h="6728" w="6699">
                  <a:moveTo>
                    <a:pt x="3010" y="0"/>
                  </a:moveTo>
                  <a:lnTo>
                    <a:pt x="2656" y="59"/>
                  </a:lnTo>
                  <a:lnTo>
                    <a:pt x="2361" y="148"/>
                  </a:lnTo>
                  <a:lnTo>
                    <a:pt x="2036" y="266"/>
                  </a:lnTo>
                  <a:lnTo>
                    <a:pt x="1741" y="413"/>
                  </a:lnTo>
                  <a:lnTo>
                    <a:pt x="1476" y="561"/>
                  </a:lnTo>
                  <a:lnTo>
                    <a:pt x="1210" y="767"/>
                  </a:lnTo>
                  <a:lnTo>
                    <a:pt x="974" y="974"/>
                  </a:lnTo>
                  <a:lnTo>
                    <a:pt x="767" y="1210"/>
                  </a:lnTo>
                  <a:lnTo>
                    <a:pt x="561" y="1476"/>
                  </a:lnTo>
                  <a:lnTo>
                    <a:pt x="384" y="1771"/>
                  </a:lnTo>
                  <a:lnTo>
                    <a:pt x="236" y="2036"/>
                  </a:lnTo>
                  <a:lnTo>
                    <a:pt x="148" y="2361"/>
                  </a:lnTo>
                  <a:lnTo>
                    <a:pt x="59" y="2685"/>
                  </a:lnTo>
                  <a:lnTo>
                    <a:pt x="0" y="3010"/>
                  </a:lnTo>
                  <a:lnTo>
                    <a:pt x="0" y="3364"/>
                  </a:lnTo>
                  <a:lnTo>
                    <a:pt x="0" y="3689"/>
                  </a:lnTo>
                  <a:lnTo>
                    <a:pt x="59" y="4043"/>
                  </a:lnTo>
                  <a:lnTo>
                    <a:pt x="148" y="4367"/>
                  </a:lnTo>
                  <a:lnTo>
                    <a:pt x="236" y="4662"/>
                  </a:lnTo>
                  <a:lnTo>
                    <a:pt x="384" y="4958"/>
                  </a:lnTo>
                  <a:lnTo>
                    <a:pt x="561" y="5253"/>
                  </a:lnTo>
                  <a:lnTo>
                    <a:pt x="767" y="5489"/>
                  </a:lnTo>
                  <a:lnTo>
                    <a:pt x="974" y="5725"/>
                  </a:lnTo>
                  <a:lnTo>
                    <a:pt x="1210" y="5961"/>
                  </a:lnTo>
                  <a:lnTo>
                    <a:pt x="1476" y="6138"/>
                  </a:lnTo>
                  <a:lnTo>
                    <a:pt x="1741" y="6315"/>
                  </a:lnTo>
                  <a:lnTo>
                    <a:pt x="2036" y="6462"/>
                  </a:lnTo>
                  <a:lnTo>
                    <a:pt x="2361" y="6580"/>
                  </a:lnTo>
                  <a:lnTo>
                    <a:pt x="2656" y="6639"/>
                  </a:lnTo>
                  <a:lnTo>
                    <a:pt x="3010" y="6698"/>
                  </a:lnTo>
                  <a:lnTo>
                    <a:pt x="3335" y="6728"/>
                  </a:lnTo>
                  <a:lnTo>
                    <a:pt x="3689" y="6698"/>
                  </a:lnTo>
                  <a:lnTo>
                    <a:pt x="4013" y="6639"/>
                  </a:lnTo>
                  <a:lnTo>
                    <a:pt x="4338" y="6580"/>
                  </a:lnTo>
                  <a:lnTo>
                    <a:pt x="4662" y="6462"/>
                  </a:lnTo>
                  <a:lnTo>
                    <a:pt x="4957" y="6315"/>
                  </a:lnTo>
                  <a:lnTo>
                    <a:pt x="5223" y="6138"/>
                  </a:lnTo>
                  <a:lnTo>
                    <a:pt x="5489" y="5961"/>
                  </a:lnTo>
                  <a:lnTo>
                    <a:pt x="5725" y="5725"/>
                  </a:lnTo>
                  <a:lnTo>
                    <a:pt x="5931" y="5489"/>
                  </a:lnTo>
                  <a:lnTo>
                    <a:pt x="6138" y="5253"/>
                  </a:lnTo>
                  <a:lnTo>
                    <a:pt x="6315" y="4958"/>
                  </a:lnTo>
                  <a:lnTo>
                    <a:pt x="6433" y="4662"/>
                  </a:lnTo>
                  <a:lnTo>
                    <a:pt x="6551" y="4367"/>
                  </a:lnTo>
                  <a:lnTo>
                    <a:pt x="6639" y="4043"/>
                  </a:lnTo>
                  <a:lnTo>
                    <a:pt x="6698" y="3689"/>
                  </a:lnTo>
                  <a:lnTo>
                    <a:pt x="6698" y="3364"/>
                  </a:lnTo>
                  <a:lnTo>
                    <a:pt x="6698" y="3010"/>
                  </a:lnTo>
                  <a:lnTo>
                    <a:pt x="6639" y="2685"/>
                  </a:lnTo>
                  <a:lnTo>
                    <a:pt x="6551" y="2361"/>
                  </a:lnTo>
                  <a:lnTo>
                    <a:pt x="6433" y="2036"/>
                  </a:lnTo>
                  <a:lnTo>
                    <a:pt x="6315" y="1771"/>
                  </a:lnTo>
                  <a:lnTo>
                    <a:pt x="6138" y="1476"/>
                  </a:lnTo>
                  <a:lnTo>
                    <a:pt x="5931" y="1210"/>
                  </a:lnTo>
                  <a:lnTo>
                    <a:pt x="5725" y="974"/>
                  </a:lnTo>
                  <a:lnTo>
                    <a:pt x="5489" y="767"/>
                  </a:lnTo>
                  <a:lnTo>
                    <a:pt x="5223" y="561"/>
                  </a:lnTo>
                  <a:lnTo>
                    <a:pt x="4957" y="413"/>
                  </a:lnTo>
                  <a:lnTo>
                    <a:pt x="4662" y="266"/>
                  </a:lnTo>
                  <a:lnTo>
                    <a:pt x="4338" y="148"/>
                  </a:lnTo>
                  <a:lnTo>
                    <a:pt x="4013" y="59"/>
                  </a:lnTo>
                  <a:lnTo>
                    <a:pt x="3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flipH="1">
              <a:off x="3047511" y="2780691"/>
              <a:ext cx="56171" cy="56414"/>
            </a:xfrm>
            <a:custGeom>
              <a:rect b="b" l="l" r="r" t="t"/>
              <a:pathLst>
                <a:path extrusionOk="0" h="6728" w="6699">
                  <a:moveTo>
                    <a:pt x="3011" y="0"/>
                  </a:moveTo>
                  <a:lnTo>
                    <a:pt x="2686" y="59"/>
                  </a:lnTo>
                  <a:lnTo>
                    <a:pt x="2361" y="148"/>
                  </a:lnTo>
                  <a:lnTo>
                    <a:pt x="2037" y="266"/>
                  </a:lnTo>
                  <a:lnTo>
                    <a:pt x="1742" y="413"/>
                  </a:lnTo>
                  <a:lnTo>
                    <a:pt x="1476" y="561"/>
                  </a:lnTo>
                  <a:lnTo>
                    <a:pt x="1211" y="767"/>
                  </a:lnTo>
                  <a:lnTo>
                    <a:pt x="975" y="974"/>
                  </a:lnTo>
                  <a:lnTo>
                    <a:pt x="768" y="1210"/>
                  </a:lnTo>
                  <a:lnTo>
                    <a:pt x="561" y="1476"/>
                  </a:lnTo>
                  <a:lnTo>
                    <a:pt x="384" y="1771"/>
                  </a:lnTo>
                  <a:lnTo>
                    <a:pt x="266" y="2036"/>
                  </a:lnTo>
                  <a:lnTo>
                    <a:pt x="148" y="2361"/>
                  </a:lnTo>
                  <a:lnTo>
                    <a:pt x="60" y="2685"/>
                  </a:lnTo>
                  <a:lnTo>
                    <a:pt x="1" y="3010"/>
                  </a:lnTo>
                  <a:lnTo>
                    <a:pt x="1" y="3364"/>
                  </a:lnTo>
                  <a:lnTo>
                    <a:pt x="1" y="3689"/>
                  </a:lnTo>
                  <a:lnTo>
                    <a:pt x="60" y="4043"/>
                  </a:lnTo>
                  <a:lnTo>
                    <a:pt x="148" y="4367"/>
                  </a:lnTo>
                  <a:lnTo>
                    <a:pt x="266" y="4662"/>
                  </a:lnTo>
                  <a:lnTo>
                    <a:pt x="384" y="4958"/>
                  </a:lnTo>
                  <a:lnTo>
                    <a:pt x="561" y="5253"/>
                  </a:lnTo>
                  <a:lnTo>
                    <a:pt x="768" y="5489"/>
                  </a:lnTo>
                  <a:lnTo>
                    <a:pt x="975" y="5725"/>
                  </a:lnTo>
                  <a:lnTo>
                    <a:pt x="1211" y="5961"/>
                  </a:lnTo>
                  <a:lnTo>
                    <a:pt x="1476" y="6138"/>
                  </a:lnTo>
                  <a:lnTo>
                    <a:pt x="1742" y="6315"/>
                  </a:lnTo>
                  <a:lnTo>
                    <a:pt x="2037" y="6462"/>
                  </a:lnTo>
                  <a:lnTo>
                    <a:pt x="2361" y="6580"/>
                  </a:lnTo>
                  <a:lnTo>
                    <a:pt x="2686" y="6639"/>
                  </a:lnTo>
                  <a:lnTo>
                    <a:pt x="3011" y="6698"/>
                  </a:lnTo>
                  <a:lnTo>
                    <a:pt x="3335" y="6728"/>
                  </a:lnTo>
                  <a:lnTo>
                    <a:pt x="3689" y="6698"/>
                  </a:lnTo>
                  <a:lnTo>
                    <a:pt x="4014" y="6639"/>
                  </a:lnTo>
                  <a:lnTo>
                    <a:pt x="4338" y="6580"/>
                  </a:lnTo>
                  <a:lnTo>
                    <a:pt x="4663" y="6462"/>
                  </a:lnTo>
                  <a:lnTo>
                    <a:pt x="4958" y="6315"/>
                  </a:lnTo>
                  <a:lnTo>
                    <a:pt x="5224" y="6138"/>
                  </a:lnTo>
                  <a:lnTo>
                    <a:pt x="5489" y="5961"/>
                  </a:lnTo>
                  <a:lnTo>
                    <a:pt x="5725" y="5725"/>
                  </a:lnTo>
                  <a:lnTo>
                    <a:pt x="5932" y="5489"/>
                  </a:lnTo>
                  <a:lnTo>
                    <a:pt x="6138" y="5253"/>
                  </a:lnTo>
                  <a:lnTo>
                    <a:pt x="6315" y="4958"/>
                  </a:lnTo>
                  <a:lnTo>
                    <a:pt x="6433" y="4662"/>
                  </a:lnTo>
                  <a:lnTo>
                    <a:pt x="6551" y="4367"/>
                  </a:lnTo>
                  <a:lnTo>
                    <a:pt x="6640" y="4043"/>
                  </a:lnTo>
                  <a:lnTo>
                    <a:pt x="6699" y="3689"/>
                  </a:lnTo>
                  <a:lnTo>
                    <a:pt x="6699" y="3364"/>
                  </a:lnTo>
                  <a:lnTo>
                    <a:pt x="6699" y="3010"/>
                  </a:lnTo>
                  <a:lnTo>
                    <a:pt x="6640" y="2685"/>
                  </a:lnTo>
                  <a:lnTo>
                    <a:pt x="6551" y="2361"/>
                  </a:lnTo>
                  <a:lnTo>
                    <a:pt x="6433" y="2036"/>
                  </a:lnTo>
                  <a:lnTo>
                    <a:pt x="6315" y="1771"/>
                  </a:lnTo>
                  <a:lnTo>
                    <a:pt x="6138" y="1476"/>
                  </a:lnTo>
                  <a:lnTo>
                    <a:pt x="5932" y="1210"/>
                  </a:lnTo>
                  <a:lnTo>
                    <a:pt x="5725" y="974"/>
                  </a:lnTo>
                  <a:lnTo>
                    <a:pt x="5489" y="767"/>
                  </a:lnTo>
                  <a:lnTo>
                    <a:pt x="5224" y="561"/>
                  </a:lnTo>
                  <a:lnTo>
                    <a:pt x="4958" y="413"/>
                  </a:lnTo>
                  <a:lnTo>
                    <a:pt x="4663" y="266"/>
                  </a:lnTo>
                  <a:lnTo>
                    <a:pt x="4338" y="148"/>
                  </a:lnTo>
                  <a:lnTo>
                    <a:pt x="4014" y="59"/>
                  </a:lnTo>
                  <a:lnTo>
                    <a:pt x="3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flipH="1">
              <a:off x="3688820" y="2868767"/>
              <a:ext cx="56423" cy="56423"/>
            </a:xfrm>
            <a:custGeom>
              <a:rect b="b" l="l" r="r" t="t"/>
              <a:pathLst>
                <a:path extrusionOk="0" h="6729" w="6729">
                  <a:moveTo>
                    <a:pt x="3365" y="1"/>
                  </a:moveTo>
                  <a:lnTo>
                    <a:pt x="3040" y="30"/>
                  </a:lnTo>
                  <a:lnTo>
                    <a:pt x="2686" y="60"/>
                  </a:lnTo>
                  <a:lnTo>
                    <a:pt x="2362" y="148"/>
                  </a:lnTo>
                  <a:lnTo>
                    <a:pt x="2066" y="266"/>
                  </a:lnTo>
                  <a:lnTo>
                    <a:pt x="1771" y="414"/>
                  </a:lnTo>
                  <a:lnTo>
                    <a:pt x="1506" y="562"/>
                  </a:lnTo>
                  <a:lnTo>
                    <a:pt x="1240" y="768"/>
                  </a:lnTo>
                  <a:lnTo>
                    <a:pt x="1004" y="975"/>
                  </a:lnTo>
                  <a:lnTo>
                    <a:pt x="768" y="1211"/>
                  </a:lnTo>
                  <a:lnTo>
                    <a:pt x="591" y="1476"/>
                  </a:lnTo>
                  <a:lnTo>
                    <a:pt x="414" y="1771"/>
                  </a:lnTo>
                  <a:lnTo>
                    <a:pt x="267" y="2066"/>
                  </a:lnTo>
                  <a:lnTo>
                    <a:pt x="149" y="2361"/>
                  </a:lnTo>
                  <a:lnTo>
                    <a:pt x="89" y="2686"/>
                  </a:lnTo>
                  <a:lnTo>
                    <a:pt x="30" y="3011"/>
                  </a:lnTo>
                  <a:lnTo>
                    <a:pt x="1" y="3365"/>
                  </a:lnTo>
                  <a:lnTo>
                    <a:pt x="30" y="3719"/>
                  </a:lnTo>
                  <a:lnTo>
                    <a:pt x="89" y="4043"/>
                  </a:lnTo>
                  <a:lnTo>
                    <a:pt x="149" y="4368"/>
                  </a:lnTo>
                  <a:lnTo>
                    <a:pt x="267" y="4663"/>
                  </a:lnTo>
                  <a:lnTo>
                    <a:pt x="414" y="4958"/>
                  </a:lnTo>
                  <a:lnTo>
                    <a:pt x="591" y="5253"/>
                  </a:lnTo>
                  <a:lnTo>
                    <a:pt x="768" y="5489"/>
                  </a:lnTo>
                  <a:lnTo>
                    <a:pt x="1004" y="5725"/>
                  </a:lnTo>
                  <a:lnTo>
                    <a:pt x="1240" y="5961"/>
                  </a:lnTo>
                  <a:lnTo>
                    <a:pt x="1506" y="6138"/>
                  </a:lnTo>
                  <a:lnTo>
                    <a:pt x="1771" y="6315"/>
                  </a:lnTo>
                  <a:lnTo>
                    <a:pt x="2066" y="6463"/>
                  </a:lnTo>
                  <a:lnTo>
                    <a:pt x="2362" y="6581"/>
                  </a:lnTo>
                  <a:lnTo>
                    <a:pt x="2686" y="6670"/>
                  </a:lnTo>
                  <a:lnTo>
                    <a:pt x="3040" y="6699"/>
                  </a:lnTo>
                  <a:lnTo>
                    <a:pt x="3365" y="6729"/>
                  </a:lnTo>
                  <a:lnTo>
                    <a:pt x="3719" y="6699"/>
                  </a:lnTo>
                  <a:lnTo>
                    <a:pt x="4043" y="6670"/>
                  </a:lnTo>
                  <a:lnTo>
                    <a:pt x="4368" y="6581"/>
                  </a:lnTo>
                  <a:lnTo>
                    <a:pt x="4693" y="6463"/>
                  </a:lnTo>
                  <a:lnTo>
                    <a:pt x="4988" y="6315"/>
                  </a:lnTo>
                  <a:lnTo>
                    <a:pt x="5253" y="6138"/>
                  </a:lnTo>
                  <a:lnTo>
                    <a:pt x="5519" y="5961"/>
                  </a:lnTo>
                  <a:lnTo>
                    <a:pt x="5755" y="5725"/>
                  </a:lnTo>
                  <a:lnTo>
                    <a:pt x="5961" y="5489"/>
                  </a:lnTo>
                  <a:lnTo>
                    <a:pt x="6168" y="5253"/>
                  </a:lnTo>
                  <a:lnTo>
                    <a:pt x="6316" y="4958"/>
                  </a:lnTo>
                  <a:lnTo>
                    <a:pt x="6463" y="4663"/>
                  </a:lnTo>
                  <a:lnTo>
                    <a:pt x="6581" y="4368"/>
                  </a:lnTo>
                  <a:lnTo>
                    <a:pt x="6670" y="4043"/>
                  </a:lnTo>
                  <a:lnTo>
                    <a:pt x="6729" y="3719"/>
                  </a:lnTo>
                  <a:lnTo>
                    <a:pt x="6729" y="3365"/>
                  </a:lnTo>
                  <a:lnTo>
                    <a:pt x="6729" y="3011"/>
                  </a:lnTo>
                  <a:lnTo>
                    <a:pt x="6670" y="2686"/>
                  </a:lnTo>
                  <a:lnTo>
                    <a:pt x="6581" y="2361"/>
                  </a:lnTo>
                  <a:lnTo>
                    <a:pt x="6463" y="2066"/>
                  </a:lnTo>
                  <a:lnTo>
                    <a:pt x="6316" y="1771"/>
                  </a:lnTo>
                  <a:lnTo>
                    <a:pt x="6168" y="1476"/>
                  </a:lnTo>
                  <a:lnTo>
                    <a:pt x="5961" y="1211"/>
                  </a:lnTo>
                  <a:lnTo>
                    <a:pt x="5755" y="975"/>
                  </a:lnTo>
                  <a:lnTo>
                    <a:pt x="5519" y="768"/>
                  </a:lnTo>
                  <a:lnTo>
                    <a:pt x="5253" y="562"/>
                  </a:lnTo>
                  <a:lnTo>
                    <a:pt x="4988" y="414"/>
                  </a:lnTo>
                  <a:lnTo>
                    <a:pt x="4693" y="266"/>
                  </a:lnTo>
                  <a:lnTo>
                    <a:pt x="4368" y="148"/>
                  </a:lnTo>
                  <a:lnTo>
                    <a:pt x="4043" y="60"/>
                  </a:lnTo>
                  <a:lnTo>
                    <a:pt x="371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flipH="1">
              <a:off x="3586632" y="2868767"/>
              <a:ext cx="56423" cy="56423"/>
            </a:xfrm>
            <a:custGeom>
              <a:rect b="b" l="l" r="r" t="t"/>
              <a:pathLst>
                <a:path extrusionOk="0" h="6729" w="6729">
                  <a:moveTo>
                    <a:pt x="3364" y="1"/>
                  </a:moveTo>
                  <a:lnTo>
                    <a:pt x="3040" y="30"/>
                  </a:lnTo>
                  <a:lnTo>
                    <a:pt x="2686" y="60"/>
                  </a:lnTo>
                  <a:lnTo>
                    <a:pt x="2361" y="148"/>
                  </a:lnTo>
                  <a:lnTo>
                    <a:pt x="2066" y="266"/>
                  </a:lnTo>
                  <a:lnTo>
                    <a:pt x="1771" y="414"/>
                  </a:lnTo>
                  <a:lnTo>
                    <a:pt x="1505" y="562"/>
                  </a:lnTo>
                  <a:lnTo>
                    <a:pt x="1240" y="768"/>
                  </a:lnTo>
                  <a:lnTo>
                    <a:pt x="1004" y="975"/>
                  </a:lnTo>
                  <a:lnTo>
                    <a:pt x="768" y="1211"/>
                  </a:lnTo>
                  <a:lnTo>
                    <a:pt x="591" y="1476"/>
                  </a:lnTo>
                  <a:lnTo>
                    <a:pt x="414" y="1771"/>
                  </a:lnTo>
                  <a:lnTo>
                    <a:pt x="266" y="2066"/>
                  </a:lnTo>
                  <a:lnTo>
                    <a:pt x="178" y="2361"/>
                  </a:lnTo>
                  <a:lnTo>
                    <a:pt x="89" y="2686"/>
                  </a:lnTo>
                  <a:lnTo>
                    <a:pt x="30" y="3011"/>
                  </a:lnTo>
                  <a:lnTo>
                    <a:pt x="1" y="3365"/>
                  </a:lnTo>
                  <a:lnTo>
                    <a:pt x="30" y="3719"/>
                  </a:lnTo>
                  <a:lnTo>
                    <a:pt x="89" y="4043"/>
                  </a:lnTo>
                  <a:lnTo>
                    <a:pt x="178" y="4368"/>
                  </a:lnTo>
                  <a:lnTo>
                    <a:pt x="266" y="4663"/>
                  </a:lnTo>
                  <a:lnTo>
                    <a:pt x="414" y="4958"/>
                  </a:lnTo>
                  <a:lnTo>
                    <a:pt x="591" y="5253"/>
                  </a:lnTo>
                  <a:lnTo>
                    <a:pt x="768" y="5489"/>
                  </a:lnTo>
                  <a:lnTo>
                    <a:pt x="1004" y="5725"/>
                  </a:lnTo>
                  <a:lnTo>
                    <a:pt x="1240" y="5961"/>
                  </a:lnTo>
                  <a:lnTo>
                    <a:pt x="1505" y="6138"/>
                  </a:lnTo>
                  <a:lnTo>
                    <a:pt x="1771" y="6315"/>
                  </a:lnTo>
                  <a:lnTo>
                    <a:pt x="2066" y="6463"/>
                  </a:lnTo>
                  <a:lnTo>
                    <a:pt x="2361" y="6581"/>
                  </a:lnTo>
                  <a:lnTo>
                    <a:pt x="2686" y="6670"/>
                  </a:lnTo>
                  <a:lnTo>
                    <a:pt x="3040" y="6699"/>
                  </a:lnTo>
                  <a:lnTo>
                    <a:pt x="3364" y="6729"/>
                  </a:lnTo>
                  <a:lnTo>
                    <a:pt x="3718" y="6699"/>
                  </a:lnTo>
                  <a:lnTo>
                    <a:pt x="4043" y="6670"/>
                  </a:lnTo>
                  <a:lnTo>
                    <a:pt x="4368" y="6581"/>
                  </a:lnTo>
                  <a:lnTo>
                    <a:pt x="4692" y="6463"/>
                  </a:lnTo>
                  <a:lnTo>
                    <a:pt x="4987" y="6315"/>
                  </a:lnTo>
                  <a:lnTo>
                    <a:pt x="5253" y="6138"/>
                  </a:lnTo>
                  <a:lnTo>
                    <a:pt x="5518" y="5961"/>
                  </a:lnTo>
                  <a:lnTo>
                    <a:pt x="5754" y="5725"/>
                  </a:lnTo>
                  <a:lnTo>
                    <a:pt x="5961" y="5489"/>
                  </a:lnTo>
                  <a:lnTo>
                    <a:pt x="6168" y="5253"/>
                  </a:lnTo>
                  <a:lnTo>
                    <a:pt x="6345" y="4958"/>
                  </a:lnTo>
                  <a:lnTo>
                    <a:pt x="6463" y="4663"/>
                  </a:lnTo>
                  <a:lnTo>
                    <a:pt x="6581" y="4368"/>
                  </a:lnTo>
                  <a:lnTo>
                    <a:pt x="6669" y="4043"/>
                  </a:lnTo>
                  <a:lnTo>
                    <a:pt x="6728" y="3719"/>
                  </a:lnTo>
                  <a:lnTo>
                    <a:pt x="6728" y="3365"/>
                  </a:lnTo>
                  <a:lnTo>
                    <a:pt x="6728" y="3011"/>
                  </a:lnTo>
                  <a:lnTo>
                    <a:pt x="6669" y="2686"/>
                  </a:lnTo>
                  <a:lnTo>
                    <a:pt x="6581" y="2361"/>
                  </a:lnTo>
                  <a:lnTo>
                    <a:pt x="6463" y="2066"/>
                  </a:lnTo>
                  <a:lnTo>
                    <a:pt x="6345" y="1771"/>
                  </a:lnTo>
                  <a:lnTo>
                    <a:pt x="6168" y="1476"/>
                  </a:lnTo>
                  <a:lnTo>
                    <a:pt x="5961" y="1211"/>
                  </a:lnTo>
                  <a:lnTo>
                    <a:pt x="5754" y="975"/>
                  </a:lnTo>
                  <a:lnTo>
                    <a:pt x="5518" y="768"/>
                  </a:lnTo>
                  <a:lnTo>
                    <a:pt x="5253" y="562"/>
                  </a:lnTo>
                  <a:lnTo>
                    <a:pt x="4987" y="414"/>
                  </a:lnTo>
                  <a:lnTo>
                    <a:pt x="4692" y="266"/>
                  </a:lnTo>
                  <a:lnTo>
                    <a:pt x="4368" y="148"/>
                  </a:lnTo>
                  <a:lnTo>
                    <a:pt x="4043" y="60"/>
                  </a:lnTo>
                  <a:lnTo>
                    <a:pt x="3718"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flipH="1">
              <a:off x="3484453" y="2868767"/>
              <a:ext cx="56414" cy="56423"/>
            </a:xfrm>
            <a:custGeom>
              <a:rect b="b" l="l" r="r" t="t"/>
              <a:pathLst>
                <a:path extrusionOk="0" h="6729" w="6728">
                  <a:moveTo>
                    <a:pt x="3364" y="1"/>
                  </a:moveTo>
                  <a:lnTo>
                    <a:pt x="3039" y="30"/>
                  </a:lnTo>
                  <a:lnTo>
                    <a:pt x="2685" y="60"/>
                  </a:lnTo>
                  <a:lnTo>
                    <a:pt x="2361" y="148"/>
                  </a:lnTo>
                  <a:lnTo>
                    <a:pt x="2066" y="266"/>
                  </a:lnTo>
                  <a:lnTo>
                    <a:pt x="1771" y="414"/>
                  </a:lnTo>
                  <a:lnTo>
                    <a:pt x="1505" y="562"/>
                  </a:lnTo>
                  <a:lnTo>
                    <a:pt x="1239" y="768"/>
                  </a:lnTo>
                  <a:lnTo>
                    <a:pt x="1003" y="975"/>
                  </a:lnTo>
                  <a:lnTo>
                    <a:pt x="767" y="1211"/>
                  </a:lnTo>
                  <a:lnTo>
                    <a:pt x="590" y="1476"/>
                  </a:lnTo>
                  <a:lnTo>
                    <a:pt x="413" y="1771"/>
                  </a:lnTo>
                  <a:lnTo>
                    <a:pt x="266" y="2066"/>
                  </a:lnTo>
                  <a:lnTo>
                    <a:pt x="177" y="2361"/>
                  </a:lnTo>
                  <a:lnTo>
                    <a:pt x="89" y="2686"/>
                  </a:lnTo>
                  <a:lnTo>
                    <a:pt x="30" y="3011"/>
                  </a:lnTo>
                  <a:lnTo>
                    <a:pt x="0" y="3365"/>
                  </a:lnTo>
                  <a:lnTo>
                    <a:pt x="30" y="3719"/>
                  </a:lnTo>
                  <a:lnTo>
                    <a:pt x="89" y="4043"/>
                  </a:lnTo>
                  <a:lnTo>
                    <a:pt x="177" y="4368"/>
                  </a:lnTo>
                  <a:lnTo>
                    <a:pt x="266" y="4663"/>
                  </a:lnTo>
                  <a:lnTo>
                    <a:pt x="413" y="4958"/>
                  </a:lnTo>
                  <a:lnTo>
                    <a:pt x="590" y="5253"/>
                  </a:lnTo>
                  <a:lnTo>
                    <a:pt x="767" y="5489"/>
                  </a:lnTo>
                  <a:lnTo>
                    <a:pt x="1003" y="5725"/>
                  </a:lnTo>
                  <a:lnTo>
                    <a:pt x="1239" y="5961"/>
                  </a:lnTo>
                  <a:lnTo>
                    <a:pt x="1505" y="6138"/>
                  </a:lnTo>
                  <a:lnTo>
                    <a:pt x="1771" y="6315"/>
                  </a:lnTo>
                  <a:lnTo>
                    <a:pt x="2066" y="6463"/>
                  </a:lnTo>
                  <a:lnTo>
                    <a:pt x="2361" y="6581"/>
                  </a:lnTo>
                  <a:lnTo>
                    <a:pt x="2685" y="6670"/>
                  </a:lnTo>
                  <a:lnTo>
                    <a:pt x="3039" y="6699"/>
                  </a:lnTo>
                  <a:lnTo>
                    <a:pt x="3364" y="6729"/>
                  </a:lnTo>
                  <a:lnTo>
                    <a:pt x="3718" y="6699"/>
                  </a:lnTo>
                  <a:lnTo>
                    <a:pt x="4043" y="6670"/>
                  </a:lnTo>
                  <a:lnTo>
                    <a:pt x="4367" y="6581"/>
                  </a:lnTo>
                  <a:lnTo>
                    <a:pt x="4692" y="6463"/>
                  </a:lnTo>
                  <a:lnTo>
                    <a:pt x="4987" y="6315"/>
                  </a:lnTo>
                  <a:lnTo>
                    <a:pt x="5252" y="6138"/>
                  </a:lnTo>
                  <a:lnTo>
                    <a:pt x="5518" y="5961"/>
                  </a:lnTo>
                  <a:lnTo>
                    <a:pt x="5754" y="5725"/>
                  </a:lnTo>
                  <a:lnTo>
                    <a:pt x="5961" y="5489"/>
                  </a:lnTo>
                  <a:lnTo>
                    <a:pt x="6167" y="5253"/>
                  </a:lnTo>
                  <a:lnTo>
                    <a:pt x="6344" y="4958"/>
                  </a:lnTo>
                  <a:lnTo>
                    <a:pt x="6462" y="4663"/>
                  </a:lnTo>
                  <a:lnTo>
                    <a:pt x="6580" y="4368"/>
                  </a:lnTo>
                  <a:lnTo>
                    <a:pt x="6669" y="4043"/>
                  </a:lnTo>
                  <a:lnTo>
                    <a:pt x="6728" y="3719"/>
                  </a:lnTo>
                  <a:lnTo>
                    <a:pt x="6728" y="3365"/>
                  </a:lnTo>
                  <a:lnTo>
                    <a:pt x="6728" y="3011"/>
                  </a:lnTo>
                  <a:lnTo>
                    <a:pt x="6669" y="2686"/>
                  </a:lnTo>
                  <a:lnTo>
                    <a:pt x="6580" y="2361"/>
                  </a:lnTo>
                  <a:lnTo>
                    <a:pt x="6462" y="2066"/>
                  </a:lnTo>
                  <a:lnTo>
                    <a:pt x="6344" y="1771"/>
                  </a:lnTo>
                  <a:lnTo>
                    <a:pt x="6167" y="1476"/>
                  </a:lnTo>
                  <a:lnTo>
                    <a:pt x="5961" y="1211"/>
                  </a:lnTo>
                  <a:lnTo>
                    <a:pt x="5754" y="975"/>
                  </a:lnTo>
                  <a:lnTo>
                    <a:pt x="5518" y="768"/>
                  </a:lnTo>
                  <a:lnTo>
                    <a:pt x="5252" y="562"/>
                  </a:lnTo>
                  <a:lnTo>
                    <a:pt x="4987" y="414"/>
                  </a:lnTo>
                  <a:lnTo>
                    <a:pt x="4692" y="266"/>
                  </a:lnTo>
                  <a:lnTo>
                    <a:pt x="4367" y="148"/>
                  </a:lnTo>
                  <a:lnTo>
                    <a:pt x="4043" y="60"/>
                  </a:lnTo>
                  <a:lnTo>
                    <a:pt x="3718"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flipH="1">
              <a:off x="3382265" y="2868767"/>
              <a:ext cx="56423" cy="56423"/>
            </a:xfrm>
            <a:custGeom>
              <a:rect b="b" l="l" r="r" t="t"/>
              <a:pathLst>
                <a:path extrusionOk="0" h="6729" w="6729">
                  <a:moveTo>
                    <a:pt x="3365" y="1"/>
                  </a:moveTo>
                  <a:lnTo>
                    <a:pt x="3040" y="30"/>
                  </a:lnTo>
                  <a:lnTo>
                    <a:pt x="2686" y="60"/>
                  </a:lnTo>
                  <a:lnTo>
                    <a:pt x="2391" y="148"/>
                  </a:lnTo>
                  <a:lnTo>
                    <a:pt x="2066" y="266"/>
                  </a:lnTo>
                  <a:lnTo>
                    <a:pt x="1771" y="414"/>
                  </a:lnTo>
                  <a:lnTo>
                    <a:pt x="1506" y="562"/>
                  </a:lnTo>
                  <a:lnTo>
                    <a:pt x="1240" y="768"/>
                  </a:lnTo>
                  <a:lnTo>
                    <a:pt x="1004" y="975"/>
                  </a:lnTo>
                  <a:lnTo>
                    <a:pt x="768" y="1211"/>
                  </a:lnTo>
                  <a:lnTo>
                    <a:pt x="591" y="1476"/>
                  </a:lnTo>
                  <a:lnTo>
                    <a:pt x="414" y="1771"/>
                  </a:lnTo>
                  <a:lnTo>
                    <a:pt x="266" y="2066"/>
                  </a:lnTo>
                  <a:lnTo>
                    <a:pt x="178" y="2361"/>
                  </a:lnTo>
                  <a:lnTo>
                    <a:pt x="89" y="2686"/>
                  </a:lnTo>
                  <a:lnTo>
                    <a:pt x="30" y="3011"/>
                  </a:lnTo>
                  <a:lnTo>
                    <a:pt x="1" y="3365"/>
                  </a:lnTo>
                  <a:lnTo>
                    <a:pt x="30" y="3719"/>
                  </a:lnTo>
                  <a:lnTo>
                    <a:pt x="89" y="4043"/>
                  </a:lnTo>
                  <a:lnTo>
                    <a:pt x="178" y="4368"/>
                  </a:lnTo>
                  <a:lnTo>
                    <a:pt x="266" y="4663"/>
                  </a:lnTo>
                  <a:lnTo>
                    <a:pt x="414" y="4958"/>
                  </a:lnTo>
                  <a:lnTo>
                    <a:pt x="591" y="5253"/>
                  </a:lnTo>
                  <a:lnTo>
                    <a:pt x="768" y="5489"/>
                  </a:lnTo>
                  <a:lnTo>
                    <a:pt x="1004" y="5725"/>
                  </a:lnTo>
                  <a:lnTo>
                    <a:pt x="1240" y="5961"/>
                  </a:lnTo>
                  <a:lnTo>
                    <a:pt x="1506" y="6138"/>
                  </a:lnTo>
                  <a:lnTo>
                    <a:pt x="1771" y="6315"/>
                  </a:lnTo>
                  <a:lnTo>
                    <a:pt x="2066" y="6463"/>
                  </a:lnTo>
                  <a:lnTo>
                    <a:pt x="2391" y="6581"/>
                  </a:lnTo>
                  <a:lnTo>
                    <a:pt x="2686" y="6670"/>
                  </a:lnTo>
                  <a:lnTo>
                    <a:pt x="3040" y="6699"/>
                  </a:lnTo>
                  <a:lnTo>
                    <a:pt x="3365" y="6729"/>
                  </a:lnTo>
                  <a:lnTo>
                    <a:pt x="3719" y="6699"/>
                  </a:lnTo>
                  <a:lnTo>
                    <a:pt x="4043" y="6670"/>
                  </a:lnTo>
                  <a:lnTo>
                    <a:pt x="4368" y="6581"/>
                  </a:lnTo>
                  <a:lnTo>
                    <a:pt x="4692" y="6463"/>
                  </a:lnTo>
                  <a:lnTo>
                    <a:pt x="4987" y="6315"/>
                  </a:lnTo>
                  <a:lnTo>
                    <a:pt x="5253" y="6138"/>
                  </a:lnTo>
                  <a:lnTo>
                    <a:pt x="5519" y="5961"/>
                  </a:lnTo>
                  <a:lnTo>
                    <a:pt x="5755" y="5725"/>
                  </a:lnTo>
                  <a:lnTo>
                    <a:pt x="5961" y="5489"/>
                  </a:lnTo>
                  <a:lnTo>
                    <a:pt x="6168" y="5253"/>
                  </a:lnTo>
                  <a:lnTo>
                    <a:pt x="6345" y="4958"/>
                  </a:lnTo>
                  <a:lnTo>
                    <a:pt x="6463" y="4663"/>
                  </a:lnTo>
                  <a:lnTo>
                    <a:pt x="6581" y="4368"/>
                  </a:lnTo>
                  <a:lnTo>
                    <a:pt x="6669" y="4043"/>
                  </a:lnTo>
                  <a:lnTo>
                    <a:pt x="6728" y="3719"/>
                  </a:lnTo>
                  <a:lnTo>
                    <a:pt x="6728" y="3365"/>
                  </a:lnTo>
                  <a:lnTo>
                    <a:pt x="6728" y="3011"/>
                  </a:lnTo>
                  <a:lnTo>
                    <a:pt x="6669" y="2686"/>
                  </a:lnTo>
                  <a:lnTo>
                    <a:pt x="6581" y="2361"/>
                  </a:lnTo>
                  <a:lnTo>
                    <a:pt x="6463" y="2066"/>
                  </a:lnTo>
                  <a:lnTo>
                    <a:pt x="6345" y="1771"/>
                  </a:lnTo>
                  <a:lnTo>
                    <a:pt x="6168" y="1476"/>
                  </a:lnTo>
                  <a:lnTo>
                    <a:pt x="5961" y="1211"/>
                  </a:lnTo>
                  <a:lnTo>
                    <a:pt x="5755" y="975"/>
                  </a:lnTo>
                  <a:lnTo>
                    <a:pt x="5519" y="768"/>
                  </a:lnTo>
                  <a:lnTo>
                    <a:pt x="5253" y="562"/>
                  </a:lnTo>
                  <a:lnTo>
                    <a:pt x="4987" y="414"/>
                  </a:lnTo>
                  <a:lnTo>
                    <a:pt x="4692" y="266"/>
                  </a:lnTo>
                  <a:lnTo>
                    <a:pt x="4368" y="148"/>
                  </a:lnTo>
                  <a:lnTo>
                    <a:pt x="4043" y="60"/>
                  </a:lnTo>
                  <a:lnTo>
                    <a:pt x="371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flipH="1">
              <a:off x="3280085" y="2868767"/>
              <a:ext cx="56171" cy="56423"/>
            </a:xfrm>
            <a:custGeom>
              <a:rect b="b" l="l" r="r" t="t"/>
              <a:pathLst>
                <a:path extrusionOk="0" h="6729" w="6699">
                  <a:moveTo>
                    <a:pt x="3335" y="1"/>
                  </a:moveTo>
                  <a:lnTo>
                    <a:pt x="3011" y="30"/>
                  </a:lnTo>
                  <a:lnTo>
                    <a:pt x="2656" y="60"/>
                  </a:lnTo>
                  <a:lnTo>
                    <a:pt x="2361" y="148"/>
                  </a:lnTo>
                  <a:lnTo>
                    <a:pt x="2037" y="266"/>
                  </a:lnTo>
                  <a:lnTo>
                    <a:pt x="1742" y="414"/>
                  </a:lnTo>
                  <a:lnTo>
                    <a:pt x="1476" y="562"/>
                  </a:lnTo>
                  <a:lnTo>
                    <a:pt x="1211" y="768"/>
                  </a:lnTo>
                  <a:lnTo>
                    <a:pt x="975" y="975"/>
                  </a:lnTo>
                  <a:lnTo>
                    <a:pt x="768" y="1211"/>
                  </a:lnTo>
                  <a:lnTo>
                    <a:pt x="561" y="1476"/>
                  </a:lnTo>
                  <a:lnTo>
                    <a:pt x="384" y="1771"/>
                  </a:lnTo>
                  <a:lnTo>
                    <a:pt x="237" y="2066"/>
                  </a:lnTo>
                  <a:lnTo>
                    <a:pt x="148" y="2361"/>
                  </a:lnTo>
                  <a:lnTo>
                    <a:pt x="60" y="2686"/>
                  </a:lnTo>
                  <a:lnTo>
                    <a:pt x="1" y="3011"/>
                  </a:lnTo>
                  <a:lnTo>
                    <a:pt x="1" y="3365"/>
                  </a:lnTo>
                  <a:lnTo>
                    <a:pt x="1" y="3719"/>
                  </a:lnTo>
                  <a:lnTo>
                    <a:pt x="60" y="4043"/>
                  </a:lnTo>
                  <a:lnTo>
                    <a:pt x="148" y="4368"/>
                  </a:lnTo>
                  <a:lnTo>
                    <a:pt x="237" y="4663"/>
                  </a:lnTo>
                  <a:lnTo>
                    <a:pt x="384" y="4958"/>
                  </a:lnTo>
                  <a:lnTo>
                    <a:pt x="561" y="5253"/>
                  </a:lnTo>
                  <a:lnTo>
                    <a:pt x="768" y="5489"/>
                  </a:lnTo>
                  <a:lnTo>
                    <a:pt x="975" y="5725"/>
                  </a:lnTo>
                  <a:lnTo>
                    <a:pt x="1211" y="5961"/>
                  </a:lnTo>
                  <a:lnTo>
                    <a:pt x="1476" y="6138"/>
                  </a:lnTo>
                  <a:lnTo>
                    <a:pt x="1742" y="6315"/>
                  </a:lnTo>
                  <a:lnTo>
                    <a:pt x="2037" y="6463"/>
                  </a:lnTo>
                  <a:lnTo>
                    <a:pt x="2361" y="6581"/>
                  </a:lnTo>
                  <a:lnTo>
                    <a:pt x="2656" y="6670"/>
                  </a:lnTo>
                  <a:lnTo>
                    <a:pt x="3011" y="6699"/>
                  </a:lnTo>
                  <a:lnTo>
                    <a:pt x="3335" y="6729"/>
                  </a:lnTo>
                  <a:lnTo>
                    <a:pt x="3689" y="6699"/>
                  </a:lnTo>
                  <a:lnTo>
                    <a:pt x="4014" y="6670"/>
                  </a:lnTo>
                  <a:lnTo>
                    <a:pt x="4338" y="6581"/>
                  </a:lnTo>
                  <a:lnTo>
                    <a:pt x="4663" y="6463"/>
                  </a:lnTo>
                  <a:lnTo>
                    <a:pt x="4958" y="6315"/>
                  </a:lnTo>
                  <a:lnTo>
                    <a:pt x="5224" y="6138"/>
                  </a:lnTo>
                  <a:lnTo>
                    <a:pt x="5489" y="5961"/>
                  </a:lnTo>
                  <a:lnTo>
                    <a:pt x="5725" y="5725"/>
                  </a:lnTo>
                  <a:lnTo>
                    <a:pt x="5932" y="5489"/>
                  </a:lnTo>
                  <a:lnTo>
                    <a:pt x="6138" y="5253"/>
                  </a:lnTo>
                  <a:lnTo>
                    <a:pt x="6315" y="4958"/>
                  </a:lnTo>
                  <a:lnTo>
                    <a:pt x="6433" y="4663"/>
                  </a:lnTo>
                  <a:lnTo>
                    <a:pt x="6551" y="4368"/>
                  </a:lnTo>
                  <a:lnTo>
                    <a:pt x="6640" y="4043"/>
                  </a:lnTo>
                  <a:lnTo>
                    <a:pt x="6699" y="3719"/>
                  </a:lnTo>
                  <a:lnTo>
                    <a:pt x="6699" y="3365"/>
                  </a:lnTo>
                  <a:lnTo>
                    <a:pt x="6699" y="3011"/>
                  </a:lnTo>
                  <a:lnTo>
                    <a:pt x="6640" y="2686"/>
                  </a:lnTo>
                  <a:lnTo>
                    <a:pt x="6551" y="2361"/>
                  </a:lnTo>
                  <a:lnTo>
                    <a:pt x="6433" y="2066"/>
                  </a:lnTo>
                  <a:lnTo>
                    <a:pt x="6315" y="1771"/>
                  </a:lnTo>
                  <a:lnTo>
                    <a:pt x="6138" y="1476"/>
                  </a:lnTo>
                  <a:lnTo>
                    <a:pt x="5932" y="1211"/>
                  </a:lnTo>
                  <a:lnTo>
                    <a:pt x="5725" y="975"/>
                  </a:lnTo>
                  <a:lnTo>
                    <a:pt x="5489" y="768"/>
                  </a:lnTo>
                  <a:lnTo>
                    <a:pt x="5224" y="562"/>
                  </a:lnTo>
                  <a:lnTo>
                    <a:pt x="4958" y="414"/>
                  </a:lnTo>
                  <a:lnTo>
                    <a:pt x="4663" y="266"/>
                  </a:lnTo>
                  <a:lnTo>
                    <a:pt x="4338" y="148"/>
                  </a:lnTo>
                  <a:lnTo>
                    <a:pt x="4014" y="60"/>
                  </a:lnTo>
                  <a:lnTo>
                    <a:pt x="3689" y="30"/>
                  </a:lnTo>
                  <a:lnTo>
                    <a:pt x="33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flipH="1">
              <a:off x="3177897" y="2868767"/>
              <a:ext cx="56171" cy="56423"/>
            </a:xfrm>
            <a:custGeom>
              <a:rect b="b" l="l" r="r" t="t"/>
              <a:pathLst>
                <a:path extrusionOk="0" h="6729" w="6699">
                  <a:moveTo>
                    <a:pt x="3364" y="1"/>
                  </a:moveTo>
                  <a:lnTo>
                    <a:pt x="3010" y="30"/>
                  </a:lnTo>
                  <a:lnTo>
                    <a:pt x="2686" y="60"/>
                  </a:lnTo>
                  <a:lnTo>
                    <a:pt x="2361" y="148"/>
                  </a:lnTo>
                  <a:lnTo>
                    <a:pt x="2036" y="266"/>
                  </a:lnTo>
                  <a:lnTo>
                    <a:pt x="1741" y="414"/>
                  </a:lnTo>
                  <a:lnTo>
                    <a:pt x="1476" y="562"/>
                  </a:lnTo>
                  <a:lnTo>
                    <a:pt x="1210" y="768"/>
                  </a:lnTo>
                  <a:lnTo>
                    <a:pt x="974" y="975"/>
                  </a:lnTo>
                  <a:lnTo>
                    <a:pt x="768" y="1211"/>
                  </a:lnTo>
                  <a:lnTo>
                    <a:pt x="561" y="1476"/>
                  </a:lnTo>
                  <a:lnTo>
                    <a:pt x="384" y="1771"/>
                  </a:lnTo>
                  <a:lnTo>
                    <a:pt x="266" y="2066"/>
                  </a:lnTo>
                  <a:lnTo>
                    <a:pt x="148" y="2361"/>
                  </a:lnTo>
                  <a:lnTo>
                    <a:pt x="59" y="2686"/>
                  </a:lnTo>
                  <a:lnTo>
                    <a:pt x="0" y="3011"/>
                  </a:lnTo>
                  <a:lnTo>
                    <a:pt x="0" y="3365"/>
                  </a:lnTo>
                  <a:lnTo>
                    <a:pt x="0" y="3719"/>
                  </a:lnTo>
                  <a:lnTo>
                    <a:pt x="59" y="4043"/>
                  </a:lnTo>
                  <a:lnTo>
                    <a:pt x="148" y="4368"/>
                  </a:lnTo>
                  <a:lnTo>
                    <a:pt x="266" y="4663"/>
                  </a:lnTo>
                  <a:lnTo>
                    <a:pt x="384" y="4958"/>
                  </a:lnTo>
                  <a:lnTo>
                    <a:pt x="561" y="5253"/>
                  </a:lnTo>
                  <a:lnTo>
                    <a:pt x="768" y="5489"/>
                  </a:lnTo>
                  <a:lnTo>
                    <a:pt x="974" y="5725"/>
                  </a:lnTo>
                  <a:lnTo>
                    <a:pt x="1210" y="5961"/>
                  </a:lnTo>
                  <a:lnTo>
                    <a:pt x="1476" y="6138"/>
                  </a:lnTo>
                  <a:lnTo>
                    <a:pt x="1741" y="6315"/>
                  </a:lnTo>
                  <a:lnTo>
                    <a:pt x="2036" y="6463"/>
                  </a:lnTo>
                  <a:lnTo>
                    <a:pt x="2361" y="6581"/>
                  </a:lnTo>
                  <a:lnTo>
                    <a:pt x="2686" y="6670"/>
                  </a:lnTo>
                  <a:lnTo>
                    <a:pt x="3010" y="6699"/>
                  </a:lnTo>
                  <a:lnTo>
                    <a:pt x="3364" y="6729"/>
                  </a:lnTo>
                  <a:lnTo>
                    <a:pt x="3689" y="6699"/>
                  </a:lnTo>
                  <a:lnTo>
                    <a:pt x="4013" y="6670"/>
                  </a:lnTo>
                  <a:lnTo>
                    <a:pt x="4338" y="6581"/>
                  </a:lnTo>
                  <a:lnTo>
                    <a:pt x="4663" y="6463"/>
                  </a:lnTo>
                  <a:lnTo>
                    <a:pt x="4958" y="6315"/>
                  </a:lnTo>
                  <a:lnTo>
                    <a:pt x="5223" y="6138"/>
                  </a:lnTo>
                  <a:lnTo>
                    <a:pt x="5489" y="5961"/>
                  </a:lnTo>
                  <a:lnTo>
                    <a:pt x="5725" y="5725"/>
                  </a:lnTo>
                  <a:lnTo>
                    <a:pt x="5931" y="5489"/>
                  </a:lnTo>
                  <a:lnTo>
                    <a:pt x="6138" y="5253"/>
                  </a:lnTo>
                  <a:lnTo>
                    <a:pt x="6315" y="4958"/>
                  </a:lnTo>
                  <a:lnTo>
                    <a:pt x="6433" y="4663"/>
                  </a:lnTo>
                  <a:lnTo>
                    <a:pt x="6551" y="4368"/>
                  </a:lnTo>
                  <a:lnTo>
                    <a:pt x="6640" y="4043"/>
                  </a:lnTo>
                  <a:lnTo>
                    <a:pt x="6699" y="3719"/>
                  </a:lnTo>
                  <a:lnTo>
                    <a:pt x="6699" y="3365"/>
                  </a:lnTo>
                  <a:lnTo>
                    <a:pt x="6699" y="3011"/>
                  </a:lnTo>
                  <a:lnTo>
                    <a:pt x="6640" y="2686"/>
                  </a:lnTo>
                  <a:lnTo>
                    <a:pt x="6551" y="2361"/>
                  </a:lnTo>
                  <a:lnTo>
                    <a:pt x="6433" y="2066"/>
                  </a:lnTo>
                  <a:lnTo>
                    <a:pt x="6315" y="1771"/>
                  </a:lnTo>
                  <a:lnTo>
                    <a:pt x="6138" y="1476"/>
                  </a:lnTo>
                  <a:lnTo>
                    <a:pt x="5931" y="1211"/>
                  </a:lnTo>
                  <a:lnTo>
                    <a:pt x="5725" y="975"/>
                  </a:lnTo>
                  <a:lnTo>
                    <a:pt x="5489" y="768"/>
                  </a:lnTo>
                  <a:lnTo>
                    <a:pt x="5223" y="562"/>
                  </a:lnTo>
                  <a:lnTo>
                    <a:pt x="4958" y="414"/>
                  </a:lnTo>
                  <a:lnTo>
                    <a:pt x="4663" y="266"/>
                  </a:lnTo>
                  <a:lnTo>
                    <a:pt x="4338" y="148"/>
                  </a:lnTo>
                  <a:lnTo>
                    <a:pt x="4013" y="60"/>
                  </a:lnTo>
                  <a:lnTo>
                    <a:pt x="3689" y="30"/>
                  </a:lnTo>
                  <a:lnTo>
                    <a:pt x="3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flipH="1">
              <a:off x="3075709" y="2868767"/>
              <a:ext cx="56179" cy="56423"/>
            </a:xfrm>
            <a:custGeom>
              <a:rect b="b" l="l" r="r" t="t"/>
              <a:pathLst>
                <a:path extrusionOk="0" h="6729" w="6700">
                  <a:moveTo>
                    <a:pt x="3365" y="1"/>
                  </a:moveTo>
                  <a:lnTo>
                    <a:pt x="3011" y="30"/>
                  </a:lnTo>
                  <a:lnTo>
                    <a:pt x="2686" y="60"/>
                  </a:lnTo>
                  <a:lnTo>
                    <a:pt x="2362" y="148"/>
                  </a:lnTo>
                  <a:lnTo>
                    <a:pt x="2037" y="266"/>
                  </a:lnTo>
                  <a:lnTo>
                    <a:pt x="1742" y="414"/>
                  </a:lnTo>
                  <a:lnTo>
                    <a:pt x="1476" y="562"/>
                  </a:lnTo>
                  <a:lnTo>
                    <a:pt x="1211" y="768"/>
                  </a:lnTo>
                  <a:lnTo>
                    <a:pt x="975" y="975"/>
                  </a:lnTo>
                  <a:lnTo>
                    <a:pt x="768" y="1211"/>
                  </a:lnTo>
                  <a:lnTo>
                    <a:pt x="562" y="1476"/>
                  </a:lnTo>
                  <a:lnTo>
                    <a:pt x="385" y="1771"/>
                  </a:lnTo>
                  <a:lnTo>
                    <a:pt x="266" y="2066"/>
                  </a:lnTo>
                  <a:lnTo>
                    <a:pt x="148" y="2361"/>
                  </a:lnTo>
                  <a:lnTo>
                    <a:pt x="60" y="2686"/>
                  </a:lnTo>
                  <a:lnTo>
                    <a:pt x="1" y="3011"/>
                  </a:lnTo>
                  <a:lnTo>
                    <a:pt x="1" y="3365"/>
                  </a:lnTo>
                  <a:lnTo>
                    <a:pt x="1" y="3719"/>
                  </a:lnTo>
                  <a:lnTo>
                    <a:pt x="60" y="4043"/>
                  </a:lnTo>
                  <a:lnTo>
                    <a:pt x="148" y="4368"/>
                  </a:lnTo>
                  <a:lnTo>
                    <a:pt x="266" y="4663"/>
                  </a:lnTo>
                  <a:lnTo>
                    <a:pt x="385" y="4958"/>
                  </a:lnTo>
                  <a:lnTo>
                    <a:pt x="562" y="5253"/>
                  </a:lnTo>
                  <a:lnTo>
                    <a:pt x="768" y="5489"/>
                  </a:lnTo>
                  <a:lnTo>
                    <a:pt x="975" y="5725"/>
                  </a:lnTo>
                  <a:lnTo>
                    <a:pt x="1211" y="5961"/>
                  </a:lnTo>
                  <a:lnTo>
                    <a:pt x="1476" y="6138"/>
                  </a:lnTo>
                  <a:lnTo>
                    <a:pt x="1742" y="6315"/>
                  </a:lnTo>
                  <a:lnTo>
                    <a:pt x="2037" y="6463"/>
                  </a:lnTo>
                  <a:lnTo>
                    <a:pt x="2362" y="6581"/>
                  </a:lnTo>
                  <a:lnTo>
                    <a:pt x="2686" y="6670"/>
                  </a:lnTo>
                  <a:lnTo>
                    <a:pt x="3011" y="6699"/>
                  </a:lnTo>
                  <a:lnTo>
                    <a:pt x="3365" y="6729"/>
                  </a:lnTo>
                  <a:lnTo>
                    <a:pt x="3689" y="6699"/>
                  </a:lnTo>
                  <a:lnTo>
                    <a:pt x="4043" y="6670"/>
                  </a:lnTo>
                  <a:lnTo>
                    <a:pt x="4339" y="6581"/>
                  </a:lnTo>
                  <a:lnTo>
                    <a:pt x="4663" y="6463"/>
                  </a:lnTo>
                  <a:lnTo>
                    <a:pt x="4958" y="6315"/>
                  </a:lnTo>
                  <a:lnTo>
                    <a:pt x="5224" y="6138"/>
                  </a:lnTo>
                  <a:lnTo>
                    <a:pt x="5489" y="5961"/>
                  </a:lnTo>
                  <a:lnTo>
                    <a:pt x="5725" y="5725"/>
                  </a:lnTo>
                  <a:lnTo>
                    <a:pt x="5932" y="5489"/>
                  </a:lnTo>
                  <a:lnTo>
                    <a:pt x="6138" y="5253"/>
                  </a:lnTo>
                  <a:lnTo>
                    <a:pt x="6315" y="4958"/>
                  </a:lnTo>
                  <a:lnTo>
                    <a:pt x="6463" y="4663"/>
                  </a:lnTo>
                  <a:lnTo>
                    <a:pt x="6552" y="4368"/>
                  </a:lnTo>
                  <a:lnTo>
                    <a:pt x="6640" y="4043"/>
                  </a:lnTo>
                  <a:lnTo>
                    <a:pt x="6699" y="3719"/>
                  </a:lnTo>
                  <a:lnTo>
                    <a:pt x="6699" y="3365"/>
                  </a:lnTo>
                  <a:lnTo>
                    <a:pt x="6699" y="3011"/>
                  </a:lnTo>
                  <a:lnTo>
                    <a:pt x="6640" y="2686"/>
                  </a:lnTo>
                  <a:lnTo>
                    <a:pt x="6552" y="2361"/>
                  </a:lnTo>
                  <a:lnTo>
                    <a:pt x="6463" y="2066"/>
                  </a:lnTo>
                  <a:lnTo>
                    <a:pt x="6315" y="1771"/>
                  </a:lnTo>
                  <a:lnTo>
                    <a:pt x="6138" y="1476"/>
                  </a:lnTo>
                  <a:lnTo>
                    <a:pt x="5932" y="1211"/>
                  </a:lnTo>
                  <a:lnTo>
                    <a:pt x="5725" y="975"/>
                  </a:lnTo>
                  <a:lnTo>
                    <a:pt x="5489" y="768"/>
                  </a:lnTo>
                  <a:lnTo>
                    <a:pt x="5224" y="562"/>
                  </a:lnTo>
                  <a:lnTo>
                    <a:pt x="4958" y="414"/>
                  </a:lnTo>
                  <a:lnTo>
                    <a:pt x="4663" y="266"/>
                  </a:lnTo>
                  <a:lnTo>
                    <a:pt x="4339" y="148"/>
                  </a:lnTo>
                  <a:lnTo>
                    <a:pt x="4043" y="60"/>
                  </a:lnTo>
                  <a:lnTo>
                    <a:pt x="3689" y="30"/>
                  </a:lnTo>
                  <a:lnTo>
                    <a:pt x="33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flipH="1">
              <a:off x="3873148" y="2671577"/>
              <a:ext cx="389944" cy="77201"/>
            </a:xfrm>
            <a:custGeom>
              <a:rect b="b" l="l" r="r" t="t"/>
              <a:pathLst>
                <a:path extrusionOk="0" h="9207" w="46505">
                  <a:moveTo>
                    <a:pt x="4161" y="1"/>
                  </a:moveTo>
                  <a:lnTo>
                    <a:pt x="3689" y="89"/>
                  </a:lnTo>
                  <a:lnTo>
                    <a:pt x="3247" y="207"/>
                  </a:lnTo>
                  <a:lnTo>
                    <a:pt x="2834" y="355"/>
                  </a:lnTo>
                  <a:lnTo>
                    <a:pt x="2421" y="561"/>
                  </a:lnTo>
                  <a:lnTo>
                    <a:pt x="2037" y="768"/>
                  </a:lnTo>
                  <a:lnTo>
                    <a:pt x="1683" y="1033"/>
                  </a:lnTo>
                  <a:lnTo>
                    <a:pt x="1358" y="1328"/>
                  </a:lnTo>
                  <a:lnTo>
                    <a:pt x="1063" y="1682"/>
                  </a:lnTo>
                  <a:lnTo>
                    <a:pt x="798" y="2037"/>
                  </a:lnTo>
                  <a:lnTo>
                    <a:pt x="562" y="2391"/>
                  </a:lnTo>
                  <a:lnTo>
                    <a:pt x="385" y="2804"/>
                  </a:lnTo>
                  <a:lnTo>
                    <a:pt x="237" y="3217"/>
                  </a:lnTo>
                  <a:lnTo>
                    <a:pt x="119" y="3659"/>
                  </a:lnTo>
                  <a:lnTo>
                    <a:pt x="30" y="4132"/>
                  </a:lnTo>
                  <a:lnTo>
                    <a:pt x="1" y="4604"/>
                  </a:lnTo>
                  <a:lnTo>
                    <a:pt x="30" y="5076"/>
                  </a:lnTo>
                  <a:lnTo>
                    <a:pt x="119" y="5518"/>
                  </a:lnTo>
                  <a:lnTo>
                    <a:pt x="237" y="5961"/>
                  </a:lnTo>
                  <a:lnTo>
                    <a:pt x="385" y="6374"/>
                  </a:lnTo>
                  <a:lnTo>
                    <a:pt x="562" y="6787"/>
                  </a:lnTo>
                  <a:lnTo>
                    <a:pt x="798" y="7171"/>
                  </a:lnTo>
                  <a:lnTo>
                    <a:pt x="1063" y="7525"/>
                  </a:lnTo>
                  <a:lnTo>
                    <a:pt x="1358" y="7850"/>
                  </a:lnTo>
                  <a:lnTo>
                    <a:pt x="1683" y="8145"/>
                  </a:lnTo>
                  <a:lnTo>
                    <a:pt x="2037" y="8410"/>
                  </a:lnTo>
                  <a:lnTo>
                    <a:pt x="2421" y="8646"/>
                  </a:lnTo>
                  <a:lnTo>
                    <a:pt x="2834" y="8823"/>
                  </a:lnTo>
                  <a:lnTo>
                    <a:pt x="3247" y="9000"/>
                  </a:lnTo>
                  <a:lnTo>
                    <a:pt x="3689" y="9118"/>
                  </a:lnTo>
                  <a:lnTo>
                    <a:pt x="4161" y="9177"/>
                  </a:lnTo>
                  <a:lnTo>
                    <a:pt x="4634" y="9207"/>
                  </a:lnTo>
                  <a:lnTo>
                    <a:pt x="41872" y="9207"/>
                  </a:lnTo>
                  <a:lnTo>
                    <a:pt x="42344" y="9177"/>
                  </a:lnTo>
                  <a:lnTo>
                    <a:pt x="42816" y="9118"/>
                  </a:lnTo>
                  <a:lnTo>
                    <a:pt x="43259" y="9000"/>
                  </a:lnTo>
                  <a:lnTo>
                    <a:pt x="43672" y="8823"/>
                  </a:lnTo>
                  <a:lnTo>
                    <a:pt x="44085" y="8646"/>
                  </a:lnTo>
                  <a:lnTo>
                    <a:pt x="44469" y="8410"/>
                  </a:lnTo>
                  <a:lnTo>
                    <a:pt x="44823" y="8145"/>
                  </a:lnTo>
                  <a:lnTo>
                    <a:pt x="45147" y="7850"/>
                  </a:lnTo>
                  <a:lnTo>
                    <a:pt x="45442" y="7525"/>
                  </a:lnTo>
                  <a:lnTo>
                    <a:pt x="45708" y="7171"/>
                  </a:lnTo>
                  <a:lnTo>
                    <a:pt x="45944" y="6787"/>
                  </a:lnTo>
                  <a:lnTo>
                    <a:pt x="46121" y="6374"/>
                  </a:lnTo>
                  <a:lnTo>
                    <a:pt x="46298" y="5961"/>
                  </a:lnTo>
                  <a:lnTo>
                    <a:pt x="46387" y="5518"/>
                  </a:lnTo>
                  <a:lnTo>
                    <a:pt x="46475" y="5076"/>
                  </a:lnTo>
                  <a:lnTo>
                    <a:pt x="46505" y="4604"/>
                  </a:lnTo>
                  <a:lnTo>
                    <a:pt x="46475" y="4132"/>
                  </a:lnTo>
                  <a:lnTo>
                    <a:pt x="46387" y="3659"/>
                  </a:lnTo>
                  <a:lnTo>
                    <a:pt x="46298" y="3217"/>
                  </a:lnTo>
                  <a:lnTo>
                    <a:pt x="46121" y="2804"/>
                  </a:lnTo>
                  <a:lnTo>
                    <a:pt x="45944" y="2391"/>
                  </a:lnTo>
                  <a:lnTo>
                    <a:pt x="45708" y="2037"/>
                  </a:lnTo>
                  <a:lnTo>
                    <a:pt x="45442" y="1682"/>
                  </a:lnTo>
                  <a:lnTo>
                    <a:pt x="45147" y="1328"/>
                  </a:lnTo>
                  <a:lnTo>
                    <a:pt x="44823" y="1033"/>
                  </a:lnTo>
                  <a:lnTo>
                    <a:pt x="44469" y="768"/>
                  </a:lnTo>
                  <a:lnTo>
                    <a:pt x="44085" y="561"/>
                  </a:lnTo>
                  <a:lnTo>
                    <a:pt x="43672" y="355"/>
                  </a:lnTo>
                  <a:lnTo>
                    <a:pt x="43259" y="207"/>
                  </a:lnTo>
                  <a:lnTo>
                    <a:pt x="42816" y="89"/>
                  </a:lnTo>
                  <a:lnTo>
                    <a:pt x="423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flipH="1">
              <a:off x="4481798" y="2934338"/>
              <a:ext cx="210807" cy="105156"/>
            </a:xfrm>
            <a:custGeom>
              <a:rect b="b" l="l" r="r" t="t"/>
              <a:pathLst>
                <a:path extrusionOk="0" h="12541" w="25141">
                  <a:moveTo>
                    <a:pt x="6285" y="0"/>
                  </a:moveTo>
                  <a:lnTo>
                    <a:pt x="5636" y="30"/>
                  </a:lnTo>
                  <a:lnTo>
                    <a:pt x="5016" y="118"/>
                  </a:lnTo>
                  <a:lnTo>
                    <a:pt x="4426" y="266"/>
                  </a:lnTo>
                  <a:lnTo>
                    <a:pt x="3836" y="502"/>
                  </a:lnTo>
                  <a:lnTo>
                    <a:pt x="3305" y="768"/>
                  </a:lnTo>
                  <a:lnTo>
                    <a:pt x="2774" y="1063"/>
                  </a:lnTo>
                  <a:lnTo>
                    <a:pt x="2302" y="1446"/>
                  </a:lnTo>
                  <a:lnTo>
                    <a:pt x="1859" y="1830"/>
                  </a:lnTo>
                  <a:lnTo>
                    <a:pt x="1446" y="2272"/>
                  </a:lnTo>
                  <a:lnTo>
                    <a:pt x="1092" y="2774"/>
                  </a:lnTo>
                  <a:lnTo>
                    <a:pt x="767" y="3276"/>
                  </a:lnTo>
                  <a:lnTo>
                    <a:pt x="502" y="3836"/>
                  </a:lnTo>
                  <a:lnTo>
                    <a:pt x="295" y="4426"/>
                  </a:lnTo>
                  <a:lnTo>
                    <a:pt x="148" y="5017"/>
                  </a:lnTo>
                  <a:lnTo>
                    <a:pt x="30" y="5636"/>
                  </a:lnTo>
                  <a:lnTo>
                    <a:pt x="0" y="6285"/>
                  </a:lnTo>
                  <a:lnTo>
                    <a:pt x="30" y="6905"/>
                  </a:lnTo>
                  <a:lnTo>
                    <a:pt x="148" y="7525"/>
                  </a:lnTo>
                  <a:lnTo>
                    <a:pt x="295" y="8144"/>
                  </a:lnTo>
                  <a:lnTo>
                    <a:pt x="502" y="8705"/>
                  </a:lnTo>
                  <a:lnTo>
                    <a:pt x="767" y="9266"/>
                  </a:lnTo>
                  <a:lnTo>
                    <a:pt x="1092" y="9767"/>
                  </a:lnTo>
                  <a:lnTo>
                    <a:pt x="1446" y="10269"/>
                  </a:lnTo>
                  <a:lnTo>
                    <a:pt x="1859" y="10711"/>
                  </a:lnTo>
                  <a:lnTo>
                    <a:pt x="2302" y="11125"/>
                  </a:lnTo>
                  <a:lnTo>
                    <a:pt x="2774" y="11479"/>
                  </a:lnTo>
                  <a:lnTo>
                    <a:pt x="3305" y="11803"/>
                  </a:lnTo>
                  <a:lnTo>
                    <a:pt x="3836" y="12069"/>
                  </a:lnTo>
                  <a:lnTo>
                    <a:pt x="4426" y="12275"/>
                  </a:lnTo>
                  <a:lnTo>
                    <a:pt x="5016" y="12423"/>
                  </a:lnTo>
                  <a:lnTo>
                    <a:pt x="5636" y="12511"/>
                  </a:lnTo>
                  <a:lnTo>
                    <a:pt x="6285" y="12541"/>
                  </a:lnTo>
                  <a:lnTo>
                    <a:pt x="18855" y="12541"/>
                  </a:lnTo>
                  <a:lnTo>
                    <a:pt x="19475" y="12511"/>
                  </a:lnTo>
                  <a:lnTo>
                    <a:pt x="20095" y="12423"/>
                  </a:lnTo>
                  <a:lnTo>
                    <a:pt x="20714" y="12275"/>
                  </a:lnTo>
                  <a:lnTo>
                    <a:pt x="21275" y="12069"/>
                  </a:lnTo>
                  <a:lnTo>
                    <a:pt x="21836" y="11803"/>
                  </a:lnTo>
                  <a:lnTo>
                    <a:pt x="22337" y="11479"/>
                  </a:lnTo>
                  <a:lnTo>
                    <a:pt x="22839" y="11125"/>
                  </a:lnTo>
                  <a:lnTo>
                    <a:pt x="23281" y="10711"/>
                  </a:lnTo>
                  <a:lnTo>
                    <a:pt x="23694" y="10269"/>
                  </a:lnTo>
                  <a:lnTo>
                    <a:pt x="24049" y="9767"/>
                  </a:lnTo>
                  <a:lnTo>
                    <a:pt x="24373" y="9266"/>
                  </a:lnTo>
                  <a:lnTo>
                    <a:pt x="24639" y="8705"/>
                  </a:lnTo>
                  <a:lnTo>
                    <a:pt x="24845" y="8144"/>
                  </a:lnTo>
                  <a:lnTo>
                    <a:pt x="24993" y="7525"/>
                  </a:lnTo>
                  <a:lnTo>
                    <a:pt x="25081" y="6905"/>
                  </a:lnTo>
                  <a:lnTo>
                    <a:pt x="25140" y="6285"/>
                  </a:lnTo>
                  <a:lnTo>
                    <a:pt x="25081" y="5636"/>
                  </a:lnTo>
                  <a:lnTo>
                    <a:pt x="24993" y="5017"/>
                  </a:lnTo>
                  <a:lnTo>
                    <a:pt x="24845" y="4426"/>
                  </a:lnTo>
                  <a:lnTo>
                    <a:pt x="24639" y="3836"/>
                  </a:lnTo>
                  <a:lnTo>
                    <a:pt x="24373" y="3276"/>
                  </a:lnTo>
                  <a:lnTo>
                    <a:pt x="24049" y="2774"/>
                  </a:lnTo>
                  <a:lnTo>
                    <a:pt x="23694" y="2272"/>
                  </a:lnTo>
                  <a:lnTo>
                    <a:pt x="23281" y="1830"/>
                  </a:lnTo>
                  <a:lnTo>
                    <a:pt x="22839" y="1446"/>
                  </a:lnTo>
                  <a:lnTo>
                    <a:pt x="22337" y="1063"/>
                  </a:lnTo>
                  <a:lnTo>
                    <a:pt x="21836" y="768"/>
                  </a:lnTo>
                  <a:lnTo>
                    <a:pt x="21275" y="502"/>
                  </a:lnTo>
                  <a:lnTo>
                    <a:pt x="20714" y="266"/>
                  </a:lnTo>
                  <a:lnTo>
                    <a:pt x="20095" y="118"/>
                  </a:lnTo>
                  <a:lnTo>
                    <a:pt x="19475" y="30"/>
                  </a:lnTo>
                  <a:lnTo>
                    <a:pt x="188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flipH="1">
              <a:off x="2296592" y="2876439"/>
              <a:ext cx="210556" cy="105165"/>
            </a:xfrm>
            <a:custGeom>
              <a:rect b="b" l="l" r="r" t="t"/>
              <a:pathLst>
                <a:path extrusionOk="0" h="12542" w="25111">
                  <a:moveTo>
                    <a:pt x="6285" y="1"/>
                  </a:moveTo>
                  <a:lnTo>
                    <a:pt x="5636" y="30"/>
                  </a:lnTo>
                  <a:lnTo>
                    <a:pt x="5016" y="119"/>
                  </a:lnTo>
                  <a:lnTo>
                    <a:pt x="4426" y="266"/>
                  </a:lnTo>
                  <a:lnTo>
                    <a:pt x="3836" y="473"/>
                  </a:lnTo>
                  <a:lnTo>
                    <a:pt x="3276" y="738"/>
                  </a:lnTo>
                  <a:lnTo>
                    <a:pt x="2774" y="1063"/>
                  </a:lnTo>
                  <a:lnTo>
                    <a:pt x="2272" y="1417"/>
                  </a:lnTo>
                  <a:lnTo>
                    <a:pt x="1830" y="1830"/>
                  </a:lnTo>
                  <a:lnTo>
                    <a:pt x="1446" y="2273"/>
                  </a:lnTo>
                  <a:lnTo>
                    <a:pt x="1062" y="2774"/>
                  </a:lnTo>
                  <a:lnTo>
                    <a:pt x="767" y="3276"/>
                  </a:lnTo>
                  <a:lnTo>
                    <a:pt x="502" y="3837"/>
                  </a:lnTo>
                  <a:lnTo>
                    <a:pt x="266" y="4397"/>
                  </a:lnTo>
                  <a:lnTo>
                    <a:pt x="118" y="5017"/>
                  </a:lnTo>
                  <a:lnTo>
                    <a:pt x="30" y="5636"/>
                  </a:lnTo>
                  <a:lnTo>
                    <a:pt x="0" y="6286"/>
                  </a:lnTo>
                  <a:lnTo>
                    <a:pt x="30" y="6905"/>
                  </a:lnTo>
                  <a:lnTo>
                    <a:pt x="118" y="7525"/>
                  </a:lnTo>
                  <a:lnTo>
                    <a:pt x="266" y="8145"/>
                  </a:lnTo>
                  <a:lnTo>
                    <a:pt x="502" y="8705"/>
                  </a:lnTo>
                  <a:lnTo>
                    <a:pt x="767" y="9266"/>
                  </a:lnTo>
                  <a:lnTo>
                    <a:pt x="1062" y="9768"/>
                  </a:lnTo>
                  <a:lnTo>
                    <a:pt x="1446" y="10269"/>
                  </a:lnTo>
                  <a:lnTo>
                    <a:pt x="1830" y="10712"/>
                  </a:lnTo>
                  <a:lnTo>
                    <a:pt x="2272" y="11125"/>
                  </a:lnTo>
                  <a:lnTo>
                    <a:pt x="2774" y="11479"/>
                  </a:lnTo>
                  <a:lnTo>
                    <a:pt x="3276" y="11804"/>
                  </a:lnTo>
                  <a:lnTo>
                    <a:pt x="3836" y="12069"/>
                  </a:lnTo>
                  <a:lnTo>
                    <a:pt x="4426" y="12276"/>
                  </a:lnTo>
                  <a:lnTo>
                    <a:pt x="5016" y="12423"/>
                  </a:lnTo>
                  <a:lnTo>
                    <a:pt x="5636" y="12512"/>
                  </a:lnTo>
                  <a:lnTo>
                    <a:pt x="6285" y="12541"/>
                  </a:lnTo>
                  <a:lnTo>
                    <a:pt x="18826" y="12541"/>
                  </a:lnTo>
                  <a:lnTo>
                    <a:pt x="19475" y="12512"/>
                  </a:lnTo>
                  <a:lnTo>
                    <a:pt x="20095" y="12423"/>
                  </a:lnTo>
                  <a:lnTo>
                    <a:pt x="20685" y="12276"/>
                  </a:lnTo>
                  <a:lnTo>
                    <a:pt x="21275" y="12069"/>
                  </a:lnTo>
                  <a:lnTo>
                    <a:pt x="21836" y="11804"/>
                  </a:lnTo>
                  <a:lnTo>
                    <a:pt x="22337" y="11479"/>
                  </a:lnTo>
                  <a:lnTo>
                    <a:pt x="22809" y="11125"/>
                  </a:lnTo>
                  <a:lnTo>
                    <a:pt x="23282" y="10712"/>
                  </a:lnTo>
                  <a:lnTo>
                    <a:pt x="23665" y="10269"/>
                  </a:lnTo>
                  <a:lnTo>
                    <a:pt x="24049" y="9768"/>
                  </a:lnTo>
                  <a:lnTo>
                    <a:pt x="24344" y="9266"/>
                  </a:lnTo>
                  <a:lnTo>
                    <a:pt x="24609" y="8705"/>
                  </a:lnTo>
                  <a:lnTo>
                    <a:pt x="24845" y="8145"/>
                  </a:lnTo>
                  <a:lnTo>
                    <a:pt x="24993" y="7525"/>
                  </a:lnTo>
                  <a:lnTo>
                    <a:pt x="25082" y="6905"/>
                  </a:lnTo>
                  <a:lnTo>
                    <a:pt x="25111" y="6286"/>
                  </a:lnTo>
                  <a:lnTo>
                    <a:pt x="25082" y="5636"/>
                  </a:lnTo>
                  <a:lnTo>
                    <a:pt x="24993" y="5017"/>
                  </a:lnTo>
                  <a:lnTo>
                    <a:pt x="24845" y="4397"/>
                  </a:lnTo>
                  <a:lnTo>
                    <a:pt x="24609" y="3837"/>
                  </a:lnTo>
                  <a:lnTo>
                    <a:pt x="24344" y="3276"/>
                  </a:lnTo>
                  <a:lnTo>
                    <a:pt x="24049" y="2774"/>
                  </a:lnTo>
                  <a:lnTo>
                    <a:pt x="23665" y="2273"/>
                  </a:lnTo>
                  <a:lnTo>
                    <a:pt x="23282" y="1830"/>
                  </a:lnTo>
                  <a:lnTo>
                    <a:pt x="22809" y="1417"/>
                  </a:lnTo>
                  <a:lnTo>
                    <a:pt x="22337" y="1063"/>
                  </a:lnTo>
                  <a:lnTo>
                    <a:pt x="21836" y="738"/>
                  </a:lnTo>
                  <a:lnTo>
                    <a:pt x="21275" y="473"/>
                  </a:lnTo>
                  <a:lnTo>
                    <a:pt x="20685" y="266"/>
                  </a:lnTo>
                  <a:lnTo>
                    <a:pt x="20095" y="119"/>
                  </a:lnTo>
                  <a:lnTo>
                    <a:pt x="19475" y="30"/>
                  </a:lnTo>
                  <a:lnTo>
                    <a:pt x="188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flipH="1">
              <a:off x="3430764" y="2262599"/>
              <a:ext cx="189526" cy="52708"/>
            </a:xfrm>
            <a:custGeom>
              <a:rect b="b" l="l" r="r" t="t"/>
              <a:pathLst>
                <a:path extrusionOk="0" h="6286" w="22603">
                  <a:moveTo>
                    <a:pt x="3128" y="0"/>
                  </a:moveTo>
                  <a:lnTo>
                    <a:pt x="2803" y="30"/>
                  </a:lnTo>
                  <a:lnTo>
                    <a:pt x="2508" y="59"/>
                  </a:lnTo>
                  <a:lnTo>
                    <a:pt x="2213" y="148"/>
                  </a:lnTo>
                  <a:lnTo>
                    <a:pt x="1918" y="266"/>
                  </a:lnTo>
                  <a:lnTo>
                    <a:pt x="1653" y="384"/>
                  </a:lnTo>
                  <a:lnTo>
                    <a:pt x="1387" y="531"/>
                  </a:lnTo>
                  <a:lnTo>
                    <a:pt x="1151" y="738"/>
                  </a:lnTo>
                  <a:lnTo>
                    <a:pt x="915" y="915"/>
                  </a:lnTo>
                  <a:lnTo>
                    <a:pt x="708" y="1151"/>
                  </a:lnTo>
                  <a:lnTo>
                    <a:pt x="531" y="1387"/>
                  </a:lnTo>
                  <a:lnTo>
                    <a:pt x="384" y="1652"/>
                  </a:lnTo>
                  <a:lnTo>
                    <a:pt x="236" y="1918"/>
                  </a:lnTo>
                  <a:lnTo>
                    <a:pt x="148" y="2213"/>
                  </a:lnTo>
                  <a:lnTo>
                    <a:pt x="59" y="2508"/>
                  </a:lnTo>
                  <a:lnTo>
                    <a:pt x="0" y="2833"/>
                  </a:lnTo>
                  <a:lnTo>
                    <a:pt x="0" y="3157"/>
                  </a:lnTo>
                  <a:lnTo>
                    <a:pt x="0" y="3452"/>
                  </a:lnTo>
                  <a:lnTo>
                    <a:pt x="59" y="3777"/>
                  </a:lnTo>
                  <a:lnTo>
                    <a:pt x="148" y="4072"/>
                  </a:lnTo>
                  <a:lnTo>
                    <a:pt x="236" y="4367"/>
                  </a:lnTo>
                  <a:lnTo>
                    <a:pt x="384" y="4633"/>
                  </a:lnTo>
                  <a:lnTo>
                    <a:pt x="531" y="4898"/>
                  </a:lnTo>
                  <a:lnTo>
                    <a:pt x="708" y="5134"/>
                  </a:lnTo>
                  <a:lnTo>
                    <a:pt x="915" y="5370"/>
                  </a:lnTo>
                  <a:lnTo>
                    <a:pt x="1151" y="5577"/>
                  </a:lnTo>
                  <a:lnTo>
                    <a:pt x="1387" y="5754"/>
                  </a:lnTo>
                  <a:lnTo>
                    <a:pt x="1653" y="5901"/>
                  </a:lnTo>
                  <a:lnTo>
                    <a:pt x="1918" y="6049"/>
                  </a:lnTo>
                  <a:lnTo>
                    <a:pt x="2213" y="6138"/>
                  </a:lnTo>
                  <a:lnTo>
                    <a:pt x="2508" y="6226"/>
                  </a:lnTo>
                  <a:lnTo>
                    <a:pt x="2803" y="6256"/>
                  </a:lnTo>
                  <a:lnTo>
                    <a:pt x="3128" y="6285"/>
                  </a:lnTo>
                  <a:lnTo>
                    <a:pt x="19475" y="6285"/>
                  </a:lnTo>
                  <a:lnTo>
                    <a:pt x="19770" y="6256"/>
                  </a:lnTo>
                  <a:lnTo>
                    <a:pt x="20095" y="6226"/>
                  </a:lnTo>
                  <a:lnTo>
                    <a:pt x="20390" y="6138"/>
                  </a:lnTo>
                  <a:lnTo>
                    <a:pt x="20685" y="6049"/>
                  </a:lnTo>
                  <a:lnTo>
                    <a:pt x="20951" y="5901"/>
                  </a:lnTo>
                  <a:lnTo>
                    <a:pt x="21216" y="5754"/>
                  </a:lnTo>
                  <a:lnTo>
                    <a:pt x="21452" y="5577"/>
                  </a:lnTo>
                  <a:lnTo>
                    <a:pt x="21688" y="5370"/>
                  </a:lnTo>
                  <a:lnTo>
                    <a:pt x="21895" y="5134"/>
                  </a:lnTo>
                  <a:lnTo>
                    <a:pt x="22072" y="4898"/>
                  </a:lnTo>
                  <a:lnTo>
                    <a:pt x="22219" y="4633"/>
                  </a:lnTo>
                  <a:lnTo>
                    <a:pt x="22367" y="4367"/>
                  </a:lnTo>
                  <a:lnTo>
                    <a:pt x="22455" y="4072"/>
                  </a:lnTo>
                  <a:lnTo>
                    <a:pt x="22544" y="3777"/>
                  </a:lnTo>
                  <a:lnTo>
                    <a:pt x="22573" y="3452"/>
                  </a:lnTo>
                  <a:lnTo>
                    <a:pt x="22603" y="3157"/>
                  </a:lnTo>
                  <a:lnTo>
                    <a:pt x="22573" y="2833"/>
                  </a:lnTo>
                  <a:lnTo>
                    <a:pt x="22544" y="2508"/>
                  </a:lnTo>
                  <a:lnTo>
                    <a:pt x="22455" y="2213"/>
                  </a:lnTo>
                  <a:lnTo>
                    <a:pt x="22367" y="1918"/>
                  </a:lnTo>
                  <a:lnTo>
                    <a:pt x="22219" y="1652"/>
                  </a:lnTo>
                  <a:lnTo>
                    <a:pt x="22072" y="1387"/>
                  </a:lnTo>
                  <a:lnTo>
                    <a:pt x="21895" y="1151"/>
                  </a:lnTo>
                  <a:lnTo>
                    <a:pt x="21688" y="915"/>
                  </a:lnTo>
                  <a:lnTo>
                    <a:pt x="21452" y="738"/>
                  </a:lnTo>
                  <a:lnTo>
                    <a:pt x="21216" y="531"/>
                  </a:lnTo>
                  <a:lnTo>
                    <a:pt x="20951" y="384"/>
                  </a:lnTo>
                  <a:lnTo>
                    <a:pt x="20685" y="266"/>
                  </a:lnTo>
                  <a:lnTo>
                    <a:pt x="20390" y="148"/>
                  </a:lnTo>
                  <a:lnTo>
                    <a:pt x="20095" y="59"/>
                  </a:lnTo>
                  <a:lnTo>
                    <a:pt x="19770" y="30"/>
                  </a:lnTo>
                  <a:lnTo>
                    <a:pt x="194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8" name="Google Shape;448;p17"/>
          <p:cNvCxnSpPr/>
          <p:nvPr/>
        </p:nvCxnSpPr>
        <p:spPr>
          <a:xfrm>
            <a:off x="1991150" y="782875"/>
            <a:ext cx="640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PCA Analysis</a:t>
            </a:r>
            <a:endParaRPr/>
          </a:p>
        </p:txBody>
      </p:sp>
      <p:sp>
        <p:nvSpPr>
          <p:cNvPr id="454" name="Google Shape;454;p18"/>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55" name="Google Shape;455;p18"/>
          <p:cNvPicPr preferRelativeResize="0"/>
          <p:nvPr/>
        </p:nvPicPr>
        <p:blipFill rotWithShape="1">
          <a:blip r:embed="rId3">
            <a:alphaModFix/>
          </a:blip>
          <a:srcRect b="5959" l="2041" r="6013" t="2069"/>
          <a:stretch/>
        </p:blipFill>
        <p:spPr>
          <a:xfrm>
            <a:off x="6359950" y="-111975"/>
            <a:ext cx="2784050" cy="2162350"/>
          </a:xfrm>
          <a:prstGeom prst="rect">
            <a:avLst/>
          </a:prstGeom>
          <a:noFill/>
          <a:ln>
            <a:noFill/>
          </a:ln>
        </p:spPr>
      </p:pic>
      <p:pic>
        <p:nvPicPr>
          <p:cNvPr id="456" name="Google Shape;456;p18"/>
          <p:cNvPicPr preferRelativeResize="0"/>
          <p:nvPr/>
        </p:nvPicPr>
        <p:blipFill rotWithShape="1">
          <a:blip r:embed="rId4">
            <a:alphaModFix/>
          </a:blip>
          <a:srcRect b="1998" l="1206" r="1498" t="1438"/>
          <a:stretch/>
        </p:blipFill>
        <p:spPr>
          <a:xfrm>
            <a:off x="3059800" y="1593363"/>
            <a:ext cx="4305175" cy="3837224"/>
          </a:xfrm>
          <a:prstGeom prst="rect">
            <a:avLst/>
          </a:prstGeom>
          <a:noFill/>
          <a:ln>
            <a:noFill/>
          </a:ln>
        </p:spPr>
      </p:pic>
      <p:sp>
        <p:nvSpPr>
          <p:cNvPr id="457" name="Google Shape;457;p18"/>
          <p:cNvSpPr txBox="1"/>
          <p:nvPr/>
        </p:nvSpPr>
        <p:spPr>
          <a:xfrm>
            <a:off x="0" y="411475"/>
            <a:ext cx="3260700" cy="477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This image shows a scatter plot of the first two principal component analysis (PCA) components, PCA1 and PCA2, for a dataset. The data points are colored based on their predicted cluster membership, with three different cluster predictions represented by the colors blue, yellow, and purple.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The plot provides a visual representation of how the data is distributed across the two primary principal components and how the different clusters are separated or grouped within this 2D space.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Some key observations from the image:</a:t>
            </a:r>
            <a:endParaRPr sz="1000">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en" sz="900">
                <a:solidFill>
                  <a:schemeClr val="dk1"/>
                </a:solidFill>
              </a:rPr>
              <a:t>·</a:t>
            </a:r>
            <a:r>
              <a:rPr lang="en" sz="600">
                <a:solidFill>
                  <a:schemeClr val="dk1"/>
                </a:solidFill>
                <a:latin typeface="Times New Roman"/>
                <a:ea typeface="Times New Roman"/>
                <a:cs typeface="Times New Roman"/>
                <a:sym typeface="Times New Roman"/>
              </a:rPr>
              <a:t>        </a:t>
            </a:r>
            <a:r>
              <a:rPr lang="en" sz="1000">
                <a:solidFill>
                  <a:schemeClr val="dk1"/>
                </a:solidFill>
              </a:rPr>
              <a:t>There is a clear separation between the three cluster predictions, with the blue, yellow, and purple points forming distinct groupings.</a:t>
            </a:r>
            <a:endParaRPr sz="1000">
              <a:solidFill>
                <a:schemeClr val="dk1"/>
              </a:solidFill>
            </a:endParaRPr>
          </a:p>
          <a:p>
            <a:pPr indent="-228600" lvl="0" marL="457200" rtl="0" algn="l">
              <a:lnSpc>
                <a:spcPct val="115000"/>
              </a:lnSpc>
              <a:spcBef>
                <a:spcPts val="1200"/>
              </a:spcBef>
              <a:spcAft>
                <a:spcPts val="0"/>
              </a:spcAft>
              <a:buClr>
                <a:schemeClr val="dk1"/>
              </a:buClr>
              <a:buSzPts val="1100"/>
              <a:buFont typeface="Arial"/>
              <a:buNone/>
            </a:pPr>
            <a:r>
              <a:rPr lang="en" sz="900">
                <a:solidFill>
                  <a:schemeClr val="dk1"/>
                </a:solidFill>
              </a:rPr>
              <a:t>·</a:t>
            </a:r>
            <a:r>
              <a:rPr lang="en" sz="600">
                <a:solidFill>
                  <a:schemeClr val="dk1"/>
                </a:solidFill>
                <a:latin typeface="Times New Roman"/>
                <a:ea typeface="Times New Roman"/>
                <a:cs typeface="Times New Roman"/>
                <a:sym typeface="Times New Roman"/>
              </a:rPr>
              <a:t>        </a:t>
            </a:r>
            <a:r>
              <a:rPr lang="en" sz="1000">
                <a:solidFill>
                  <a:schemeClr val="dk1"/>
                </a:solidFill>
              </a:rPr>
              <a:t>The PCA1 component appears to have a wider spread of values compared to the PCA2 component.</a:t>
            </a:r>
            <a:endParaRPr sz="1000">
              <a:solidFill>
                <a:schemeClr val="dk1"/>
              </a:solidFill>
            </a:endParaRPr>
          </a:p>
          <a:p>
            <a:pPr indent="-228600" lvl="0" marL="457200" rtl="0" algn="l">
              <a:lnSpc>
                <a:spcPct val="115000"/>
              </a:lnSpc>
              <a:spcBef>
                <a:spcPts val="1200"/>
              </a:spcBef>
              <a:spcAft>
                <a:spcPts val="1200"/>
              </a:spcAft>
              <a:buClr>
                <a:schemeClr val="dk1"/>
              </a:buClr>
              <a:buSzPts val="1100"/>
              <a:buFont typeface="Arial"/>
              <a:buNone/>
            </a:pPr>
            <a:r>
              <a:rPr lang="en" sz="900">
                <a:solidFill>
                  <a:schemeClr val="dk1"/>
                </a:solidFill>
              </a:rPr>
              <a:t>·</a:t>
            </a:r>
            <a:r>
              <a:rPr lang="en" sz="600">
                <a:solidFill>
                  <a:schemeClr val="dk1"/>
                </a:solidFill>
                <a:latin typeface="Times New Roman"/>
                <a:ea typeface="Times New Roman"/>
                <a:cs typeface="Times New Roman"/>
                <a:sym typeface="Times New Roman"/>
              </a:rPr>
              <a:t>        </a:t>
            </a:r>
            <a:r>
              <a:rPr lang="en" sz="1000">
                <a:solidFill>
                  <a:schemeClr val="dk1"/>
                </a:solidFill>
              </a:rPr>
              <a:t>There are a few outlier data points that do not neatly fit within the main cluster groupings.</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Clusters and Elbow</a:t>
            </a:r>
            <a:endParaRPr/>
          </a:p>
        </p:txBody>
      </p:sp>
      <p:sp>
        <p:nvSpPr>
          <p:cNvPr id="463" name="Google Shape;463;p19"/>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64" name="Google Shape;464;p19"/>
          <p:cNvPicPr preferRelativeResize="0"/>
          <p:nvPr/>
        </p:nvPicPr>
        <p:blipFill rotWithShape="1">
          <a:blip r:embed="rId3">
            <a:alphaModFix/>
          </a:blip>
          <a:srcRect b="3331" l="627" r="1255" t="1484"/>
          <a:stretch/>
        </p:blipFill>
        <p:spPr>
          <a:xfrm>
            <a:off x="4531847" y="910650"/>
            <a:ext cx="4606027" cy="3583199"/>
          </a:xfrm>
          <a:prstGeom prst="rect">
            <a:avLst/>
          </a:prstGeom>
          <a:noFill/>
          <a:ln>
            <a:noFill/>
          </a:ln>
        </p:spPr>
      </p:pic>
      <p:pic>
        <p:nvPicPr>
          <p:cNvPr id="465" name="Google Shape;465;p19"/>
          <p:cNvPicPr preferRelativeResize="0"/>
          <p:nvPr/>
        </p:nvPicPr>
        <p:blipFill rotWithShape="1">
          <a:blip r:embed="rId4">
            <a:alphaModFix/>
          </a:blip>
          <a:srcRect b="2907" l="2316" r="4642" t="2395"/>
          <a:stretch/>
        </p:blipFill>
        <p:spPr>
          <a:xfrm>
            <a:off x="3335" y="910662"/>
            <a:ext cx="4562114" cy="358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Next</a:t>
            </a:r>
            <a:endParaRPr/>
          </a:p>
        </p:txBody>
      </p:sp>
      <p:sp>
        <p:nvSpPr>
          <p:cNvPr id="471" name="Google Shape;471;p20"/>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72" name="Google Shape;472;p20"/>
          <p:cNvPicPr preferRelativeResize="0"/>
          <p:nvPr/>
        </p:nvPicPr>
        <p:blipFill rotWithShape="1">
          <a:blip r:embed="rId3">
            <a:alphaModFix/>
          </a:blip>
          <a:srcRect b="3331" l="1501" r="994" t="1484"/>
          <a:stretch/>
        </p:blipFill>
        <p:spPr>
          <a:xfrm>
            <a:off x="457188" y="995525"/>
            <a:ext cx="4780375" cy="3860425"/>
          </a:xfrm>
          <a:prstGeom prst="rect">
            <a:avLst/>
          </a:prstGeom>
          <a:noFill/>
          <a:ln>
            <a:noFill/>
          </a:ln>
        </p:spPr>
      </p:pic>
      <p:sp>
        <p:nvSpPr>
          <p:cNvPr id="473" name="Google Shape;473;p20"/>
          <p:cNvSpPr txBox="1"/>
          <p:nvPr/>
        </p:nvSpPr>
        <p:spPr>
          <a:xfrm>
            <a:off x="5401200" y="1154350"/>
            <a:ext cx="3620700" cy="359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The image shows a visualization of the cluster centroids in the PCA space. The key insights are:</a:t>
            </a:r>
            <a:endParaRPr sz="1200">
              <a:solidFill>
                <a:schemeClr val="dk1"/>
              </a:solidFill>
              <a:latin typeface="Roboto"/>
              <a:ea typeface="Roboto"/>
              <a:cs typeface="Roboto"/>
              <a:sym typeface="Roboto"/>
            </a:endParaRPr>
          </a:p>
          <a:p>
            <a:pPr indent="-285750" lvl="0" marL="457200" rtl="0" algn="l">
              <a:lnSpc>
                <a:spcPct val="115000"/>
              </a:lnSpc>
              <a:spcBef>
                <a:spcPts val="1200"/>
              </a:spcBef>
              <a:spcAft>
                <a:spcPts val="0"/>
              </a:spcAft>
              <a:buClr>
                <a:schemeClr val="dk1"/>
              </a:buClr>
              <a:buSzPts val="900"/>
              <a:buChar char="●"/>
            </a:pPr>
            <a:r>
              <a:rPr lang="en" sz="1200">
                <a:solidFill>
                  <a:schemeClr val="dk1"/>
                </a:solidFill>
                <a:latin typeface="Roboto"/>
                <a:ea typeface="Roboto"/>
                <a:cs typeface="Roboto"/>
                <a:sym typeface="Roboto"/>
              </a:rPr>
              <a:t>There are 3 distinct clusters identified, represented by the 3 data points.</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The x-coordinate (PC1) of the cluster centroids is 5.13, 1.00, and 2.22.</a:t>
            </a:r>
            <a:endParaRPr sz="12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Char char="●"/>
            </a:pPr>
            <a:r>
              <a:rPr lang="en" sz="1200">
                <a:solidFill>
                  <a:schemeClr val="dk1"/>
                </a:solidFill>
                <a:latin typeface="Roboto"/>
                <a:ea typeface="Roboto"/>
                <a:cs typeface="Roboto"/>
                <a:sym typeface="Roboto"/>
              </a:rPr>
              <a:t>The y-coordinate (PC2) of the cluster centroids is 40.75 for all 3 clusters.</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Roboto"/>
                <a:ea typeface="Roboto"/>
                <a:cs typeface="Roboto"/>
                <a:sym typeface="Roboto"/>
              </a:rPr>
              <a:t>The positioning of the cluster centroids in the PCA space suggests there are 3 dominant trip patterns or profiles captured by the data. The high PC2 value (40.75) indicates this dimension is a significant factor in differentiating the clusters.</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220"/>
              <a:t>Pick-up and Drop-off Locations colored by Trip Duration</a:t>
            </a:r>
            <a:endParaRPr sz="2220"/>
          </a:p>
        </p:txBody>
      </p:sp>
      <p:sp>
        <p:nvSpPr>
          <p:cNvPr id="479" name="Google Shape;479;p21"/>
          <p:cNvSpPr txBox="1"/>
          <p:nvPr/>
        </p:nvSpPr>
        <p:spPr>
          <a:xfrm>
            <a:off x="361150" y="4855950"/>
            <a:ext cx="8700" cy="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480" name="Google Shape;480;p21"/>
          <p:cNvPicPr preferRelativeResize="0"/>
          <p:nvPr/>
        </p:nvPicPr>
        <p:blipFill rotWithShape="1">
          <a:blip r:embed="rId3">
            <a:alphaModFix/>
          </a:blip>
          <a:srcRect b="4171" l="1345" r="1169" t="2291"/>
          <a:stretch/>
        </p:blipFill>
        <p:spPr>
          <a:xfrm>
            <a:off x="3274300" y="1128525"/>
            <a:ext cx="5719145" cy="3821613"/>
          </a:xfrm>
          <a:prstGeom prst="rect">
            <a:avLst/>
          </a:prstGeom>
          <a:noFill/>
          <a:ln>
            <a:noFill/>
          </a:ln>
        </p:spPr>
      </p:pic>
      <p:sp>
        <p:nvSpPr>
          <p:cNvPr id="481" name="Google Shape;481;p21"/>
          <p:cNvSpPr txBox="1"/>
          <p:nvPr/>
        </p:nvSpPr>
        <p:spPr>
          <a:xfrm>
            <a:off x="257725" y="921750"/>
            <a:ext cx="2843400" cy="39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The image shows a scatter plot of pickup and dropoff locations for NYC taxi trips, colored by trip duration. Key insights:</a:t>
            </a:r>
            <a:endParaRPr sz="1200">
              <a:solidFill>
                <a:schemeClr val="dk1"/>
              </a:solidFill>
              <a:latin typeface="Roboto"/>
              <a:ea typeface="Roboto"/>
              <a:cs typeface="Roboto"/>
              <a:sym typeface="Roboto"/>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Roboto"/>
                <a:ea typeface="Roboto"/>
                <a:cs typeface="Roboto"/>
                <a:sym typeface="Roboto"/>
              </a:rPr>
              <a:t>Longer trips tend to have pickup and dropoff locations that are geographically further apart.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Roboto"/>
                <a:ea typeface="Roboto"/>
                <a:cs typeface="Roboto"/>
                <a:sym typeface="Roboto"/>
              </a:rPr>
              <a:t>The </a:t>
            </a:r>
            <a:r>
              <a:rPr lang="en" sz="1200">
                <a:solidFill>
                  <a:schemeClr val="dk1"/>
                </a:solidFill>
                <a:latin typeface="Roboto"/>
                <a:ea typeface="Roboto"/>
                <a:cs typeface="Roboto"/>
                <a:sym typeface="Roboto"/>
              </a:rPr>
              <a:t>drop off</a:t>
            </a:r>
            <a:r>
              <a:rPr lang="en" sz="1200">
                <a:solidFill>
                  <a:schemeClr val="dk1"/>
                </a:solidFill>
                <a:latin typeface="Roboto"/>
                <a:ea typeface="Roboto"/>
                <a:cs typeface="Roboto"/>
                <a:sym typeface="Roboto"/>
              </a:rPr>
              <a:t> locations are more dispersed than the pickup locations, suggesting trips can end at a wider range of destinations.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Roboto"/>
                <a:ea typeface="Roboto"/>
                <a:cs typeface="Roboto"/>
                <a:sym typeface="Roboto"/>
              </a:rPr>
              <a:t>Some clusters of pickup and dropoff points suggest certain high-traffic routes or zones in the city.</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axi Infographics by Slidesgo">
  <a:themeElements>
    <a:clrScheme name="Simple Light">
      <a:dk1>
        <a:srgbClr val="000000"/>
      </a:dk1>
      <a:lt1>
        <a:srgbClr val="FFFFFF"/>
      </a:lt1>
      <a:dk2>
        <a:srgbClr val="434343"/>
      </a:dk2>
      <a:lt2>
        <a:srgbClr val="D9D9D9"/>
      </a:lt2>
      <a:accent1>
        <a:srgbClr val="FDB813"/>
      </a:accent1>
      <a:accent2>
        <a:srgbClr val="DDA216"/>
      </a:accent2>
      <a:accent3>
        <a:srgbClr val="BC8B19"/>
      </a:accent3>
      <a:accent4>
        <a:srgbClr val="666666"/>
      </a:accent4>
      <a:accent5>
        <a:srgbClr val="0036B0"/>
      </a:accent5>
      <a:accent6>
        <a:srgbClr val="145CF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