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609493">
      <a:defRPr sz="24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>
      <a:defRPr sz="24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>
      <a:defRPr sz="24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>
      <a:defRPr sz="24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>
      <a:defRPr sz="24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>
      <a:defRPr sz="24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>
      <a:defRPr sz="24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>
      <a:defRPr sz="24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>
      <a:defRPr sz="24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Bildplatzhalter 4" hidden="0"/>
          <p:cNvSpPr>
            <a:spLocks noGrp="1"/>
          </p:cNvSpPr>
          <p:nvPr isPhoto="0" userDrawn="0">
            <p:ph type="pic" sz="quarter" idx="10" hasCustomPrompt="1"/>
          </p:nvPr>
        </p:nvSpPr>
        <p:spPr bwMode="auto"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blipFill>
            <a:blip r:embed="rId2"/>
            <a:stretch/>
          </a:blip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3" name="Text Box 14" hidden="0"/>
          <p:cNvSpPr txBox="1">
            <a:spLocks noChangeArrowheads="1"/>
          </p:cNvSpPr>
          <p:nvPr isPhoto="0" userDrawn="0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algn="r">
              <a:defRPr/>
            </a:pPr>
            <a:r>
              <a:rPr lang="de-DE" sz="2150" b="1">
                <a:solidFill>
                  <a:schemeClr val="tx1"/>
                </a:solidFill>
              </a:rPr>
              <a:t>www.kit.edu</a:t>
            </a:r>
            <a:endParaRPr/>
          </a:p>
        </p:txBody>
      </p:sp>
      <p:sp>
        <p:nvSpPr>
          <p:cNvPr id="17" name="Text Box 14" hidden="0"/>
          <p:cNvSpPr txBox="1">
            <a:spLocks noChangeArrowheads="1"/>
          </p:cNvSpPr>
          <p:nvPr isPhoto="0"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de-DE" sz="1100"/>
              <a:t>KIT – Die Forschungsuniversität in der Helmholtz-Gemeinschaft</a:t>
            </a:r>
            <a:endParaRPr lang="en-US" sz="1100"/>
          </a:p>
        </p:txBody>
      </p:sp>
      <p:pic>
        <p:nvPicPr>
          <p:cNvPr id="18" name="Grafik 17" hidden="0"/>
          <p:cNvPicPr>
            <a:picLocks noChangeAspect="1"/>
          </p:cNvPicPr>
          <p:nvPr isPhoto="0" userDrawn="1"/>
        </p:nvPicPr>
        <p:blipFill>
          <a:blip r:embed="rId3"/>
          <a:stretch/>
        </p:blipFill>
        <p:spPr bwMode="auto"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 hidden="0"/>
          <p:cNvSpPr>
            <a:spLocks noGrp="1"/>
          </p:cNvSpPr>
          <p:nvPr isPhoto="0" userDrawn="0">
            <p:ph type="body" sz="quarter" idx="11" hasCustomPrompt="1"/>
          </p:nvPr>
        </p:nvSpPr>
        <p:spPr bwMode="auto"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3400" b="1"/>
            </a:lvl1pPr>
            <a:lvl2pPr marL="473979" indent="0">
              <a:buFont typeface="Arial"/>
              <a:buNone/>
              <a:defRPr sz="3450" b="1"/>
            </a:lvl2pPr>
            <a:lvl3pPr marL="956422" indent="0">
              <a:buFont typeface="Arial"/>
              <a:buNone/>
              <a:defRPr sz="3450" b="1"/>
            </a:lvl3pPr>
            <a:lvl4pPr marL="1430402" indent="0">
              <a:buFont typeface="Arial"/>
              <a:buNone/>
              <a:defRPr sz="3450" b="1"/>
            </a:lvl4pPr>
            <a:lvl5pPr marL="1912845" indent="0">
              <a:buFont typeface="Arial"/>
              <a:buNone/>
              <a:defRPr sz="3450" b="1"/>
            </a:lvl5pPr>
          </a:lstStyle>
          <a:p>
            <a:pPr lvl="0">
              <a:defRPr/>
            </a:pPr>
            <a:r>
              <a:rPr lang="de-DE"/>
              <a:t>Folientitel: Arial 34pt </a:t>
            </a:r>
            <a:r>
              <a:rPr lang="de-DE"/>
              <a:t>bold</a:t>
            </a:r>
            <a:endParaRPr lang="de-DE"/>
          </a:p>
        </p:txBody>
      </p:sp>
      <p:sp>
        <p:nvSpPr>
          <p:cNvPr id="25" name="Textplatzhalter 25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2400" b="1" i="0"/>
            </a:lvl1pPr>
            <a:lvl2pPr marL="473979" indent="0">
              <a:buFont typeface="Arial"/>
              <a:buNone/>
              <a:defRPr sz="2400" b="1" i="0"/>
            </a:lvl2pPr>
            <a:lvl3pPr marL="956422" indent="0">
              <a:buFont typeface="Arial"/>
              <a:buNone/>
              <a:defRPr sz="2400" b="1" i="0"/>
            </a:lvl3pPr>
            <a:lvl4pPr marL="1430402" indent="0">
              <a:buFont typeface="Arial"/>
              <a:buNone/>
              <a:defRPr sz="2400" b="1" i="0"/>
            </a:lvl4pPr>
            <a:lvl5pPr marL="1912845" indent="0">
              <a:buFont typeface="Arial"/>
              <a:buNone/>
              <a:defRPr sz="2400" b="1" i="0"/>
            </a:lvl5pPr>
          </a:lstStyle>
          <a:p>
            <a:pPr lvl="0">
              <a:defRPr/>
            </a:pPr>
            <a:r>
              <a:rPr lang="de-DE"/>
              <a:t>Unterzeile: Arial 24pt </a:t>
            </a:r>
            <a:r>
              <a:rPr lang="de-DE"/>
              <a:t>bold</a:t>
            </a:r>
            <a:br>
              <a:rPr lang="de-DE"/>
            </a:br>
            <a:r>
              <a:rPr lang="de-DE"/>
              <a:t>(Auch zweizeilig möglich)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5_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Bildplatzhalter 6" hidden="0"/>
          <p:cNvPicPr>
            <a:picLocks noChangeAspect="1"/>
          </p:cNvPicPr>
          <p:nvPr isPhoto="0" userDrawn="1"/>
        </p:nvPicPr>
        <p:blipFill>
          <a:blip r:embed="rId2"/>
          <a:srcRect l="0" t="19757" r="0" b="21795"/>
          <a:stretch/>
        </p:blipFill>
        <p:spPr bwMode="auto">
          <a:xfrm>
            <a:off x="-1" y="1770680"/>
            <a:ext cx="12191999" cy="4404693"/>
          </a:xfrm>
          <a:prstGeom prst="rect">
            <a:avLst/>
          </a:prstGeom>
        </p:spPr>
      </p:pic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7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2_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7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2" name="Rechteck 1" hidden="0"/>
          <p:cNvSpPr/>
          <p:nvPr isPhoto="0" userDrawn="1"/>
        </p:nvSpPr>
        <p:spPr bwMode="auto"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3200"/>
          </a:p>
        </p:txBody>
      </p:sp>
      <p:sp>
        <p:nvSpPr>
          <p:cNvPr id="8" name="Bildplatzhalter 3" hidden="0"/>
          <p:cNvSpPr>
            <a:spLocks noGrp="1"/>
          </p:cNvSpPr>
          <p:nvPr isPhoto="0" userDrawn="0">
            <p:ph type="pic" sz="quarter" idx="14" hasCustomPrompt="0"/>
          </p:nvPr>
        </p:nvSpPr>
        <p:spPr bwMode="auto">
          <a:xfrm>
            <a:off x="0" y="1770679"/>
            <a:ext cx="12192000" cy="4558317"/>
          </a:xfrm>
          <a:prstGeom prst="rect">
            <a:avLst/>
          </a:prstGeom>
          <a:solidFill>
            <a:srgbClr val="FF99FF"/>
          </a:solidFill>
        </p:spPr>
        <p:txBody>
          <a:bodyPr anchor="t"/>
          <a:lstStyle>
            <a:lvl1pPr marL="0" indent="0" algn="ctr">
              <a:buFont typeface="Arial"/>
              <a:buNone/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Fügen Sie ein frei wählbares Bild ein.</a:t>
            </a:r>
            <a:endParaRPr/>
          </a:p>
        </p:txBody>
      </p:sp>
      <p:sp>
        <p:nvSpPr>
          <p:cNvPr id="9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_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7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8" name="Bildplatzhalter 3" hidden="0"/>
          <p:cNvSpPr>
            <a:spLocks noGrp="1"/>
          </p:cNvSpPr>
          <p:nvPr isPhoto="0" userDrawn="0">
            <p:ph type="pic" sz="quarter" idx="14" hasCustomPrompt="0"/>
          </p:nvPr>
        </p:nvSpPr>
        <p:spPr bwMode="auto">
          <a:xfrm>
            <a:off x="0" y="1770680"/>
            <a:ext cx="12192000" cy="4404693"/>
          </a:xfrm>
          <a:prstGeom prst="rect">
            <a:avLst/>
          </a:prstGeom>
          <a:solidFill>
            <a:srgbClr val="FF99FF"/>
          </a:solidFill>
        </p:spPr>
        <p:txBody>
          <a:bodyPr anchor="t"/>
          <a:lstStyle>
            <a:lvl1pPr marL="0" indent="0" algn="ctr">
              <a:buFont typeface="Arial"/>
              <a:buNone/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Fügen Sie ein frei wählbares Bild ein.</a:t>
            </a:r>
            <a:endParaRPr/>
          </a:p>
        </p:txBody>
      </p:sp>
      <p:pic>
        <p:nvPicPr>
          <p:cNvPr id="10" name="Bildplatzhalter 6" hidden="0"/>
          <p:cNvPicPr>
            <a:picLocks noChangeAspect="1"/>
          </p:cNvPicPr>
          <p:nvPr isPhoto="0" userDrawn="1"/>
        </p:nvPicPr>
        <p:blipFill>
          <a:blip r:embed="rId2"/>
          <a:srcRect l="0" t="19757" r="0" b="19757"/>
          <a:stretch/>
        </p:blipFill>
        <p:spPr bwMode="auto"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9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48852" y="1583510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1"/>
          </p:nvPr>
        </p:nvSpPr>
        <p:spPr bwMode="auto"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6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9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13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6" indent="0">
              <a:buNone/>
              <a:defRPr sz="2400"/>
            </a:lvl3pPr>
            <a:lvl4pPr marL="1371519" indent="0">
              <a:buNone/>
              <a:defRPr sz="2000"/>
            </a:lvl4pPr>
            <a:lvl5pPr marL="1828693" indent="0">
              <a:buNone/>
              <a:defRPr sz="2000"/>
            </a:lvl5pPr>
            <a:lvl6pPr marL="2285866" indent="0">
              <a:buNone/>
              <a:defRPr sz="2000"/>
            </a:lvl6pPr>
            <a:lvl7pPr marL="2743040" indent="0">
              <a:buNone/>
              <a:defRPr sz="2000"/>
            </a:lvl7pPr>
            <a:lvl8pPr marL="3200213" indent="0">
              <a:buNone/>
              <a:defRPr sz="2000"/>
            </a:lvl8pPr>
            <a:lvl9pPr marL="3657387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Bild</a:t>
            </a:r>
            <a:endParaRPr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9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6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10" name="Date Placeholder 3" hidden="0"/>
          <p:cNvSpPr>
            <a:spLocks noGrp="1"/>
          </p:cNvSpPr>
          <p:nvPr isPhoto="0" userDrawn="0">
            <p:ph type="dt" sz="half" idx="13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4">
              <a:defRPr/>
            </a:pPr>
            <a:r>
              <a:rPr lang="en-US"/>
              <a:t>Fünfte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8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4">
              <a:defRPr/>
            </a:pPr>
            <a:r>
              <a:rPr lang="en-US"/>
              <a:t>Fünfte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Titelfolie_Bildwelt-KIT-Punk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3" hidden="0"/>
          <p:cNvPicPr>
            <a:picLocks noChangeAspect="1"/>
          </p:cNvPicPr>
          <p:nvPr isPhoto="0" userDrawn="1"/>
        </p:nvPicPr>
        <p:blipFill>
          <a:blip r:embed="rId2"/>
          <a:srcRect l="0" t="18811" r="0" b="18811"/>
          <a:stretch/>
        </p:blipFill>
        <p:spPr bwMode="auto">
          <a:xfrm>
            <a:off x="154800" y="3618383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3" name="Text Box 14" hidden="0"/>
          <p:cNvSpPr txBox="1">
            <a:spLocks noChangeArrowheads="1"/>
          </p:cNvSpPr>
          <p:nvPr isPhoto="0" userDrawn="0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algn="r">
              <a:defRPr/>
            </a:pPr>
            <a:r>
              <a:rPr lang="de-DE" sz="2150" b="1">
                <a:solidFill>
                  <a:schemeClr val="tx1"/>
                </a:solidFill>
              </a:rPr>
              <a:t>www.kit.edu</a:t>
            </a:r>
            <a:endParaRPr/>
          </a:p>
        </p:txBody>
      </p:sp>
      <p:sp>
        <p:nvSpPr>
          <p:cNvPr id="17" name="Text Box 14" hidden="0"/>
          <p:cNvSpPr txBox="1">
            <a:spLocks noChangeArrowheads="1"/>
          </p:cNvSpPr>
          <p:nvPr isPhoto="0" userDrawn="1"/>
        </p:nvSpPr>
        <p:spPr bwMode="auto">
          <a:xfrm>
            <a:off x="159662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de-DE" sz="1100"/>
              <a:t>KIT – Die Forschungsuniversität in der Helmholtz-Gemeinschaft</a:t>
            </a:r>
            <a:endParaRPr lang="en-US" sz="1100"/>
          </a:p>
        </p:txBody>
      </p:sp>
      <p:pic>
        <p:nvPicPr>
          <p:cNvPr id="18" name="Grafik 17" hidden="0"/>
          <p:cNvPicPr>
            <a:picLocks noChangeAspect="1"/>
          </p:cNvPicPr>
          <p:nvPr isPhoto="0" userDrawn="1"/>
        </p:nvPicPr>
        <p:blipFill>
          <a:blip r:embed="rId3"/>
          <a:stretch/>
        </p:blipFill>
        <p:spPr bwMode="auto">
          <a:xfrm>
            <a:off x="528001" y="479852"/>
            <a:ext cx="2177903" cy="1002890"/>
          </a:xfrm>
          <a:prstGeom prst="rect">
            <a:avLst/>
          </a:prstGeom>
        </p:spPr>
      </p:pic>
      <p:sp>
        <p:nvSpPr>
          <p:cNvPr id="16" name="Textplatzhalter 18" hidden="0"/>
          <p:cNvSpPr>
            <a:spLocks noGrp="1"/>
          </p:cNvSpPr>
          <p:nvPr isPhoto="0" userDrawn="0">
            <p:ph type="body" sz="quarter" idx="11" hasCustomPrompt="1"/>
          </p:nvPr>
        </p:nvSpPr>
        <p:spPr bwMode="auto">
          <a:xfrm>
            <a:off x="487258" y="1927266"/>
            <a:ext cx="11366076" cy="38003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3400" b="1"/>
            </a:lvl1pPr>
            <a:lvl2pPr marL="473979" indent="0">
              <a:buFont typeface="Arial"/>
              <a:buNone/>
              <a:defRPr sz="3450" b="1"/>
            </a:lvl2pPr>
            <a:lvl3pPr marL="956422" indent="0">
              <a:buFont typeface="Arial"/>
              <a:buNone/>
              <a:defRPr sz="3450" b="1"/>
            </a:lvl3pPr>
            <a:lvl4pPr marL="1430402" indent="0">
              <a:buFont typeface="Arial"/>
              <a:buNone/>
              <a:defRPr sz="3450" b="1"/>
            </a:lvl4pPr>
            <a:lvl5pPr marL="1912845" indent="0">
              <a:buFont typeface="Arial"/>
              <a:buNone/>
              <a:defRPr sz="3450" b="1"/>
            </a:lvl5pPr>
          </a:lstStyle>
          <a:p>
            <a:pPr lvl="0">
              <a:defRPr/>
            </a:pPr>
            <a:r>
              <a:rPr lang="de-DE"/>
              <a:t>Folientitel: Arial 34pt </a:t>
            </a:r>
            <a:r>
              <a:rPr lang="de-DE"/>
              <a:t>bold</a:t>
            </a:r>
            <a:endParaRPr lang="de-DE"/>
          </a:p>
        </p:txBody>
      </p:sp>
      <p:sp>
        <p:nvSpPr>
          <p:cNvPr id="25" name="Textplatzhalter 25" hidden="0"/>
          <p:cNvSpPr>
            <a:spLocks noGrp="1"/>
          </p:cNvSpPr>
          <p:nvPr isPhoto="0" userDrawn="0">
            <p:ph type="body" sz="quarter" idx="13" hasCustomPrompt="1"/>
          </p:nvPr>
        </p:nvSpPr>
        <p:spPr bwMode="auto"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2400" b="1" i="0"/>
            </a:lvl1pPr>
            <a:lvl2pPr marL="473979" indent="0">
              <a:buFont typeface="Arial"/>
              <a:buNone/>
              <a:defRPr sz="2400" b="1" i="0"/>
            </a:lvl2pPr>
            <a:lvl3pPr marL="956422" indent="0">
              <a:buFont typeface="Arial"/>
              <a:buNone/>
              <a:defRPr sz="2400" b="1" i="0"/>
            </a:lvl3pPr>
            <a:lvl4pPr marL="1430402" indent="0">
              <a:buFont typeface="Arial"/>
              <a:buNone/>
              <a:defRPr sz="2400" b="1" i="0"/>
            </a:lvl4pPr>
            <a:lvl5pPr marL="1912845" indent="0">
              <a:buFont typeface="Arial"/>
              <a:buNone/>
              <a:defRPr sz="2400" b="1" i="0"/>
            </a:lvl5pPr>
          </a:lstStyle>
          <a:p>
            <a:pPr lvl="0">
              <a:defRPr/>
            </a:pPr>
            <a:r>
              <a:rPr lang="de-DE"/>
              <a:t>Unterzeile: Arial 24pt </a:t>
            </a:r>
            <a:r>
              <a:rPr lang="de-DE"/>
              <a:t>bold</a:t>
            </a:r>
            <a:br>
              <a:rPr lang="de-DE"/>
            </a:br>
            <a:r>
              <a:rPr lang="de-DE"/>
              <a:t>(Auch zweizeilig möglich)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4">
              <a:defRPr/>
            </a:pPr>
            <a:r>
              <a:rPr lang="en-US"/>
              <a:t>Fünfte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61696EC4-B4CF-4701-AD06-A8439D6D8E12}" type="slidenum">
              <a:rPr lang="en-US"/>
              <a:t/>
            </a:fld>
            <a:endParaRPr lang="en-US"/>
          </a:p>
        </p:txBody>
      </p:sp>
      <p:sp>
        <p:nvSpPr>
          <p:cNvPr id="7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4">
              <a:defRPr/>
            </a:pPr>
            <a:r>
              <a:rPr lang="en-US"/>
              <a:t>Fünfte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4">
              <a:defRPr/>
            </a:pPr>
            <a:r>
              <a:rPr lang="en-US"/>
              <a:t>Fünfte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9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8" name="Date Placeholder 3" hidden="0"/>
          <p:cNvSpPr>
            <a:spLocks noGrp="1"/>
          </p:cNvSpPr>
          <p:nvPr isPhoto="0" userDrawn="0">
            <p:ph type="dt" sz="half" idx="13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Bildplatzhalter 4" hidden="0"/>
          <p:cNvSpPr>
            <a:spLocks noGrp="1"/>
          </p:cNvSpPr>
          <p:nvPr isPhoto="0" userDrawn="0">
            <p:ph type="pic" sz="quarter" idx="13" hasCustomPrompt="1"/>
          </p:nvPr>
        </p:nvSpPr>
        <p:spPr bwMode="auto"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de-DE"/>
              <a:t>Fügen Sie auf der Masterfolie ein frei wählbares Bild ein.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4">
              <a:defRPr/>
            </a:pPr>
            <a:r>
              <a:rPr lang="en-US"/>
              <a:t>Fünfte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9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10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19" indent="0">
              <a:buNone/>
              <a:defRPr sz="1600" b="1"/>
            </a:lvl4pPr>
            <a:lvl5pPr marL="1828693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40" indent="0">
              <a:buNone/>
              <a:defRPr sz="1600" b="1"/>
            </a:lvl7pPr>
            <a:lvl8pPr marL="3200213" indent="0">
              <a:buNone/>
              <a:defRPr sz="1600" b="1"/>
            </a:lvl8pPr>
            <a:lvl9pPr marL="3657387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4">
              <a:defRPr/>
            </a:pPr>
            <a:r>
              <a:rPr lang="en-US"/>
              <a:t>Fünfte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4">
              <a:defRPr/>
            </a:pP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19" indent="0">
              <a:buNone/>
              <a:defRPr sz="1600" b="1"/>
            </a:lvl4pPr>
            <a:lvl5pPr marL="1828693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40" indent="0">
              <a:buNone/>
              <a:defRPr sz="1600" b="1"/>
            </a:lvl7pPr>
            <a:lvl8pPr marL="3200213" indent="0">
              <a:buNone/>
              <a:defRPr sz="1600" b="1"/>
            </a:lvl8pPr>
            <a:lvl9pPr marL="3657387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4">
              <a:defRPr/>
            </a:pPr>
            <a:r>
              <a:rPr lang="en-US"/>
              <a:t>Fünfte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11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10" name="Date Placeholder 3" hidden="0"/>
          <p:cNvSpPr>
            <a:spLocks noGrp="1"/>
          </p:cNvSpPr>
          <p:nvPr isPhoto="0" userDrawn="0">
            <p:ph type="dt" sz="half" idx="13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4" hidden="0"/>
          <p:cNvSpPr>
            <a:spLocks noGrp="1"/>
          </p:cNvSpPr>
          <p:nvPr isPhoto="0" userDrawn="0">
            <p:ph type="pic" sz="quarter" idx="13" hasCustomPrompt="1"/>
          </p:nvPr>
        </p:nvSpPr>
        <p:spPr bwMode="auto"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de-DE"/>
              <a:t>Fügen Sie auf der Masterfolie ein frei wählbares Bild ein.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19" indent="0">
              <a:buNone/>
              <a:defRPr sz="1600" b="1"/>
            </a:lvl4pPr>
            <a:lvl5pPr marL="1828693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40" indent="0">
              <a:buNone/>
              <a:defRPr sz="1600" b="1"/>
            </a:lvl7pPr>
            <a:lvl8pPr marL="3200213" indent="0">
              <a:buNone/>
              <a:defRPr sz="1600" b="1"/>
            </a:lvl8pPr>
            <a:lvl9pPr marL="3657387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4">
              <a:defRPr/>
            </a:pPr>
            <a:r>
              <a:rPr lang="en-US"/>
              <a:t>Fünfte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4">
              <a:defRPr/>
            </a:pP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2000" b="1"/>
            </a:lvl2pPr>
            <a:lvl3pPr marL="914346" indent="0">
              <a:buNone/>
              <a:defRPr sz="1800" b="1"/>
            </a:lvl3pPr>
            <a:lvl4pPr marL="1371519" indent="0">
              <a:buNone/>
              <a:defRPr sz="1600" b="1"/>
            </a:lvl4pPr>
            <a:lvl5pPr marL="1828693" indent="0">
              <a:buNone/>
              <a:defRPr sz="1600" b="1"/>
            </a:lvl5pPr>
            <a:lvl6pPr marL="2285866" indent="0">
              <a:buNone/>
              <a:defRPr sz="1600" b="1"/>
            </a:lvl6pPr>
            <a:lvl7pPr marL="2743040" indent="0">
              <a:buNone/>
              <a:defRPr sz="1600" b="1"/>
            </a:lvl7pPr>
            <a:lvl8pPr marL="3200213" indent="0">
              <a:buNone/>
              <a:defRPr sz="1600" b="1"/>
            </a:lvl8pPr>
            <a:lvl9pPr marL="3657387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11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12" name="Date Placeholder 3" hidden="0"/>
          <p:cNvSpPr>
            <a:spLocks noGrp="1"/>
          </p:cNvSpPr>
          <p:nvPr isPhoto="0" userDrawn="0">
            <p:ph type="dt" sz="half" idx="14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7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/>
            </a:fld>
            <a:endParaRPr lang="de-DE"/>
          </a:p>
        </p:txBody>
      </p:sp>
      <p:sp>
        <p:nvSpPr>
          <p:cNvPr id="7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8" name="Bildplatzhalter 3" hidden="0"/>
          <p:cNvSpPr>
            <a:spLocks noGrp="1"/>
          </p:cNvSpPr>
          <p:nvPr isPhoto="0" userDrawn="0">
            <p:ph type="pic" sz="quarter" idx="14" hasCustomPrompt="0"/>
          </p:nvPr>
        </p:nvSpPr>
        <p:spPr bwMode="auto">
          <a:xfrm>
            <a:off x="0" y="1770680"/>
            <a:ext cx="12192000" cy="4404693"/>
          </a:xfrm>
          <a:prstGeom prst="rect">
            <a:avLst/>
          </a:prstGeom>
          <a:solidFill>
            <a:srgbClr val="FF99FF"/>
          </a:solidFill>
        </p:spPr>
        <p:txBody>
          <a:bodyPr anchor="t"/>
          <a:lstStyle>
            <a:lvl1pPr marL="0" indent="0" algn="ctr">
              <a:buFont typeface="Arial"/>
              <a:buNone/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Fügen Sie ein frei wählbares Bild ein.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defRPr/>
            </a:pPr>
            <a:r>
              <a:rPr lang="en-US"/>
              <a:t>Mastertitelformat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de-DE"/>
              <a:t>Karlsruher Institut für Technologie (KIT)</a:t>
            </a:r>
            <a:endParaRPr/>
          </a:p>
          <a:p>
            <a:pPr lvl="1">
              <a:defRPr/>
            </a:pPr>
            <a:r>
              <a:rPr lang="en-US"/>
              <a:t>Zweite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2">
              <a:defRPr/>
            </a:pPr>
            <a:r>
              <a:rPr lang="en-US"/>
              <a:t>Dritte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  <a:p>
            <a:pPr lvl="3">
              <a:defRPr/>
            </a:pPr>
            <a:r>
              <a:rPr lang="en-US"/>
              <a:t>Vierte</a:t>
            </a:r>
            <a:r>
              <a:rPr lang="en-US"/>
              <a:t> </a:t>
            </a:r>
            <a:r>
              <a:rPr lang="en-US"/>
              <a:t>Ebene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1200"/>
            </a:lvl1pPr>
          </a:lstStyle>
          <a:p>
            <a:pPr>
              <a:defRPr/>
            </a:pPr>
            <a:r>
              <a:rPr lang="de-DE"/>
              <a:t>19.09.2022</a:t>
            </a:r>
            <a:endParaRPr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696EC4-B4CF-4701-AD06-A8439D6D8E12}" type="slidenum">
              <a:rPr lang="en-US"/>
              <a:t/>
            </a:fld>
            <a:endParaRPr lang="en-US"/>
          </a:p>
        </p:txBody>
      </p:sp>
      <p:sp>
        <p:nvSpPr>
          <p:cNvPr id="10" name="Footer Placeholder 4" hidden="0"/>
          <p:cNvSpPr txBox="1"/>
          <p:nvPr isPhoto="0" userDrawn="0"/>
        </p:nvSpPr>
        <p:spPr bwMode="auto"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200"/>
              <a:t>Fabian Rühle – Abbildung von Java-Methoden und -Aufrufen</a:t>
            </a:r>
            <a:endParaRPr/>
          </a:p>
        </p:txBody>
      </p:sp>
      <p:sp>
        <p:nvSpPr>
          <p:cNvPr id="13" name="Fußzeilenplatzhalter 4" hidden="0"/>
          <p:cNvSpPr txBox="1"/>
          <p:nvPr isPhoto="0" userDrawn="1"/>
        </p:nvSpPr>
        <p:spPr bwMode="auto">
          <a:xfrm>
            <a:off x="7340601" y="6319880"/>
            <a:ext cx="4326737" cy="5381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sz="1200"/>
              <a:t>KASTEL – Institute of Information Security and Dependability</a:t>
            </a:r>
            <a:br>
              <a:rPr lang="en-US" sz="1200"/>
            </a:br>
            <a:r>
              <a:rPr lang="en-US" sz="1200"/>
              <a:t>MCSE</a:t>
            </a:r>
            <a:r>
              <a:rPr lang="en-US" sz="1200"/>
              <a:t> – Modelling for Continuous Software Engineering group</a:t>
            </a:r>
            <a:endParaRPr/>
          </a:p>
        </p:txBody>
      </p:sp>
      <p:pic>
        <p:nvPicPr>
          <p:cNvPr id="11" name="Grafik 10" hidden="0"/>
          <p:cNvPicPr>
            <a:picLocks noChangeAspect="1"/>
          </p:cNvPicPr>
          <p:nvPr isPhoto="0" userDrawn="1"/>
        </p:nvPicPr>
        <p:blipFill>
          <a:blip r:embed="rId19"/>
          <a:stretch/>
        </p:blipFill>
        <p:spPr bwMode="auto">
          <a:xfrm>
            <a:off x="10215612" y="441463"/>
            <a:ext cx="1448387" cy="666959"/>
          </a:xfrm>
          <a:prstGeom prst="rect">
            <a:avLst/>
          </a:prstGeom>
        </p:spPr>
      </p:pic>
      <p:cxnSp>
        <p:nvCxnSpPr>
          <p:cNvPr id="12" name="Gerade Verbindung 11" hidden="0"/>
          <p:cNvCxnSpPr>
            <a:cxnSpLocks/>
          </p:cNvCxnSpPr>
          <p:nvPr isPhoto="0" userDrawn="1"/>
        </p:nvCxnSpPr>
        <p:spPr bwMode="auto">
          <a:xfrm>
            <a:off x="143930" y="6319880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1" ftr="0" hdr="0" sldNum="1"/>
  <p:txStyles>
    <p:titleStyle>
      <a:lvl1pPr algn="l" defTabSz="914346">
        <a:lnSpc>
          <a:spcPct val="90000"/>
        </a:lnSpc>
        <a:spcBef>
          <a:spcPts val="0"/>
        </a:spcBef>
        <a:buNone/>
        <a:defRPr lang="en-US" sz="3200" b="1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271448" indent="-271448" algn="l" defTabSz="914346">
        <a:lnSpc>
          <a:spcPct val="90000"/>
        </a:lnSpc>
        <a:spcBef>
          <a:spcPts val="480"/>
        </a:spcBef>
        <a:buSzPct val="88000"/>
        <a:buFontTx/>
        <a:buChar char="*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6">
        <a:lnSpc>
          <a:spcPct val="90000"/>
        </a:lnSpc>
        <a:spcBef>
          <a:spcPts val="480"/>
        </a:spcBef>
        <a:buSzPct val="88000"/>
        <a:buFontTx/>
        <a:buChar char="*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982605" indent="-265098" algn="l" defTabSz="898472">
        <a:lnSpc>
          <a:spcPct val="90000"/>
        </a:lnSpc>
        <a:spcBef>
          <a:spcPts val="480"/>
        </a:spcBef>
        <a:buSzPct val="88000"/>
        <a:buFontTx/>
        <a:buChar char="*"/>
        <a:defRPr sz="21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6">
        <a:lnSpc>
          <a:spcPct val="90000"/>
        </a:lnSpc>
        <a:spcBef>
          <a:spcPts val="480"/>
        </a:spcBef>
        <a:buSzPct val="88000"/>
        <a:buFontTx/>
        <a:buChar char="*"/>
        <a:defRPr sz="21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6">
        <a:lnSpc>
          <a:spcPct val="90000"/>
        </a:lnSpc>
        <a:spcBef>
          <a:spcPts val="480"/>
        </a:spcBef>
        <a:buSzPct val="88000"/>
        <a:buFontTx/>
        <a:buChar char="*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6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625" indent="-228587" algn="l" defTabSz="914346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6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6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6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Bildplatzhalter 1" hidden="0"/>
          <p:cNvSpPr>
            <a:spLocks noGrp="1"/>
          </p:cNvSpPr>
          <p:nvPr isPhoto="0" userDrawn="0">
            <p:ph type="pic" sz="quarter" idx="10" hasCustomPrompt="0"/>
          </p:nvPr>
        </p:nvSpPr>
        <p:spPr bwMode="auto"/>
      </p:sp>
      <p:sp>
        <p:nvSpPr>
          <p:cNvPr id="3" name="Textplatzhalter 2" hidden="0"/>
          <p:cNvSpPr>
            <a:spLocks noGrp="1"/>
          </p:cNvSpPr>
          <p:nvPr isPhoto="0" userDrawn="0">
            <p:ph type="body" sz="quarter" idx="11" hasCustomPrompt="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de-DE" sz="2800"/>
              <a:t>Abbildung von Java-Methoden und -Aufrufen</a:t>
            </a:r>
            <a:br>
              <a:rPr lang="de-DE" sz="2800"/>
            </a:br>
            <a:r>
              <a:rPr lang="de-DE" sz="2800"/>
              <a:t>in einer Art Aktivitätsdiagramm</a:t>
            </a:r>
            <a:endParaRPr lang="de-DE" sz="2800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/>
        <p:txBody>
          <a:bodyPr anchor="b">
            <a:normAutofit/>
          </a:bodyPr>
          <a:lstStyle/>
          <a:p>
            <a:pPr>
              <a:defRPr/>
            </a:pPr>
            <a:r>
              <a:rPr lang="de-DE" sz="1600"/>
              <a:t>Fabian Rühle | 19.09.2022</a:t>
            </a:r>
            <a:br>
              <a:rPr lang="de-DE" sz="1600"/>
            </a:br>
            <a:r>
              <a:rPr lang="de-DE" sz="1600"/>
              <a:t>Praktikum Werkzeuge für Agile Modellierung SS22</a:t>
            </a:r>
            <a:endParaRPr lang="de-DE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Inhaltsplatzhalter 1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liennummernplatzhalter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2</a:t>
            </a:fld>
            <a:endParaRPr lang="en-US"/>
          </a:p>
        </p:txBody>
      </p:sp>
      <p:sp>
        <p:nvSpPr>
          <p:cNvPr id="4" name="Titel 3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19.09.2022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0</Words>
  <Application>ONLYOFFICE/7.1.1.23</Application>
  <DocSecurity>0</DocSecurity>
  <PresentationFormat>Breitbild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Franzi</dc:creator>
  <cp:keywords/>
  <dc:description/>
  <dc:identifier/>
  <dc:language/>
  <cp:lastModifiedBy>Anonym</cp:lastModifiedBy>
  <cp:revision>87</cp:revision>
  <dcterms:created xsi:type="dcterms:W3CDTF">2017-12-07T14:50:50Z</dcterms:created>
  <dcterms:modified xsi:type="dcterms:W3CDTF">2022-09-15T07:31:59Z</dcterms:modified>
  <cp:category/>
  <cp:contentStatus/>
  <cp:version/>
</cp:coreProperties>
</file>