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FB30-DDBC-D976-7A5D-12364F79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3328-9AB5-9075-A42E-BED4B00B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1ACC-A7BB-E95F-F74C-2AD33327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24B5-BE6C-F2B8-A09F-A63FD752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2E8F-FE83-B53D-9FE5-85A3C50E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5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4D8-6944-1412-84C5-5FA6E102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0A2C-D7F8-B846-DD0B-D115CECC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3D03-B648-9C10-E582-2FE354F0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D9C0-3E7E-1A9A-B168-EEF6BC6F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D64F-2CC1-439A-7E99-B6C9D828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D9C19-A3EC-8423-E375-D549A7A1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C835-EC07-21D0-70B1-D49AAC03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0748-0638-DE28-6C02-B90827E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D1E1-5A13-5437-EA2F-EBD71B11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2023-6EFD-CCB8-CAA7-B6B8DABE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88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235C-475A-8B30-8A44-C744235E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57DE-88C7-A23D-73D5-6194A94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2648-61DD-EFBF-0AF5-B7930A24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EF4D-3EDB-7C32-4FF6-423EE28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F32F-CC9E-0D92-C69A-6BBF587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41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01DB-730A-74A2-254C-D4A76EC8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B42B-34B8-84BB-BDD3-97A69EC0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6D22-8593-668C-872D-5DBEFA19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39FF-7DBD-ED2C-CE74-6D2C798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6A2C-9856-F4BC-A1F6-AB59FBED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421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577-D61D-F4DB-B3B8-4956EED8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ED13-0112-0141-443F-D268C84B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ACC2-72BD-40BA-D0E5-49C0C046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EC40-9B80-4F0C-3756-00DDBE6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56CD-A54A-599F-1DE5-F67EE62D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417B-0799-5516-9AFA-87A8E78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04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27E-C396-9D48-F8B3-A17A7F7B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7B489-BFB6-8FFE-B945-200F9028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3073-FC11-F8D1-9BA1-B2AF0A95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DD32B-2F47-6CDC-6266-125162948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D472F-64BA-A365-D74E-9DCA125B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1F43C-0557-EFFC-89AD-0EB1D90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7CA1E-9845-885D-8EFF-AD90DBC7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F1DAB-0AA9-7BFE-6D82-3275994C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9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AE3-1D68-984B-EE76-A06A66BE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8F6DD-725F-F479-DE52-A9AF6BDD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694BA-745B-91F6-5133-53E26648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B2E9-7C09-619F-CF70-21D47C49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49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94441-2823-6C6C-2D1D-CD50C4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0AA59-7B4E-B9F0-409D-9166FF4A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F9A6-30DB-631C-C71C-EA00AFC4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46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1D21-4B96-F305-72D6-BC6C680E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C2CF-AA06-53AE-A0EE-C1261F01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1E6DE-6AB7-AEBA-049E-D27758B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A5CE1-CEC1-E68F-15A8-5B230B9C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CF88-25E5-CA2F-F4D9-0133453D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8DA9-F22C-49D7-4A8C-D1B2B27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45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FCB-0F0F-6B5F-73DC-3E1D2E63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DB39-77CB-747C-23D7-8E773768E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CAB7-F03A-663C-A407-736F3627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E2B14-EE00-720F-6C40-E5C74DC8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2113-44D4-77DD-D4BA-BC586F88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DD4B-283B-03DE-3D71-B96C351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4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DB94-D156-93C4-EB11-46CB0C58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BF6B-C0F4-A244-B53D-687FCEB7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64F2-156B-012E-C3F3-2447A9AD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9D38-DE78-514B-80F6-E64D93E5833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5BE9-43AC-F8D5-F839-BEC49E01A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B2F5-69FA-8343-2BD5-C676DC5A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5F7C-804A-8A4E-AB0C-0D3F54F6D8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43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en brown maze">
            <a:extLst>
              <a:ext uri="{FF2B5EF4-FFF2-40B4-BE49-F238E27FC236}">
                <a16:creationId xmlns:a16="http://schemas.microsoft.com/office/drawing/2014/main" id="{EE3FFB3E-6B6F-6396-137C-17695A4FD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34AEA-B2D9-9BB2-226F-807C6F0CA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H" sz="4400"/>
              <a:t>Cooperative vs. Non-Cooperative Game Theory on Solving Mazes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41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BC8D-DE19-2DA9-190E-FBA66D31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CBC-EB41-ED9C-8972-DFC4FA1A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Agents inside the maze:</a:t>
            </a:r>
          </a:p>
          <a:p>
            <a:pPr lvl="1"/>
            <a:r>
              <a:rPr lang="en-CH" dirty="0"/>
              <a:t>Have a value, which determines if agent cooperates with other person</a:t>
            </a:r>
          </a:p>
          <a:p>
            <a:pPr lvl="1"/>
            <a:r>
              <a:rPr lang="en-CH" dirty="0"/>
              <a:t>Three roles: </a:t>
            </a:r>
          </a:p>
          <a:p>
            <a:pPr lvl="2"/>
            <a:r>
              <a:rPr lang="en-CH" dirty="0"/>
              <a:t>Altruists cooperate with everyone who has information_ratio &gt; 0.5</a:t>
            </a:r>
          </a:p>
          <a:p>
            <a:pPr lvl="2"/>
            <a:r>
              <a:rPr lang="en-CH" dirty="0"/>
              <a:t>Individualists cooperate with everyone has information_ratio &gt; 1 </a:t>
            </a:r>
          </a:p>
          <a:p>
            <a:pPr lvl="2"/>
            <a:r>
              <a:rPr lang="en-CH" dirty="0"/>
              <a:t>Competitive only cooperate with agents with information_ratio &gt; 2</a:t>
            </a:r>
          </a:p>
          <a:p>
            <a:pPr lvl="1"/>
            <a:r>
              <a:rPr lang="en-CH" dirty="0"/>
              <a:t>Agents exchange information, i.e. the location of dead ends in the maze</a:t>
            </a:r>
          </a:p>
          <a:p>
            <a:pPr lvl="1"/>
            <a:r>
              <a:rPr lang="en-CH" dirty="0"/>
              <a:t>Maze is modelled as a Graph G = (V, E), where V is the set of nodes and E is the set of edges.</a:t>
            </a:r>
          </a:p>
          <a:p>
            <a:pPr lvl="2"/>
            <a:r>
              <a:rPr lang="en-CH" dirty="0"/>
              <a:t>An Agent can travel from Nodes n and m, if the edge e = (n,m) exists</a:t>
            </a:r>
          </a:p>
        </p:txBody>
      </p:sp>
    </p:spTree>
    <p:extLst>
      <p:ext uri="{BB962C8B-B14F-4D97-AF65-F5344CB8AC3E}">
        <p14:creationId xmlns:p14="http://schemas.microsoft.com/office/powerpoint/2010/main" val="1680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9231-BE6A-228D-FDDC-19B49D85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Simulation and Implementation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1A4E-0197-CE9D-CCFA-CB721280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Simulation enviroment was created with Python and kivy to investigate mazes and agents</a:t>
            </a:r>
          </a:p>
          <a:p>
            <a:r>
              <a:rPr lang="en-CH"/>
              <a:t>Mazes were randomly generated as well as starting positions</a:t>
            </a:r>
          </a:p>
          <a:p>
            <a:r>
              <a:rPr lang="en-CH"/>
              <a:t>Agents run through the maze with a modified Depth-First-Search:</a:t>
            </a:r>
          </a:p>
          <a:p>
            <a:pPr lvl="1"/>
            <a:r>
              <a:rPr lang="en-CH"/>
              <a:t>Agents run through the maze randomly and outrule certain paths based on visiting dead ends or cooperating with other agents which have information.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956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C84-0818-0DA8-2655-86E64996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H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9C05-8517-EA0C-7927-F2249A39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1" y="1714849"/>
            <a:ext cx="8377867" cy="731040"/>
          </a:xfrm>
        </p:spPr>
        <p:txBody>
          <a:bodyPr/>
          <a:lstStyle/>
          <a:p>
            <a:pPr marL="180594" indent="-180594" defTabSz="722376">
              <a:spcBef>
                <a:spcPts val="790"/>
              </a:spcBef>
            </a:pPr>
            <a:r>
              <a:rPr lang="en-CH" sz="22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 was run with 20x20 mazes + 18 players and 30x30 mazes + 12 players.</a:t>
            </a:r>
          </a:p>
          <a:p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886F6-D6ED-1008-3621-8C2962063C18}"/>
              </a:ext>
            </a:extLst>
          </p:cNvPr>
          <p:cNvSpPr txBox="1"/>
          <p:nvPr/>
        </p:nvSpPr>
        <p:spPr>
          <a:xfrm>
            <a:off x="2219129" y="6011134"/>
            <a:ext cx="6863867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CH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of Simulation of a 20x20 maze and 6 Altruistic, 6 Individualistic, 6 Competitive Agents</a:t>
            </a:r>
            <a:endParaRPr lang="en-CH"/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BFE769F-B1D6-64B5-AB42-121482A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04" y="2347483"/>
            <a:ext cx="3642551" cy="3642551"/>
          </a:xfrm>
          <a:prstGeom prst="rect">
            <a:avLst/>
          </a:prstGeom>
        </p:spPr>
      </p:pic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7D9577A9-A177-F7E9-EDDE-C89589D2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81" y="2368582"/>
            <a:ext cx="3642551" cy="3642551"/>
          </a:xfrm>
          <a:prstGeom prst="rect">
            <a:avLst/>
          </a:prstGeom>
        </p:spPr>
      </p:pic>
      <p:pic>
        <p:nvPicPr>
          <p:cNvPr id="12" name="Picture 11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E666145-E554-79BC-6CC0-A500A267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25" y="2326383"/>
            <a:ext cx="3642551" cy="3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B915-4DDA-DA27-97A4-54B6230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6D67-9414-22A1-6880-E7E53E5C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T</a:t>
            </a:r>
            <a:r>
              <a:rPr lang="en-US" dirty="0"/>
              <a:t>h</a:t>
            </a:r>
            <a:r>
              <a:rPr lang="en-CH" dirty="0"/>
              <a:t>e simulation clearly showed that agents who share information more often have an advantage to agents who require lots of information. </a:t>
            </a:r>
          </a:p>
          <a:p>
            <a:r>
              <a:rPr lang="en-CH" dirty="0"/>
              <a:t>This could be explained that the mazes were too easy, i.e. too small to give Competitive agents the advantage of getting information from others.</a:t>
            </a:r>
          </a:p>
          <a:p>
            <a:pPr lvl="1"/>
            <a:r>
              <a:rPr lang="en-CH" dirty="0"/>
              <a:t>In a follow-up project, things like maze size and other variations could be explored</a:t>
            </a:r>
          </a:p>
          <a:p>
            <a:r>
              <a:rPr lang="en-CH" dirty="0"/>
              <a:t>This model shows the advantage of sharing information well but has its weaknesses </a:t>
            </a:r>
          </a:p>
          <a:p>
            <a:pPr lvl="1"/>
            <a:r>
              <a:rPr lang="en-CH" dirty="0"/>
              <a:t>Competitive agents are </a:t>
            </a:r>
            <a:r>
              <a:rPr lang="en-US" dirty="0"/>
              <a:t>exploitive, but since cooperation comes from both end, Competitive never gain an advantage to the other Agents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6236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6A5-0F63-BE49-FD08-3AF2985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Mazes in Nature - 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2080-210A-7D94-47FE-D6AB2FD1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Ant colonies use collective intelligence when finding and bringing food to their nest</a:t>
            </a:r>
          </a:p>
          <a:p>
            <a:r>
              <a:rPr lang="en-CH" dirty="0"/>
              <a:t>Ants scout for food and when bringing it home, they leave a pheromone trail that leads to the source</a:t>
            </a:r>
          </a:p>
          <a:p>
            <a:r>
              <a:rPr lang="en-CH" dirty="0"/>
              <a:t>Since the pheromone trail evaporates and food c</a:t>
            </a:r>
            <a:r>
              <a:rPr lang="en-US" dirty="0"/>
              <a:t>an</a:t>
            </a:r>
            <a:r>
              <a:rPr lang="en-CH" dirty="0"/>
              <a:t> be discovered from different directions, then this will lead to the most efficient path since the shortest path will evaporathe the latest</a:t>
            </a:r>
          </a:p>
        </p:txBody>
      </p:sp>
    </p:spTree>
    <p:extLst>
      <p:ext uri="{BB962C8B-B14F-4D97-AF65-F5344CB8AC3E}">
        <p14:creationId xmlns:p14="http://schemas.microsoft.com/office/powerpoint/2010/main" val="37980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0FF4-5A30-29D9-A533-94B1B00C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Mazes in Nature - Funghi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7A38-DDCC-E073-829F-65B86CA7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Physarum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polycephalum</a:t>
            </a:r>
            <a:r>
              <a:rPr lang="en-US" dirty="0">
                <a:effectLst/>
              </a:rPr>
              <a:t> is a </a:t>
            </a:r>
            <a:r>
              <a:rPr lang="en-US" dirty="0" err="1">
                <a:effectLst/>
              </a:rPr>
              <a:t>funghi</a:t>
            </a:r>
            <a:r>
              <a:rPr lang="en-US" dirty="0">
                <a:effectLst/>
              </a:rPr>
              <a:t> that can solve the shortest path problem</a:t>
            </a:r>
          </a:p>
          <a:p>
            <a:r>
              <a:rPr lang="en-US" dirty="0"/>
              <a:t>Can create an efficient network when placed between different oat sources</a:t>
            </a:r>
          </a:p>
          <a:p>
            <a:r>
              <a:rPr lang="en-US" dirty="0"/>
              <a:t>Can even balance between different nutrients </a:t>
            </a:r>
          </a:p>
          <a:p>
            <a:r>
              <a:rPr lang="en-US" dirty="0"/>
              <a:t>P. </a:t>
            </a:r>
            <a:r>
              <a:rPr lang="en-US" dirty="0" err="1">
                <a:effectLst/>
              </a:rPr>
              <a:t>polycephalum</a:t>
            </a:r>
            <a:r>
              <a:rPr lang="en-US" dirty="0">
                <a:effectLst/>
              </a:rPr>
              <a:t> can be modelled with differential equations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8216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438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Cooperative vs. Non-Cooperative Game Theory on Solving Mazes</vt:lpstr>
      <vt:lpstr>The Model</vt:lpstr>
      <vt:lpstr>Simulation and Implementation</vt:lpstr>
      <vt:lpstr>Results</vt:lpstr>
      <vt:lpstr>Discussion</vt:lpstr>
      <vt:lpstr>Mazes in Nature - Ants</vt:lpstr>
      <vt:lpstr>Mazes in Nature - Funghi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vs. Non-Cooperative Game Theory on Solving Mazes</dc:title>
  <dc:creator>Schlüter  Leon</dc:creator>
  <cp:lastModifiedBy>Schlüter  Leon</cp:lastModifiedBy>
  <cp:revision>1</cp:revision>
  <dcterms:created xsi:type="dcterms:W3CDTF">2023-06-16T14:28:16Z</dcterms:created>
  <dcterms:modified xsi:type="dcterms:W3CDTF">2023-06-16T15:58:07Z</dcterms:modified>
</cp:coreProperties>
</file>