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4961" r:id="rId1"/>
  </p:sldMasterIdLst>
  <p:notesMasterIdLst>
    <p:notesMasterId r:id="rId19"/>
  </p:notesMasterIdLst>
  <p:sldIdLst>
    <p:sldId id="256" r:id="rId2"/>
    <p:sldId id="258" r:id="rId3"/>
    <p:sldId id="276" r:id="rId4"/>
    <p:sldId id="264" r:id="rId5"/>
    <p:sldId id="277" r:id="rId6"/>
    <p:sldId id="281" r:id="rId7"/>
    <p:sldId id="279" r:id="rId8"/>
    <p:sldId id="262" r:id="rId9"/>
    <p:sldId id="280" r:id="rId10"/>
    <p:sldId id="282" r:id="rId11"/>
    <p:sldId id="283" r:id="rId12"/>
    <p:sldId id="284" r:id="rId13"/>
    <p:sldId id="278" r:id="rId14"/>
    <p:sldId id="285" r:id="rId15"/>
    <p:sldId id="286" r:id="rId16"/>
    <p:sldId id="287" r:id="rId17"/>
    <p:sldId id="28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5449A6-8CDE-410D-8853-C999C8448C87}" v="294" dt="2023-03-05T19:57:11.7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87940" autoAdjust="0"/>
  </p:normalViewPr>
  <p:slideViewPr>
    <p:cSldViewPr snapToGrid="0">
      <p:cViewPr varScale="1">
        <p:scale>
          <a:sx n="75" d="100"/>
          <a:sy n="75" d="100"/>
        </p:scale>
        <p:origin x="90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 Goemans" userId="33cb6a7f-d83e-4d85-8255-a91a81a83203" providerId="ADAL" clId="{DAD62015-930F-4CC6-8F0F-99D7143BC85E}"/>
    <pc:docChg chg="undo redo custSel addSld delSld modSld sldOrd modMainMaster">
      <pc:chgData name="Flo Goemans" userId="33cb6a7f-d83e-4d85-8255-a91a81a83203" providerId="ADAL" clId="{DAD62015-930F-4CC6-8F0F-99D7143BC85E}" dt="2021-08-12T08:18:23.362" v="23480" actId="20577"/>
      <pc:docMkLst>
        <pc:docMk/>
      </pc:docMkLst>
      <pc:sldChg chg="delSp modSp mod modTransition modAnim modNotesTx">
        <pc:chgData name="Flo Goemans" userId="33cb6a7f-d83e-4d85-8255-a91a81a83203" providerId="ADAL" clId="{DAD62015-930F-4CC6-8F0F-99D7143BC85E}" dt="2021-08-11T21:10:27.675" v="22242" actId="20577"/>
        <pc:sldMkLst>
          <pc:docMk/>
          <pc:sldMk cId="2377141023" sldId="256"/>
        </pc:sldMkLst>
        <pc:spChg chg="mod">
          <ac:chgData name="Flo Goemans" userId="33cb6a7f-d83e-4d85-8255-a91a81a83203" providerId="ADAL" clId="{DAD62015-930F-4CC6-8F0F-99D7143BC85E}" dt="2021-07-16T08:48:25.815" v="1043"/>
          <ac:spMkLst>
            <pc:docMk/>
            <pc:sldMk cId="2377141023" sldId="256"/>
            <ac:spMk id="2" creationId="{217368E1-A29B-4DD9-94BE-ABA4A938A2B2}"/>
          </ac:spMkLst>
        </pc:spChg>
        <pc:spChg chg="mod">
          <ac:chgData name="Flo Goemans" userId="33cb6a7f-d83e-4d85-8255-a91a81a83203" providerId="ADAL" clId="{DAD62015-930F-4CC6-8F0F-99D7143BC85E}" dt="2021-08-08T19:08:21.019" v="18348" actId="27636"/>
          <ac:spMkLst>
            <pc:docMk/>
            <pc:sldMk cId="2377141023" sldId="256"/>
            <ac:spMk id="3" creationId="{C24A00F5-7948-421C-9785-DE7C805CB63F}"/>
          </ac:spMkLst>
        </pc:spChg>
        <pc:picChg chg="del">
          <ac:chgData name="Flo Goemans" userId="33cb6a7f-d83e-4d85-8255-a91a81a83203" providerId="ADAL" clId="{DAD62015-930F-4CC6-8F0F-99D7143BC85E}" dt="2021-08-11T12:58:56.672" v="18501"/>
          <ac:picMkLst>
            <pc:docMk/>
            <pc:sldMk cId="2377141023" sldId="256"/>
            <ac:picMk id="6" creationId="{EC746768-6885-4B1F-BC82-6480A14C2CAE}"/>
          </ac:picMkLst>
        </pc:picChg>
      </pc:sldChg>
      <pc:sldChg chg="addSp delSp modSp new mod modNotesTx">
        <pc:chgData name="Flo Goemans" userId="33cb6a7f-d83e-4d85-8255-a91a81a83203" providerId="ADAL" clId="{DAD62015-930F-4CC6-8F0F-99D7143BC85E}" dt="2021-07-28T20:17:28.486" v="15541" actId="20577"/>
        <pc:sldMkLst>
          <pc:docMk/>
          <pc:sldMk cId="1489692701" sldId="257"/>
        </pc:sldMkLst>
        <pc:spChg chg="mod">
          <ac:chgData name="Flo Goemans" userId="33cb6a7f-d83e-4d85-8255-a91a81a83203" providerId="ADAL" clId="{DAD62015-930F-4CC6-8F0F-99D7143BC85E}" dt="2021-07-28T19:23:53.096" v="12604" actId="403"/>
          <ac:spMkLst>
            <pc:docMk/>
            <pc:sldMk cId="1489692701" sldId="257"/>
            <ac:spMk id="2" creationId="{9F5E7D2E-0E20-4F60-A689-C318E70562E6}"/>
          </ac:spMkLst>
        </pc:spChg>
        <pc:spChg chg="mod">
          <ac:chgData name="Flo Goemans" userId="33cb6a7f-d83e-4d85-8255-a91a81a83203" providerId="ADAL" clId="{DAD62015-930F-4CC6-8F0F-99D7143BC85E}" dt="2021-07-28T19:31:22.252" v="13072" actId="20577"/>
          <ac:spMkLst>
            <pc:docMk/>
            <pc:sldMk cId="1489692701" sldId="257"/>
            <ac:spMk id="3" creationId="{87753483-4354-401D-845D-2F826DD29F43}"/>
          </ac:spMkLst>
        </pc:spChg>
        <pc:picChg chg="add del mod ord">
          <ac:chgData name="Flo Goemans" userId="33cb6a7f-d83e-4d85-8255-a91a81a83203" providerId="ADAL" clId="{DAD62015-930F-4CC6-8F0F-99D7143BC85E}" dt="2021-07-16T08:44:40.865" v="990" actId="478"/>
          <ac:picMkLst>
            <pc:docMk/>
            <pc:sldMk cId="1489692701" sldId="257"/>
            <ac:picMk id="6" creationId="{4A3EE8AB-B841-4EA0-B1B1-3AF2E19E9C8D}"/>
          </ac:picMkLst>
        </pc:picChg>
        <pc:picChg chg="add mod ord">
          <ac:chgData name="Flo Goemans" userId="33cb6a7f-d83e-4d85-8255-a91a81a83203" providerId="ADAL" clId="{DAD62015-930F-4CC6-8F0F-99D7143BC85E}" dt="2021-07-26T16:39:17.661" v="3763" actId="1076"/>
          <ac:picMkLst>
            <pc:docMk/>
            <pc:sldMk cId="1489692701" sldId="257"/>
            <ac:picMk id="7" creationId="{AA344F58-D450-467D-8CD7-9BF95AED6E94}"/>
          </ac:picMkLst>
        </pc:picChg>
        <pc:cxnChg chg="add del mod">
          <ac:chgData name="Flo Goemans" userId="33cb6a7f-d83e-4d85-8255-a91a81a83203" providerId="ADAL" clId="{DAD62015-930F-4CC6-8F0F-99D7143BC85E}" dt="2021-07-16T08:31:13.359" v="634" actId="478"/>
          <ac:cxnSpMkLst>
            <pc:docMk/>
            <pc:sldMk cId="1489692701" sldId="257"/>
            <ac:cxnSpMk id="5" creationId="{0173326E-9934-40FB-B1CD-D0B1669BE4F9}"/>
          </ac:cxnSpMkLst>
        </pc:cxnChg>
      </pc:sldChg>
      <pc:sldChg chg="delSp modSp new mod modTransition modAnim modNotesTx">
        <pc:chgData name="Flo Goemans" userId="33cb6a7f-d83e-4d85-8255-a91a81a83203" providerId="ADAL" clId="{DAD62015-930F-4CC6-8F0F-99D7143BC85E}" dt="2021-08-11T21:00:33.500" v="21963" actId="20577"/>
        <pc:sldMkLst>
          <pc:docMk/>
          <pc:sldMk cId="3754560528" sldId="258"/>
        </pc:sldMkLst>
        <pc:spChg chg="mod">
          <ac:chgData name="Flo Goemans" userId="33cb6a7f-d83e-4d85-8255-a91a81a83203" providerId="ADAL" clId="{DAD62015-930F-4CC6-8F0F-99D7143BC85E}" dt="2021-07-28T19:24:32.910" v="12626" actId="404"/>
          <ac:spMkLst>
            <pc:docMk/>
            <pc:sldMk cId="3754560528" sldId="258"/>
            <ac:spMk id="2" creationId="{664BE531-20E5-422B-949E-9EC8AF817CFB}"/>
          </ac:spMkLst>
        </pc:spChg>
        <pc:spChg chg="mod">
          <ac:chgData name="Flo Goemans" userId="33cb6a7f-d83e-4d85-8255-a91a81a83203" providerId="ADAL" clId="{DAD62015-930F-4CC6-8F0F-99D7143BC85E}" dt="2021-08-11T17:32:09.953" v="21551" actId="20577"/>
          <ac:spMkLst>
            <pc:docMk/>
            <pc:sldMk cId="3754560528" sldId="258"/>
            <ac:spMk id="3" creationId="{9D6FA108-38DA-4ACE-9F42-96F411877490}"/>
          </ac:spMkLst>
        </pc:spChg>
        <pc:picChg chg="del">
          <ac:chgData name="Flo Goemans" userId="33cb6a7f-d83e-4d85-8255-a91a81a83203" providerId="ADAL" clId="{DAD62015-930F-4CC6-8F0F-99D7143BC85E}" dt="2021-08-11T12:58:56.672" v="18501"/>
          <ac:picMkLst>
            <pc:docMk/>
            <pc:sldMk cId="3754560528" sldId="258"/>
            <ac:picMk id="6" creationId="{BC0BAB1E-13B8-46B2-BC41-4053504727F5}"/>
          </ac:picMkLst>
        </pc:picChg>
      </pc:sldChg>
      <pc:sldChg chg="addSp delSp modSp new del mod ord modTransition modNotesTx">
        <pc:chgData name="Flo Goemans" userId="33cb6a7f-d83e-4d85-8255-a91a81a83203" providerId="ADAL" clId="{DAD62015-930F-4CC6-8F0F-99D7143BC85E}" dt="2021-08-11T14:32:50.858" v="19549" actId="2696"/>
        <pc:sldMkLst>
          <pc:docMk/>
          <pc:sldMk cId="1417851435" sldId="259"/>
        </pc:sldMkLst>
        <pc:spChg chg="mod">
          <ac:chgData name="Flo Goemans" userId="33cb6a7f-d83e-4d85-8255-a91a81a83203" providerId="ADAL" clId="{DAD62015-930F-4CC6-8F0F-99D7143BC85E}" dt="2021-07-28T19:24:35.983" v="12627" actId="404"/>
          <ac:spMkLst>
            <pc:docMk/>
            <pc:sldMk cId="1417851435" sldId="259"/>
            <ac:spMk id="2" creationId="{B8DF0FDD-A546-461F-B113-A207192D3D26}"/>
          </ac:spMkLst>
        </pc:spChg>
        <pc:spChg chg="mod">
          <ac:chgData name="Flo Goemans" userId="33cb6a7f-d83e-4d85-8255-a91a81a83203" providerId="ADAL" clId="{DAD62015-930F-4CC6-8F0F-99D7143BC85E}" dt="2021-08-01T08:58:55.377" v="17422" actId="20577"/>
          <ac:spMkLst>
            <pc:docMk/>
            <pc:sldMk cId="1417851435" sldId="259"/>
            <ac:spMk id="3" creationId="{34DBB093-B2A5-4D31-9195-4FCC13F76549}"/>
          </ac:spMkLst>
        </pc:spChg>
        <pc:spChg chg="add del mod">
          <ac:chgData name="Flo Goemans" userId="33cb6a7f-d83e-4d85-8255-a91a81a83203" providerId="ADAL" clId="{DAD62015-930F-4CC6-8F0F-99D7143BC85E}" dt="2021-07-26T19:11:35.696" v="7120" actId="478"/>
          <ac:spMkLst>
            <pc:docMk/>
            <pc:sldMk cId="1417851435" sldId="259"/>
            <ac:spMk id="5" creationId="{1C3EDEF9-82A9-4273-AE45-5F81A041EB76}"/>
          </ac:spMkLst>
        </pc:spChg>
        <pc:spChg chg="add mod">
          <ac:chgData name="Flo Goemans" userId="33cb6a7f-d83e-4d85-8255-a91a81a83203" providerId="ADAL" clId="{DAD62015-930F-4CC6-8F0F-99D7143BC85E}" dt="2021-07-26T19:11:28.673" v="7118" actId="20577"/>
          <ac:spMkLst>
            <pc:docMk/>
            <pc:sldMk cId="1417851435" sldId="259"/>
            <ac:spMk id="6" creationId="{1039BEFA-AA96-4110-A149-E7F093AD0976}"/>
          </ac:spMkLst>
        </pc:spChg>
        <pc:graphicFrameChg chg="add del mod modGraphic">
          <ac:chgData name="Flo Goemans" userId="33cb6a7f-d83e-4d85-8255-a91a81a83203" providerId="ADAL" clId="{DAD62015-930F-4CC6-8F0F-99D7143BC85E}" dt="2021-07-26T19:20:43.678" v="7372" actId="478"/>
          <ac:graphicFrameMkLst>
            <pc:docMk/>
            <pc:sldMk cId="1417851435" sldId="259"/>
            <ac:graphicFrameMk id="4" creationId="{7D4B6A37-9994-4957-9B01-3820B0CC0EEC}"/>
          </ac:graphicFrameMkLst>
        </pc:graphicFrameChg>
      </pc:sldChg>
      <pc:sldChg chg="addSp delSp modSp new mod modTransition modNotesTx">
        <pc:chgData name="Flo Goemans" userId="33cb6a7f-d83e-4d85-8255-a91a81a83203" providerId="ADAL" clId="{DAD62015-930F-4CC6-8F0F-99D7143BC85E}" dt="2021-08-11T21:09:37.928" v="22213" actId="20577"/>
        <pc:sldMkLst>
          <pc:docMk/>
          <pc:sldMk cId="2104346639" sldId="260"/>
        </pc:sldMkLst>
        <pc:spChg chg="mod">
          <ac:chgData name="Flo Goemans" userId="33cb6a7f-d83e-4d85-8255-a91a81a83203" providerId="ADAL" clId="{DAD62015-930F-4CC6-8F0F-99D7143BC85E}" dt="2021-07-16T08:48:25.815" v="1043"/>
          <ac:spMkLst>
            <pc:docMk/>
            <pc:sldMk cId="2104346639" sldId="260"/>
            <ac:spMk id="2" creationId="{0D6E7AE2-4134-4172-B146-7722E98E6D9E}"/>
          </ac:spMkLst>
        </pc:spChg>
        <pc:spChg chg="add del mod">
          <ac:chgData name="Flo Goemans" userId="33cb6a7f-d83e-4d85-8255-a91a81a83203" providerId="ADAL" clId="{DAD62015-930F-4CC6-8F0F-99D7143BC85E}" dt="2021-07-26T17:27:15.428" v="5928" actId="3680"/>
          <ac:spMkLst>
            <pc:docMk/>
            <pc:sldMk cId="2104346639" sldId="260"/>
            <ac:spMk id="3" creationId="{2439898D-836E-4D04-B095-E949BCB4F548}"/>
          </ac:spMkLst>
        </pc:spChg>
        <pc:graphicFrameChg chg="add del mod">
          <ac:chgData name="Flo Goemans" userId="33cb6a7f-d83e-4d85-8255-a91a81a83203" providerId="ADAL" clId="{DAD62015-930F-4CC6-8F0F-99D7143BC85E}" dt="2021-07-26T17:27:06.988" v="5927"/>
          <ac:graphicFrameMkLst>
            <pc:docMk/>
            <pc:sldMk cId="2104346639" sldId="260"/>
            <ac:graphicFrameMk id="4" creationId="{6A3744B5-E8CD-4BBD-B777-25797599F4DA}"/>
          </ac:graphicFrameMkLst>
        </pc:graphicFrameChg>
        <pc:graphicFrameChg chg="add mod ord modGraphic">
          <ac:chgData name="Flo Goemans" userId="33cb6a7f-d83e-4d85-8255-a91a81a83203" providerId="ADAL" clId="{DAD62015-930F-4CC6-8F0F-99D7143BC85E}" dt="2021-07-27T22:42:32.463" v="12453" actId="20577"/>
          <ac:graphicFrameMkLst>
            <pc:docMk/>
            <pc:sldMk cId="2104346639" sldId="260"/>
            <ac:graphicFrameMk id="5" creationId="{8DE55797-E1D2-4F5A-A97A-0EC42DB4467E}"/>
          </ac:graphicFrameMkLst>
        </pc:graphicFrameChg>
      </pc:sldChg>
      <pc:sldChg chg="new del">
        <pc:chgData name="Flo Goemans" userId="33cb6a7f-d83e-4d85-8255-a91a81a83203" providerId="ADAL" clId="{DAD62015-930F-4CC6-8F0F-99D7143BC85E}" dt="2021-07-16T08:14:01.004" v="73" actId="2696"/>
        <pc:sldMkLst>
          <pc:docMk/>
          <pc:sldMk cId="2968677756" sldId="261"/>
        </pc:sldMkLst>
      </pc:sldChg>
      <pc:sldChg chg="addSp delSp modSp new mod modTransition modNotesTx">
        <pc:chgData name="Flo Goemans" userId="33cb6a7f-d83e-4d85-8255-a91a81a83203" providerId="ADAL" clId="{DAD62015-930F-4CC6-8F0F-99D7143BC85E}" dt="2021-08-11T18:59:44.914" v="21582"/>
        <pc:sldMkLst>
          <pc:docMk/>
          <pc:sldMk cId="1122245768" sldId="262"/>
        </pc:sldMkLst>
        <pc:spChg chg="del">
          <ac:chgData name="Flo Goemans" userId="33cb6a7f-d83e-4d85-8255-a91a81a83203" providerId="ADAL" clId="{DAD62015-930F-4CC6-8F0F-99D7143BC85E}" dt="2021-07-16T08:14:17.478" v="74"/>
          <ac:spMkLst>
            <pc:docMk/>
            <pc:sldMk cId="1122245768" sldId="262"/>
            <ac:spMk id="2" creationId="{36009C86-B98D-41C5-9EAB-81B0CD8BE64A}"/>
          </ac:spMkLst>
        </pc:spChg>
        <pc:spChg chg="del">
          <ac:chgData name="Flo Goemans" userId="33cb6a7f-d83e-4d85-8255-a91a81a83203" providerId="ADAL" clId="{DAD62015-930F-4CC6-8F0F-99D7143BC85E}" dt="2021-07-16T08:14:17.478" v="74"/>
          <ac:spMkLst>
            <pc:docMk/>
            <pc:sldMk cId="1122245768" sldId="262"/>
            <ac:spMk id="3" creationId="{458DA8B5-172F-44A8-B4C1-95C11248C2A1}"/>
          </ac:spMkLst>
        </pc:spChg>
        <pc:spChg chg="add mod">
          <ac:chgData name="Flo Goemans" userId="33cb6a7f-d83e-4d85-8255-a91a81a83203" providerId="ADAL" clId="{DAD62015-930F-4CC6-8F0F-99D7143BC85E}" dt="2021-07-28T20:57:15.743" v="15950" actId="20577"/>
          <ac:spMkLst>
            <pc:docMk/>
            <pc:sldMk cId="1122245768" sldId="262"/>
            <ac:spMk id="4" creationId="{1BE44A5F-6BCE-44B5-8E5D-0007A3827F50}"/>
          </ac:spMkLst>
        </pc:spChg>
      </pc:sldChg>
      <pc:sldChg chg="modSp new del mod">
        <pc:chgData name="Flo Goemans" userId="33cb6a7f-d83e-4d85-8255-a91a81a83203" providerId="ADAL" clId="{DAD62015-930F-4CC6-8F0F-99D7143BC85E}" dt="2021-07-16T08:47:48.432" v="1035" actId="2696"/>
        <pc:sldMkLst>
          <pc:docMk/>
          <pc:sldMk cId="2521363628" sldId="263"/>
        </pc:sldMkLst>
        <pc:spChg chg="mod">
          <ac:chgData name="Flo Goemans" userId="33cb6a7f-d83e-4d85-8255-a91a81a83203" providerId="ADAL" clId="{DAD62015-930F-4CC6-8F0F-99D7143BC85E}" dt="2021-07-16T08:47:08.887" v="1028"/>
          <ac:spMkLst>
            <pc:docMk/>
            <pc:sldMk cId="2521363628" sldId="263"/>
            <ac:spMk id="2" creationId="{6F99BBD8-7C1B-4DAA-8264-D16C406285BC}"/>
          </ac:spMkLst>
        </pc:spChg>
        <pc:spChg chg="mod">
          <ac:chgData name="Flo Goemans" userId="33cb6a7f-d83e-4d85-8255-a91a81a83203" providerId="ADAL" clId="{DAD62015-930F-4CC6-8F0F-99D7143BC85E}" dt="2021-07-16T08:47:08.887" v="1028"/>
          <ac:spMkLst>
            <pc:docMk/>
            <pc:sldMk cId="2521363628" sldId="263"/>
            <ac:spMk id="3" creationId="{F6F1979E-B9C2-4A6F-AF24-122143AF9CA8}"/>
          </ac:spMkLst>
        </pc:spChg>
      </pc:sldChg>
      <pc:sldChg chg="addSp delSp modSp new mod ord modTransition modNotesTx">
        <pc:chgData name="Flo Goemans" userId="33cb6a7f-d83e-4d85-8255-a91a81a83203" providerId="ADAL" clId="{DAD62015-930F-4CC6-8F0F-99D7143BC85E}" dt="2021-08-11T21:38:50.614" v="22881" actId="20577"/>
        <pc:sldMkLst>
          <pc:docMk/>
          <pc:sldMk cId="2678158933" sldId="264"/>
        </pc:sldMkLst>
        <pc:spChg chg="del mod">
          <ac:chgData name="Flo Goemans" userId="33cb6a7f-d83e-4d85-8255-a91a81a83203" providerId="ADAL" clId="{DAD62015-930F-4CC6-8F0F-99D7143BC85E}" dt="2021-07-26T20:58:40.424" v="7407" actId="478"/>
          <ac:spMkLst>
            <pc:docMk/>
            <pc:sldMk cId="2678158933" sldId="264"/>
            <ac:spMk id="2" creationId="{69216BA4-17A5-445D-B1CF-C075D6C4BA55}"/>
          </ac:spMkLst>
        </pc:spChg>
        <pc:spChg chg="del mod">
          <ac:chgData name="Flo Goemans" userId="33cb6a7f-d83e-4d85-8255-a91a81a83203" providerId="ADAL" clId="{DAD62015-930F-4CC6-8F0F-99D7143BC85E}" dt="2021-07-26T16:54:56.728" v="4627"/>
          <ac:spMkLst>
            <pc:docMk/>
            <pc:sldMk cId="2678158933" sldId="264"/>
            <ac:spMk id="3" creationId="{52A0212B-1AD1-4AC3-9DC2-4FADA5C703F0}"/>
          </ac:spMkLst>
        </pc:spChg>
        <pc:spChg chg="add del mod">
          <ac:chgData name="Flo Goemans" userId="33cb6a7f-d83e-4d85-8255-a91a81a83203" providerId="ADAL" clId="{DAD62015-930F-4CC6-8F0F-99D7143BC85E}" dt="2021-07-26T19:15:21.963" v="7252" actId="478"/>
          <ac:spMkLst>
            <pc:docMk/>
            <pc:sldMk cId="2678158933" sldId="264"/>
            <ac:spMk id="7" creationId="{824DC78E-75FB-47A0-AC04-BFB703F3D77D}"/>
          </ac:spMkLst>
        </pc:spChg>
        <pc:spChg chg="add mod">
          <ac:chgData name="Flo Goemans" userId="33cb6a7f-d83e-4d85-8255-a91a81a83203" providerId="ADAL" clId="{DAD62015-930F-4CC6-8F0F-99D7143BC85E}" dt="2021-07-26T19:16:03.527" v="7259" actId="1076"/>
          <ac:spMkLst>
            <pc:docMk/>
            <pc:sldMk cId="2678158933" sldId="264"/>
            <ac:spMk id="9" creationId="{619D87FB-0F6B-47AE-8C87-3E00B5C2BE7D}"/>
          </ac:spMkLst>
        </pc:spChg>
        <pc:spChg chg="add del mod">
          <ac:chgData name="Flo Goemans" userId="33cb6a7f-d83e-4d85-8255-a91a81a83203" providerId="ADAL" clId="{DAD62015-930F-4CC6-8F0F-99D7143BC85E}" dt="2021-07-26T20:58:30.067" v="7405" actId="478"/>
          <ac:spMkLst>
            <pc:docMk/>
            <pc:sldMk cId="2678158933" sldId="264"/>
            <ac:spMk id="10" creationId="{088501B1-08EC-4F21-BA54-E3E57AF92F3C}"/>
          </ac:spMkLst>
        </pc:spChg>
        <pc:spChg chg="add del mod">
          <ac:chgData name="Flo Goemans" userId="33cb6a7f-d83e-4d85-8255-a91a81a83203" providerId="ADAL" clId="{DAD62015-930F-4CC6-8F0F-99D7143BC85E}" dt="2021-07-26T20:58:43.400" v="7408" actId="478"/>
          <ac:spMkLst>
            <pc:docMk/>
            <pc:sldMk cId="2678158933" sldId="264"/>
            <ac:spMk id="12" creationId="{48E82D0B-258E-4B2D-B77C-65C80ABE57BC}"/>
          </ac:spMkLst>
        </pc:spChg>
        <pc:picChg chg="add del mod">
          <ac:chgData name="Flo Goemans" userId="33cb6a7f-d83e-4d85-8255-a91a81a83203" providerId="ADAL" clId="{DAD62015-930F-4CC6-8F0F-99D7143BC85E}" dt="2021-07-26T19:15:14.669" v="7251" actId="478"/>
          <ac:picMkLst>
            <pc:docMk/>
            <pc:sldMk cId="2678158933" sldId="264"/>
            <ac:picMk id="4" creationId="{6789C1A8-D7B6-41EA-88CC-657CAD37212A}"/>
          </ac:picMkLst>
        </pc:picChg>
        <pc:picChg chg="add mod">
          <ac:chgData name="Flo Goemans" userId="33cb6a7f-d83e-4d85-8255-a91a81a83203" providerId="ADAL" clId="{DAD62015-930F-4CC6-8F0F-99D7143BC85E}" dt="2021-07-28T19:23:03.150" v="12593" actId="14100"/>
          <ac:picMkLst>
            <pc:docMk/>
            <pc:sldMk cId="2678158933" sldId="264"/>
            <ac:picMk id="5" creationId="{69246826-5820-4C18-AD3B-EA5A3956C255}"/>
          </ac:picMkLst>
        </pc:picChg>
        <pc:picChg chg="add del mod">
          <ac:chgData name="Flo Goemans" userId="33cb6a7f-d83e-4d85-8255-a91a81a83203" providerId="ADAL" clId="{DAD62015-930F-4CC6-8F0F-99D7143BC85E}" dt="2021-07-26T20:58:23.611" v="7403" actId="478"/>
          <ac:picMkLst>
            <pc:docMk/>
            <pc:sldMk cId="2678158933" sldId="264"/>
            <ac:picMk id="8" creationId="{E15720DC-6756-4681-991E-63290DC4D302}"/>
          </ac:picMkLst>
        </pc:picChg>
      </pc:sldChg>
      <pc:sldChg chg="addSp delSp modSp new mod ord modNotesTx">
        <pc:chgData name="Flo Goemans" userId="33cb6a7f-d83e-4d85-8255-a91a81a83203" providerId="ADAL" clId="{DAD62015-930F-4CC6-8F0F-99D7143BC85E}" dt="2021-07-28T20:02:49.108" v="14169" actId="5793"/>
        <pc:sldMkLst>
          <pc:docMk/>
          <pc:sldMk cId="4211519651" sldId="265"/>
        </pc:sldMkLst>
        <pc:spChg chg="mod">
          <ac:chgData name="Flo Goemans" userId="33cb6a7f-d83e-4d85-8255-a91a81a83203" providerId="ADAL" clId="{DAD62015-930F-4CC6-8F0F-99D7143BC85E}" dt="2021-07-26T16:56:24.656" v="4676" actId="20577"/>
          <ac:spMkLst>
            <pc:docMk/>
            <pc:sldMk cId="4211519651" sldId="265"/>
            <ac:spMk id="2" creationId="{D60114D7-EA7C-48BF-A5F3-8F4B78B5BF8C}"/>
          </ac:spMkLst>
        </pc:spChg>
        <pc:spChg chg="mod">
          <ac:chgData name="Flo Goemans" userId="33cb6a7f-d83e-4d85-8255-a91a81a83203" providerId="ADAL" clId="{DAD62015-930F-4CC6-8F0F-99D7143BC85E}" dt="2021-07-26T17:01:30.245" v="4871" actId="20577"/>
          <ac:spMkLst>
            <pc:docMk/>
            <pc:sldMk cId="4211519651" sldId="265"/>
            <ac:spMk id="3" creationId="{5111A130-EDB2-4512-889B-2E6106BD360C}"/>
          </ac:spMkLst>
        </pc:spChg>
        <pc:spChg chg="add del mod">
          <ac:chgData name="Flo Goemans" userId="33cb6a7f-d83e-4d85-8255-a91a81a83203" providerId="ADAL" clId="{DAD62015-930F-4CC6-8F0F-99D7143BC85E}" dt="2021-07-26T19:16:57.440" v="7261"/>
          <ac:spMkLst>
            <pc:docMk/>
            <pc:sldMk cId="4211519651" sldId="265"/>
            <ac:spMk id="7" creationId="{640D01F8-2F37-40E2-8483-00887D646628}"/>
          </ac:spMkLst>
        </pc:spChg>
        <pc:spChg chg="add del mod">
          <ac:chgData name="Flo Goemans" userId="33cb6a7f-d83e-4d85-8255-a91a81a83203" providerId="ADAL" clId="{DAD62015-930F-4CC6-8F0F-99D7143BC85E}" dt="2021-07-26T19:17:18.510" v="7267" actId="47"/>
          <ac:spMkLst>
            <pc:docMk/>
            <pc:sldMk cId="4211519651" sldId="265"/>
            <ac:spMk id="8" creationId="{E031442C-372A-4458-B69F-DF3A4DD3403B}"/>
          </ac:spMkLst>
        </pc:spChg>
        <pc:spChg chg="add del mod">
          <ac:chgData name="Flo Goemans" userId="33cb6a7f-d83e-4d85-8255-a91a81a83203" providerId="ADAL" clId="{DAD62015-930F-4CC6-8F0F-99D7143BC85E}" dt="2021-07-26T19:17:19.822" v="7269"/>
          <ac:spMkLst>
            <pc:docMk/>
            <pc:sldMk cId="4211519651" sldId="265"/>
            <ac:spMk id="10" creationId="{B1F2CEE4-EAE6-4566-B290-D2D1FF6EFA38}"/>
          </ac:spMkLst>
        </pc:spChg>
        <pc:graphicFrameChg chg="add del mod">
          <ac:chgData name="Flo Goemans" userId="33cb6a7f-d83e-4d85-8255-a91a81a83203" providerId="ADAL" clId="{DAD62015-930F-4CC6-8F0F-99D7143BC85E}" dt="2021-07-26T19:16:57.440" v="7261"/>
          <ac:graphicFrameMkLst>
            <pc:docMk/>
            <pc:sldMk cId="4211519651" sldId="265"/>
            <ac:graphicFrameMk id="6" creationId="{D9CB422F-9C60-45D7-AACF-73CABEEE391E}"/>
          </ac:graphicFrameMkLst>
        </pc:graphicFrameChg>
        <pc:graphicFrameChg chg="add del mod">
          <ac:chgData name="Flo Goemans" userId="33cb6a7f-d83e-4d85-8255-a91a81a83203" providerId="ADAL" clId="{DAD62015-930F-4CC6-8F0F-99D7143BC85E}" dt="2021-07-26T19:17:19.822" v="7269"/>
          <ac:graphicFrameMkLst>
            <pc:docMk/>
            <pc:sldMk cId="4211519651" sldId="265"/>
            <ac:graphicFrameMk id="9" creationId="{B4F9B861-8E7B-4298-9CE2-377A81DE1DD5}"/>
          </ac:graphicFrameMkLst>
        </pc:graphicFrameChg>
        <pc:graphicFrameChg chg="add del mod">
          <ac:chgData name="Flo Goemans" userId="33cb6a7f-d83e-4d85-8255-a91a81a83203" providerId="ADAL" clId="{DAD62015-930F-4CC6-8F0F-99D7143BC85E}" dt="2021-07-26T19:17:31.402" v="7277"/>
          <ac:graphicFrameMkLst>
            <pc:docMk/>
            <pc:sldMk cId="4211519651" sldId="265"/>
            <ac:graphicFrameMk id="11" creationId="{F0676513-CCDC-43F6-B770-9A276EDB5897}"/>
          </ac:graphicFrameMkLst>
        </pc:graphicFrameChg>
        <pc:graphicFrameChg chg="add del mod">
          <ac:chgData name="Flo Goemans" userId="33cb6a7f-d83e-4d85-8255-a91a81a83203" providerId="ADAL" clId="{DAD62015-930F-4CC6-8F0F-99D7143BC85E}" dt="2021-07-26T19:17:54.537" v="7286"/>
          <ac:graphicFrameMkLst>
            <pc:docMk/>
            <pc:sldMk cId="4211519651" sldId="265"/>
            <ac:graphicFrameMk id="13" creationId="{AD49FCDF-BDC3-41D6-9DC1-AB55EAC91389}"/>
          </ac:graphicFrameMkLst>
        </pc:graphicFrameChg>
        <pc:graphicFrameChg chg="add del mod">
          <ac:chgData name="Flo Goemans" userId="33cb6a7f-d83e-4d85-8255-a91a81a83203" providerId="ADAL" clId="{DAD62015-930F-4CC6-8F0F-99D7143BC85E}" dt="2021-07-26T21:26:20.134" v="8702"/>
          <ac:graphicFrameMkLst>
            <pc:docMk/>
            <pc:sldMk cId="4211519651" sldId="265"/>
            <ac:graphicFrameMk id="15" creationId="{462ED096-2BBC-45D7-8B90-0FE74FDCCACE}"/>
          </ac:graphicFrameMkLst>
        </pc:graphicFrameChg>
        <pc:picChg chg="add mod">
          <ac:chgData name="Flo Goemans" userId="33cb6a7f-d83e-4d85-8255-a91a81a83203" providerId="ADAL" clId="{DAD62015-930F-4CC6-8F0F-99D7143BC85E}" dt="2021-07-26T19:15:04.351" v="7249" actId="14100"/>
          <ac:picMkLst>
            <pc:docMk/>
            <pc:sldMk cId="4211519651" sldId="265"/>
            <ac:picMk id="4" creationId="{12092141-BD82-466F-935A-2B33CB954A11}"/>
          </ac:picMkLst>
        </pc:picChg>
        <pc:picChg chg="add mod">
          <ac:chgData name="Flo Goemans" userId="33cb6a7f-d83e-4d85-8255-a91a81a83203" providerId="ADAL" clId="{DAD62015-930F-4CC6-8F0F-99D7143BC85E}" dt="2021-07-26T19:15:08.097" v="7250" actId="1076"/>
          <ac:picMkLst>
            <pc:docMk/>
            <pc:sldMk cId="4211519651" sldId="265"/>
            <ac:picMk id="5" creationId="{5BF31399-7CFA-4BF3-A9E2-CAE9486634BD}"/>
          </ac:picMkLst>
        </pc:picChg>
        <pc:picChg chg="add del mod">
          <ac:chgData name="Flo Goemans" userId="33cb6a7f-d83e-4d85-8255-a91a81a83203" providerId="ADAL" clId="{DAD62015-930F-4CC6-8F0F-99D7143BC85E}" dt="2021-07-26T19:17:51.047" v="7282" actId="478"/>
          <ac:picMkLst>
            <pc:docMk/>
            <pc:sldMk cId="4211519651" sldId="265"/>
            <ac:picMk id="12" creationId="{C41C4991-EC23-4604-A9CA-3326E17F8061}"/>
          </ac:picMkLst>
        </pc:picChg>
        <pc:picChg chg="add del mod">
          <ac:chgData name="Flo Goemans" userId="33cb6a7f-d83e-4d85-8255-a91a81a83203" providerId="ADAL" clId="{DAD62015-930F-4CC6-8F0F-99D7143BC85E}" dt="2021-07-26T21:26:16.235" v="8700" actId="478"/>
          <ac:picMkLst>
            <pc:docMk/>
            <pc:sldMk cId="4211519651" sldId="265"/>
            <ac:picMk id="14" creationId="{6E9E1841-95E6-4C84-9C41-652C8F28BA16}"/>
          </ac:picMkLst>
        </pc:picChg>
        <pc:picChg chg="add mod">
          <ac:chgData name="Flo Goemans" userId="33cb6a7f-d83e-4d85-8255-a91a81a83203" providerId="ADAL" clId="{DAD62015-930F-4CC6-8F0F-99D7143BC85E}" dt="2021-07-26T21:26:30.073" v="8706" actId="14100"/>
          <ac:picMkLst>
            <pc:docMk/>
            <pc:sldMk cId="4211519651" sldId="265"/>
            <ac:picMk id="16" creationId="{2C4A887D-E52C-4485-B0B4-A9D8F0B444BF}"/>
          </ac:picMkLst>
        </pc:picChg>
      </pc:sldChg>
      <pc:sldChg chg="addSp delSp modSp new mod modTransition modAnim modNotesTx">
        <pc:chgData name="Flo Goemans" userId="33cb6a7f-d83e-4d85-8255-a91a81a83203" providerId="ADAL" clId="{DAD62015-930F-4CC6-8F0F-99D7143BC85E}" dt="2021-08-12T08:18:23.362" v="23480" actId="20577"/>
        <pc:sldMkLst>
          <pc:docMk/>
          <pc:sldMk cId="3763982109" sldId="266"/>
        </pc:sldMkLst>
        <pc:spChg chg="mod">
          <ac:chgData name="Flo Goemans" userId="33cb6a7f-d83e-4d85-8255-a91a81a83203" providerId="ADAL" clId="{DAD62015-930F-4CC6-8F0F-99D7143BC85E}" dt="2021-07-28T19:24:18.699" v="12625" actId="20577"/>
          <ac:spMkLst>
            <pc:docMk/>
            <pc:sldMk cId="3763982109" sldId="266"/>
            <ac:spMk id="2" creationId="{16EC8809-B99A-48C6-A0E9-70800F83BE08}"/>
          </ac:spMkLst>
        </pc:spChg>
        <pc:spChg chg="del mod">
          <ac:chgData name="Flo Goemans" userId="33cb6a7f-d83e-4d85-8255-a91a81a83203" providerId="ADAL" clId="{DAD62015-930F-4CC6-8F0F-99D7143BC85E}" dt="2021-07-26T17:14:42.787" v="5672"/>
          <ac:spMkLst>
            <pc:docMk/>
            <pc:sldMk cId="3763982109" sldId="266"/>
            <ac:spMk id="3" creationId="{1865C1C4-1F3D-4083-AF18-9DD3B73DBD52}"/>
          </ac:spMkLst>
        </pc:spChg>
        <pc:spChg chg="add mod">
          <ac:chgData name="Flo Goemans" userId="33cb6a7f-d83e-4d85-8255-a91a81a83203" providerId="ADAL" clId="{DAD62015-930F-4CC6-8F0F-99D7143BC85E}" dt="2021-07-31T09:21:09.613" v="17382" actId="207"/>
          <ac:spMkLst>
            <pc:docMk/>
            <pc:sldMk cId="3763982109" sldId="266"/>
            <ac:spMk id="3" creationId="{A5C8BA46-C667-4A9A-A292-A7C013FB7A0A}"/>
          </ac:spMkLst>
        </pc:spChg>
        <pc:spChg chg="del">
          <ac:chgData name="Flo Goemans" userId="33cb6a7f-d83e-4d85-8255-a91a81a83203" providerId="ADAL" clId="{DAD62015-930F-4CC6-8F0F-99D7143BC85E}" dt="2021-08-11T13:57:35.078" v="18511" actId="478"/>
          <ac:spMkLst>
            <pc:docMk/>
            <pc:sldMk cId="3763982109" sldId="266"/>
            <ac:spMk id="5" creationId="{08E5B7E0-19CF-4EBB-9EA6-66FF3A541BEF}"/>
          </ac:spMkLst>
        </pc:spChg>
        <pc:spChg chg="mod">
          <ac:chgData name="Flo Goemans" userId="33cb6a7f-d83e-4d85-8255-a91a81a83203" providerId="ADAL" clId="{DAD62015-930F-4CC6-8F0F-99D7143BC85E}" dt="2021-08-11T13:58:01.450" v="18518" actId="1076"/>
          <ac:spMkLst>
            <pc:docMk/>
            <pc:sldMk cId="3763982109" sldId="266"/>
            <ac:spMk id="6" creationId="{8C88348B-D379-495B-82F9-6F9BD1BA3209}"/>
          </ac:spMkLst>
        </pc:spChg>
        <pc:spChg chg="add del mod">
          <ac:chgData name="Flo Goemans" userId="33cb6a7f-d83e-4d85-8255-a91a81a83203" providerId="ADAL" clId="{DAD62015-930F-4CC6-8F0F-99D7143BC85E}" dt="2021-08-11T13:55:50.257" v="18508" actId="478"/>
          <ac:spMkLst>
            <pc:docMk/>
            <pc:sldMk cId="3763982109" sldId="266"/>
            <ac:spMk id="7" creationId="{0BF95BF2-4E73-4C0D-831D-5CF0B5E5C06B}"/>
          </ac:spMkLst>
        </pc:spChg>
        <pc:spChg chg="add mod">
          <ac:chgData name="Flo Goemans" userId="33cb6a7f-d83e-4d85-8255-a91a81a83203" providerId="ADAL" clId="{DAD62015-930F-4CC6-8F0F-99D7143BC85E}" dt="2021-08-11T21:32:48.146" v="22789" actId="1076"/>
          <ac:spMkLst>
            <pc:docMk/>
            <pc:sldMk cId="3763982109" sldId="266"/>
            <ac:spMk id="10" creationId="{E3A81AFF-5E45-4555-B044-7F9BD7CEF138}"/>
          </ac:spMkLst>
        </pc:spChg>
        <pc:spChg chg="add mod">
          <ac:chgData name="Flo Goemans" userId="33cb6a7f-d83e-4d85-8255-a91a81a83203" providerId="ADAL" clId="{DAD62015-930F-4CC6-8F0F-99D7143BC85E}" dt="2021-08-11T21:32:54.150" v="22790" actId="1076"/>
          <ac:spMkLst>
            <pc:docMk/>
            <pc:sldMk cId="3763982109" sldId="266"/>
            <ac:spMk id="16" creationId="{A2F87B3F-5084-4AB8-A8B4-CA2239776A31}"/>
          </ac:spMkLst>
        </pc:spChg>
        <pc:graphicFrameChg chg="add del mod modGraphic">
          <ac:chgData name="Flo Goemans" userId="33cb6a7f-d83e-4d85-8255-a91a81a83203" providerId="ADAL" clId="{DAD62015-930F-4CC6-8F0F-99D7143BC85E}" dt="2021-08-11T13:55:05.437" v="18507" actId="478"/>
          <ac:graphicFrameMkLst>
            <pc:docMk/>
            <pc:sldMk cId="3763982109" sldId="266"/>
            <ac:graphicFrameMk id="4" creationId="{DCBB9714-1A51-41C3-8D7C-3D49A091EDC3}"/>
          </ac:graphicFrameMkLst>
        </pc:graphicFrameChg>
        <pc:picChg chg="del">
          <ac:chgData name="Flo Goemans" userId="33cb6a7f-d83e-4d85-8255-a91a81a83203" providerId="ADAL" clId="{DAD62015-930F-4CC6-8F0F-99D7143BC85E}" dt="2021-08-11T12:58:56.672" v="18501"/>
          <ac:picMkLst>
            <pc:docMk/>
            <pc:sldMk cId="3763982109" sldId="266"/>
            <ac:picMk id="8" creationId="{5B73423F-D6EC-4BBB-A2DE-B0A42B1113C3}"/>
          </ac:picMkLst>
        </pc:picChg>
        <pc:picChg chg="add mod">
          <ac:chgData name="Flo Goemans" userId="33cb6a7f-d83e-4d85-8255-a91a81a83203" providerId="ADAL" clId="{DAD62015-930F-4CC6-8F0F-99D7143BC85E}" dt="2021-08-11T14:35:53.585" v="19571" actId="14100"/>
          <ac:picMkLst>
            <pc:docMk/>
            <pc:sldMk cId="3763982109" sldId="266"/>
            <ac:picMk id="14" creationId="{9FC12FDC-C06C-417F-918A-8C933F20932F}"/>
          </ac:picMkLst>
        </pc:picChg>
      </pc:sldChg>
      <pc:sldChg chg="addSp delSp modSp new del mod">
        <pc:chgData name="Flo Goemans" userId="33cb6a7f-d83e-4d85-8255-a91a81a83203" providerId="ADAL" clId="{DAD62015-930F-4CC6-8F0F-99D7143BC85E}" dt="2021-07-26T16:01:51.613" v="2108" actId="47"/>
        <pc:sldMkLst>
          <pc:docMk/>
          <pc:sldMk cId="543119332" sldId="267"/>
        </pc:sldMkLst>
        <pc:spChg chg="del">
          <ac:chgData name="Flo Goemans" userId="33cb6a7f-d83e-4d85-8255-a91a81a83203" providerId="ADAL" clId="{DAD62015-930F-4CC6-8F0F-99D7143BC85E}" dt="2021-07-16T08:26:33.417" v="467"/>
          <ac:spMkLst>
            <pc:docMk/>
            <pc:sldMk cId="543119332" sldId="267"/>
            <ac:spMk id="2" creationId="{8ED86923-4DD5-4A90-8080-2938A1994A00}"/>
          </ac:spMkLst>
        </pc:spChg>
        <pc:spChg chg="del">
          <ac:chgData name="Flo Goemans" userId="33cb6a7f-d83e-4d85-8255-a91a81a83203" providerId="ADAL" clId="{DAD62015-930F-4CC6-8F0F-99D7143BC85E}" dt="2021-07-16T08:26:33.417" v="467"/>
          <ac:spMkLst>
            <pc:docMk/>
            <pc:sldMk cId="543119332" sldId="267"/>
            <ac:spMk id="3" creationId="{86519B4D-6BC6-42A7-8CDA-DD5A4CA9E27A}"/>
          </ac:spMkLst>
        </pc:spChg>
        <pc:spChg chg="add mod">
          <ac:chgData name="Flo Goemans" userId="33cb6a7f-d83e-4d85-8255-a91a81a83203" providerId="ADAL" clId="{DAD62015-930F-4CC6-8F0F-99D7143BC85E}" dt="2021-07-16T08:43:53.815" v="982" actId="403"/>
          <ac:spMkLst>
            <pc:docMk/>
            <pc:sldMk cId="543119332" sldId="267"/>
            <ac:spMk id="4" creationId="{3C0B2847-6BBD-4E4D-8EAE-777C4F47568A}"/>
          </ac:spMkLst>
        </pc:spChg>
        <pc:spChg chg="add mod">
          <ac:chgData name="Flo Goemans" userId="33cb6a7f-d83e-4d85-8255-a91a81a83203" providerId="ADAL" clId="{DAD62015-930F-4CC6-8F0F-99D7143BC85E}" dt="2021-07-16T08:44:12.546" v="988" actId="14100"/>
          <ac:spMkLst>
            <pc:docMk/>
            <pc:sldMk cId="543119332" sldId="267"/>
            <ac:spMk id="16" creationId="{BF785579-ADAD-4F05-B760-189A8E3E789F}"/>
          </ac:spMkLst>
        </pc:spChg>
        <pc:spChg chg="add mod">
          <ac:chgData name="Flo Goemans" userId="33cb6a7f-d83e-4d85-8255-a91a81a83203" providerId="ADAL" clId="{DAD62015-930F-4CC6-8F0F-99D7143BC85E}" dt="2021-07-16T08:29:53.786" v="626" actId="20577"/>
          <ac:spMkLst>
            <pc:docMk/>
            <pc:sldMk cId="543119332" sldId="267"/>
            <ac:spMk id="17" creationId="{F9B8A121-7E12-4B9D-8F66-9AA5222868C0}"/>
          </ac:spMkLst>
        </pc:spChg>
        <pc:spChg chg="add mod">
          <ac:chgData name="Flo Goemans" userId="33cb6a7f-d83e-4d85-8255-a91a81a83203" providerId="ADAL" clId="{DAD62015-930F-4CC6-8F0F-99D7143BC85E}" dt="2021-07-16T08:44:18.227" v="989" actId="14100"/>
          <ac:spMkLst>
            <pc:docMk/>
            <pc:sldMk cId="543119332" sldId="267"/>
            <ac:spMk id="18" creationId="{B3CB5D88-BA2C-4A07-A4B7-D10BF6F608FB}"/>
          </ac:spMkLst>
        </pc:spChg>
        <pc:cxnChg chg="add mod">
          <ac:chgData name="Flo Goemans" userId="33cb6a7f-d83e-4d85-8255-a91a81a83203" providerId="ADAL" clId="{DAD62015-930F-4CC6-8F0F-99D7143BC85E}" dt="2021-07-16T08:44:07.658" v="986" actId="1076"/>
          <ac:cxnSpMkLst>
            <pc:docMk/>
            <pc:sldMk cId="543119332" sldId="267"/>
            <ac:cxnSpMk id="6" creationId="{0485FB89-38CF-4136-BF4C-1B16913FE74B}"/>
          </ac:cxnSpMkLst>
        </pc:cxnChg>
        <pc:cxnChg chg="add mod">
          <ac:chgData name="Flo Goemans" userId="33cb6a7f-d83e-4d85-8255-a91a81a83203" providerId="ADAL" clId="{DAD62015-930F-4CC6-8F0F-99D7143BC85E}" dt="2021-07-16T08:44:04.991" v="985" actId="1076"/>
          <ac:cxnSpMkLst>
            <pc:docMk/>
            <pc:sldMk cId="543119332" sldId="267"/>
            <ac:cxnSpMk id="8" creationId="{3DF3F720-6D8A-4402-B089-71B243A95947}"/>
          </ac:cxnSpMkLst>
        </pc:cxnChg>
        <pc:cxnChg chg="add mod">
          <ac:chgData name="Flo Goemans" userId="33cb6a7f-d83e-4d85-8255-a91a81a83203" providerId="ADAL" clId="{DAD62015-930F-4CC6-8F0F-99D7143BC85E}" dt="2021-07-16T08:44:00.726" v="984" actId="1076"/>
          <ac:cxnSpMkLst>
            <pc:docMk/>
            <pc:sldMk cId="543119332" sldId="267"/>
            <ac:cxnSpMk id="10" creationId="{192C424D-1850-4975-80B5-802BA8C4DC43}"/>
          </ac:cxnSpMkLst>
        </pc:cxnChg>
        <pc:cxnChg chg="add del mod">
          <ac:chgData name="Flo Goemans" userId="33cb6a7f-d83e-4d85-8255-a91a81a83203" providerId="ADAL" clId="{DAD62015-930F-4CC6-8F0F-99D7143BC85E}" dt="2021-07-16T08:27:20.831" v="506" actId="478"/>
          <ac:cxnSpMkLst>
            <pc:docMk/>
            <pc:sldMk cId="543119332" sldId="267"/>
            <ac:cxnSpMk id="11" creationId="{66B9D1A4-DA7F-4A30-870D-83CDAD71F62A}"/>
          </ac:cxnSpMkLst>
        </pc:cxnChg>
      </pc:sldChg>
      <pc:sldChg chg="modSp new del mod modTransition modNotesTx">
        <pc:chgData name="Flo Goemans" userId="33cb6a7f-d83e-4d85-8255-a91a81a83203" providerId="ADAL" clId="{DAD62015-930F-4CC6-8F0F-99D7143BC85E}" dt="2021-08-11T17:47:38.322" v="21581" actId="2696"/>
        <pc:sldMkLst>
          <pc:docMk/>
          <pc:sldMk cId="3690504302" sldId="267"/>
        </pc:sldMkLst>
        <pc:spChg chg="mod">
          <ac:chgData name="Flo Goemans" userId="33cb6a7f-d83e-4d85-8255-a91a81a83203" providerId="ADAL" clId="{DAD62015-930F-4CC6-8F0F-99D7143BC85E}" dt="2021-07-28T20:48:43.964" v="15624" actId="20577"/>
          <ac:spMkLst>
            <pc:docMk/>
            <pc:sldMk cId="3690504302" sldId="267"/>
            <ac:spMk id="2" creationId="{E478B741-B5AE-49B4-BE4F-1298B86AC3F3}"/>
          </ac:spMkLst>
        </pc:spChg>
        <pc:spChg chg="mod">
          <ac:chgData name="Flo Goemans" userId="33cb6a7f-d83e-4d85-8255-a91a81a83203" providerId="ADAL" clId="{DAD62015-930F-4CC6-8F0F-99D7143BC85E}" dt="2021-07-28T21:11:18.180" v="17311" actId="12"/>
          <ac:spMkLst>
            <pc:docMk/>
            <pc:sldMk cId="3690504302" sldId="267"/>
            <ac:spMk id="3" creationId="{6BA55BEA-F37E-47F8-913A-0B84BE582D7F}"/>
          </ac:spMkLst>
        </pc:spChg>
      </pc:sldChg>
      <pc:sldChg chg="addSp delSp modSp new mod modTransition modNotesTx">
        <pc:chgData name="Flo Goemans" userId="33cb6a7f-d83e-4d85-8255-a91a81a83203" providerId="ADAL" clId="{DAD62015-930F-4CC6-8F0F-99D7143BC85E}" dt="2021-08-11T21:47:37.430" v="23431" actId="114"/>
        <pc:sldMkLst>
          <pc:docMk/>
          <pc:sldMk cId="2845189723" sldId="268"/>
        </pc:sldMkLst>
        <pc:spChg chg="mod">
          <ac:chgData name="Flo Goemans" userId="33cb6a7f-d83e-4d85-8255-a91a81a83203" providerId="ADAL" clId="{DAD62015-930F-4CC6-8F0F-99D7143BC85E}" dt="2021-07-28T19:24:40.294" v="12628" actId="404"/>
          <ac:spMkLst>
            <pc:docMk/>
            <pc:sldMk cId="2845189723" sldId="268"/>
            <ac:spMk id="2" creationId="{3E060AE3-B2C7-400E-9BF2-75E08FA41378}"/>
          </ac:spMkLst>
        </pc:spChg>
        <pc:spChg chg="mod">
          <ac:chgData name="Flo Goemans" userId="33cb6a7f-d83e-4d85-8255-a91a81a83203" providerId="ADAL" clId="{DAD62015-930F-4CC6-8F0F-99D7143BC85E}" dt="2021-08-11T15:52:27.533" v="20273" actId="403"/>
          <ac:spMkLst>
            <pc:docMk/>
            <pc:sldMk cId="2845189723" sldId="268"/>
            <ac:spMk id="3" creationId="{123E74C3-7A6F-4485-87F2-86C85D3789E7}"/>
          </ac:spMkLst>
        </pc:spChg>
        <pc:spChg chg="add del">
          <ac:chgData name="Flo Goemans" userId="33cb6a7f-d83e-4d85-8255-a91a81a83203" providerId="ADAL" clId="{DAD62015-930F-4CC6-8F0F-99D7143BC85E}" dt="2021-07-26T16:50:24.407" v="4413" actId="22"/>
          <ac:spMkLst>
            <pc:docMk/>
            <pc:sldMk cId="2845189723" sldId="268"/>
            <ac:spMk id="5" creationId="{84BFCE02-4111-4283-B7F1-7E9D6BD1FC13}"/>
          </ac:spMkLst>
        </pc:spChg>
      </pc:sldChg>
      <pc:sldChg chg="addSp modSp new mod modTransition modNotesTx">
        <pc:chgData name="Flo Goemans" userId="33cb6a7f-d83e-4d85-8255-a91a81a83203" providerId="ADAL" clId="{DAD62015-930F-4CC6-8F0F-99D7143BC85E}" dt="2021-08-11T21:41:43.486" v="23027" actId="20577"/>
        <pc:sldMkLst>
          <pc:docMk/>
          <pc:sldMk cId="2795040783" sldId="269"/>
        </pc:sldMkLst>
        <pc:spChg chg="mod">
          <ac:chgData name="Flo Goemans" userId="33cb6a7f-d83e-4d85-8255-a91a81a83203" providerId="ADAL" clId="{DAD62015-930F-4CC6-8F0F-99D7143BC85E}" dt="2021-08-11T14:50:26.818" v="20122" actId="20577"/>
          <ac:spMkLst>
            <pc:docMk/>
            <pc:sldMk cId="2795040783" sldId="269"/>
            <ac:spMk id="2" creationId="{D6338F40-E9DB-4A28-A4D7-0E6232D35105}"/>
          </ac:spMkLst>
        </pc:spChg>
        <pc:spChg chg="mod">
          <ac:chgData name="Flo Goemans" userId="33cb6a7f-d83e-4d85-8255-a91a81a83203" providerId="ADAL" clId="{DAD62015-930F-4CC6-8F0F-99D7143BC85E}" dt="2021-08-11T19:29:01.678" v="21787" actId="20577"/>
          <ac:spMkLst>
            <pc:docMk/>
            <pc:sldMk cId="2795040783" sldId="269"/>
            <ac:spMk id="3" creationId="{18ED3317-DAEE-4BF9-A371-0166693E170A}"/>
          </ac:spMkLst>
        </pc:spChg>
        <pc:spChg chg="add mod">
          <ac:chgData name="Flo Goemans" userId="33cb6a7f-d83e-4d85-8255-a91a81a83203" providerId="ADAL" clId="{DAD62015-930F-4CC6-8F0F-99D7143BC85E}" dt="2021-08-11T19:36:32.192" v="21849" actId="14100"/>
          <ac:spMkLst>
            <pc:docMk/>
            <pc:sldMk cId="2795040783" sldId="269"/>
            <ac:spMk id="9" creationId="{8CA6EA46-D842-4BA4-B0D6-26FD7D66F81F}"/>
          </ac:spMkLst>
        </pc:spChg>
        <pc:picChg chg="add mod">
          <ac:chgData name="Flo Goemans" userId="33cb6a7f-d83e-4d85-8255-a91a81a83203" providerId="ADAL" clId="{DAD62015-930F-4CC6-8F0F-99D7143BC85E}" dt="2021-08-11T19:48:00.353" v="21854" actId="1076"/>
          <ac:picMkLst>
            <pc:docMk/>
            <pc:sldMk cId="2795040783" sldId="269"/>
            <ac:picMk id="5" creationId="{B87B2731-12EA-47E2-BA41-8EA62AA0049B}"/>
          </ac:picMkLst>
        </pc:picChg>
        <pc:picChg chg="add mod">
          <ac:chgData name="Flo Goemans" userId="33cb6a7f-d83e-4d85-8255-a91a81a83203" providerId="ADAL" clId="{DAD62015-930F-4CC6-8F0F-99D7143BC85E}" dt="2021-08-11T19:48:03.246" v="21855" actId="14100"/>
          <ac:picMkLst>
            <pc:docMk/>
            <pc:sldMk cId="2795040783" sldId="269"/>
            <ac:picMk id="7" creationId="{8BCEBA1E-D21E-4B51-8A79-395E4C0363CE}"/>
          </ac:picMkLst>
        </pc:picChg>
      </pc:sldChg>
      <pc:sldChg chg="addSp delSp modSp new mod modNotesTx">
        <pc:chgData name="Flo Goemans" userId="33cb6a7f-d83e-4d85-8255-a91a81a83203" providerId="ADAL" clId="{DAD62015-930F-4CC6-8F0F-99D7143BC85E}" dt="2021-08-08T19:38:21.193" v="18500" actId="20577"/>
        <pc:sldMkLst>
          <pc:docMk/>
          <pc:sldMk cId="2359283087" sldId="270"/>
        </pc:sldMkLst>
        <pc:spChg chg="add mod">
          <ac:chgData name="Flo Goemans" userId="33cb6a7f-d83e-4d85-8255-a91a81a83203" providerId="ADAL" clId="{DAD62015-930F-4CC6-8F0F-99D7143BC85E}" dt="2021-08-08T16:24:10.116" v="18137" actId="14100"/>
          <ac:spMkLst>
            <pc:docMk/>
            <pc:sldMk cId="2359283087" sldId="270"/>
            <ac:spMk id="2" creationId="{AD97E29C-7730-47E9-A013-9D7CC6480D5C}"/>
          </ac:spMkLst>
        </pc:spChg>
        <pc:spChg chg="add mod">
          <ac:chgData name="Flo Goemans" userId="33cb6a7f-d83e-4d85-8255-a91a81a83203" providerId="ADAL" clId="{DAD62015-930F-4CC6-8F0F-99D7143BC85E}" dt="2021-08-08T16:23:25.759" v="17995" actId="1076"/>
          <ac:spMkLst>
            <pc:docMk/>
            <pc:sldMk cId="2359283087" sldId="270"/>
            <ac:spMk id="4" creationId="{0CA0F1A5-F959-4A2B-8C6C-271851871B4B}"/>
          </ac:spMkLst>
        </pc:spChg>
        <pc:spChg chg="add mod">
          <ac:chgData name="Flo Goemans" userId="33cb6a7f-d83e-4d85-8255-a91a81a83203" providerId="ADAL" clId="{DAD62015-930F-4CC6-8F0F-99D7143BC85E}" dt="2021-08-08T19:38:21.193" v="18500" actId="20577"/>
          <ac:spMkLst>
            <pc:docMk/>
            <pc:sldMk cId="2359283087" sldId="270"/>
            <ac:spMk id="5" creationId="{7185AC68-CE00-4D2A-8C7D-ACE6D2C7C190}"/>
          </ac:spMkLst>
        </pc:spChg>
        <pc:spChg chg="add del mod">
          <ac:chgData name="Flo Goemans" userId="33cb6a7f-d83e-4d85-8255-a91a81a83203" providerId="ADAL" clId="{DAD62015-930F-4CC6-8F0F-99D7143BC85E}" dt="2021-08-04T20:53:44.984" v="17982" actId="478"/>
          <ac:spMkLst>
            <pc:docMk/>
            <pc:sldMk cId="2359283087" sldId="270"/>
            <ac:spMk id="6" creationId="{44995FE9-5383-4DAC-9FDE-C94B62B1C32C}"/>
          </ac:spMkLst>
        </pc:spChg>
        <pc:spChg chg="add mod">
          <ac:chgData name="Flo Goemans" userId="33cb6a7f-d83e-4d85-8255-a91a81a83203" providerId="ADAL" clId="{DAD62015-930F-4CC6-8F0F-99D7143BC85E}" dt="2021-08-08T16:28:53.174" v="18312" actId="20577"/>
          <ac:spMkLst>
            <pc:docMk/>
            <pc:sldMk cId="2359283087" sldId="270"/>
            <ac:spMk id="7" creationId="{294BE45F-C8C8-4323-978D-7FD422D96340}"/>
          </ac:spMkLst>
        </pc:spChg>
        <pc:picChg chg="add del mod">
          <ac:chgData name="Flo Goemans" userId="33cb6a7f-d83e-4d85-8255-a91a81a83203" providerId="ADAL" clId="{DAD62015-930F-4CC6-8F0F-99D7143BC85E}" dt="2021-08-04T20:56:52.187" v="17991" actId="478"/>
          <ac:picMkLst>
            <pc:docMk/>
            <pc:sldMk cId="2359283087" sldId="270"/>
            <ac:picMk id="3" creationId="{3AFD7B5F-A369-41D2-9121-E1B8196C609A}"/>
          </ac:picMkLst>
        </pc:picChg>
        <pc:picChg chg="add mod">
          <ac:chgData name="Flo Goemans" userId="33cb6a7f-d83e-4d85-8255-a91a81a83203" providerId="ADAL" clId="{DAD62015-930F-4CC6-8F0F-99D7143BC85E}" dt="2021-08-08T16:23:20.471" v="17994" actId="1076"/>
          <ac:picMkLst>
            <pc:docMk/>
            <pc:sldMk cId="2359283087" sldId="270"/>
            <ac:picMk id="8" creationId="{AF68EE89-A3A0-447D-88A3-02F8A43A0BD5}"/>
          </ac:picMkLst>
        </pc:picChg>
        <pc:picChg chg="add mod">
          <ac:chgData name="Flo Goemans" userId="33cb6a7f-d83e-4d85-8255-a91a81a83203" providerId="ADAL" clId="{DAD62015-930F-4CC6-8F0F-99D7143BC85E}" dt="2021-08-04T20:57:06.323" v="17993" actId="1076"/>
          <ac:picMkLst>
            <pc:docMk/>
            <pc:sldMk cId="2359283087" sldId="270"/>
            <ac:picMk id="10" creationId="{76A47241-17BE-4930-B17F-4E12C6940E3F}"/>
          </ac:picMkLst>
        </pc:picChg>
      </pc:sldChg>
      <pc:sldChg chg="new del">
        <pc:chgData name="Flo Goemans" userId="33cb6a7f-d83e-4d85-8255-a91a81a83203" providerId="ADAL" clId="{DAD62015-930F-4CC6-8F0F-99D7143BC85E}" dt="2021-07-26T20:58:21.068" v="7402" actId="2696"/>
        <pc:sldMkLst>
          <pc:docMk/>
          <pc:sldMk cId="3494422623" sldId="270"/>
        </pc:sldMkLst>
      </pc:sldChg>
      <pc:sldChg chg="addSp delSp modSp new del mod modNotesTx">
        <pc:chgData name="Flo Goemans" userId="33cb6a7f-d83e-4d85-8255-a91a81a83203" providerId="ADAL" clId="{DAD62015-930F-4CC6-8F0F-99D7143BC85E}" dt="2021-07-28T20:09:35.721" v="14862" actId="2696"/>
        <pc:sldMkLst>
          <pc:docMk/>
          <pc:sldMk cId="1434310442" sldId="271"/>
        </pc:sldMkLst>
        <pc:spChg chg="del">
          <ac:chgData name="Flo Goemans" userId="33cb6a7f-d83e-4d85-8255-a91a81a83203" providerId="ADAL" clId="{DAD62015-930F-4CC6-8F0F-99D7143BC85E}" dt="2021-07-26T20:58:08.299" v="7401" actId="478"/>
          <ac:spMkLst>
            <pc:docMk/>
            <pc:sldMk cId="1434310442" sldId="271"/>
            <ac:spMk id="2" creationId="{9C557E48-CD78-4603-B812-4FE0BBA565D2}"/>
          </ac:spMkLst>
        </pc:spChg>
        <pc:spChg chg="add mod">
          <ac:chgData name="Flo Goemans" userId="33cb6a7f-d83e-4d85-8255-a91a81a83203" providerId="ADAL" clId="{DAD62015-930F-4CC6-8F0F-99D7143BC85E}" dt="2021-07-26T21:13:10.676" v="8347" actId="20577"/>
          <ac:spMkLst>
            <pc:docMk/>
            <pc:sldMk cId="1434310442" sldId="271"/>
            <ac:spMk id="4" creationId="{04513880-AD18-4C9B-8D2B-04718BD7F174}"/>
          </ac:spMkLst>
        </pc:spChg>
        <pc:spChg chg="add del mod">
          <ac:chgData name="Flo Goemans" userId="33cb6a7f-d83e-4d85-8255-a91a81a83203" providerId="ADAL" clId="{DAD62015-930F-4CC6-8F0F-99D7143BC85E}" dt="2021-07-26T21:30:57.163" v="8923" actId="478"/>
          <ac:spMkLst>
            <pc:docMk/>
            <pc:sldMk cId="1434310442" sldId="271"/>
            <ac:spMk id="5" creationId="{4512A7B7-A807-45F0-B2FF-0303C6531C0D}"/>
          </ac:spMkLst>
        </pc:spChg>
        <pc:picChg chg="add mod">
          <ac:chgData name="Flo Goemans" userId="33cb6a7f-d83e-4d85-8255-a91a81a83203" providerId="ADAL" clId="{DAD62015-930F-4CC6-8F0F-99D7143BC85E}" dt="2021-07-27T11:30:44.783" v="10407" actId="1076"/>
          <ac:picMkLst>
            <pc:docMk/>
            <pc:sldMk cId="1434310442" sldId="271"/>
            <ac:picMk id="3" creationId="{6B94E2B8-634A-4B2E-9B71-6A8490B5DB9D}"/>
          </ac:picMkLst>
        </pc:picChg>
      </pc:sldChg>
      <pc:sldChg chg="delSp modSp mod modTransition modAnim modNotesTx">
        <pc:chgData name="Flo Goemans" userId="33cb6a7f-d83e-4d85-8255-a91a81a83203" providerId="ADAL" clId="{DAD62015-930F-4CC6-8F0F-99D7143BC85E}" dt="2021-08-11T21:30:47.232" v="22788" actId="20577"/>
        <pc:sldMkLst>
          <pc:docMk/>
          <pc:sldMk cId="1991029099" sldId="271"/>
        </pc:sldMkLst>
        <pc:spChg chg="mod">
          <ac:chgData name="Flo Goemans" userId="33cb6a7f-d83e-4d85-8255-a91a81a83203" providerId="ADAL" clId="{DAD62015-930F-4CC6-8F0F-99D7143BC85E}" dt="2021-08-11T15:52:32.679" v="20274" actId="403"/>
          <ac:spMkLst>
            <pc:docMk/>
            <pc:sldMk cId="1991029099" sldId="271"/>
            <ac:spMk id="3" creationId="{9D6FA108-38DA-4ACE-9F42-96F411877490}"/>
          </ac:spMkLst>
        </pc:spChg>
        <pc:picChg chg="del">
          <ac:chgData name="Flo Goemans" userId="33cb6a7f-d83e-4d85-8255-a91a81a83203" providerId="ADAL" clId="{DAD62015-930F-4CC6-8F0F-99D7143BC85E}" dt="2021-08-11T12:58:56.672" v="18501"/>
          <ac:picMkLst>
            <pc:docMk/>
            <pc:sldMk cId="1991029099" sldId="271"/>
            <ac:picMk id="7" creationId="{182C67C8-148B-4B10-A188-003B4DE60C7E}"/>
          </ac:picMkLst>
        </pc:picChg>
      </pc:sldChg>
      <pc:sldChg chg="modTransition modNotesTx">
        <pc:chgData name="Flo Goemans" userId="33cb6a7f-d83e-4d85-8255-a91a81a83203" providerId="ADAL" clId="{DAD62015-930F-4CC6-8F0F-99D7143BC85E}" dt="2021-08-11T21:26:46.971" v="22455" actId="20577"/>
        <pc:sldMkLst>
          <pc:docMk/>
          <pc:sldMk cId="2073906720" sldId="272"/>
        </pc:sldMkLst>
      </pc:sldChg>
      <pc:sldChg chg="addSp delSp modSp mod modTransition modNotesTx">
        <pc:chgData name="Flo Goemans" userId="33cb6a7f-d83e-4d85-8255-a91a81a83203" providerId="ADAL" clId="{DAD62015-930F-4CC6-8F0F-99D7143BC85E}" dt="2021-08-11T21:44:00.054" v="23181" actId="20577"/>
        <pc:sldMkLst>
          <pc:docMk/>
          <pc:sldMk cId="1803242589" sldId="273"/>
        </pc:sldMkLst>
        <pc:spChg chg="add del mod">
          <ac:chgData name="Flo Goemans" userId="33cb6a7f-d83e-4d85-8255-a91a81a83203" providerId="ADAL" clId="{DAD62015-930F-4CC6-8F0F-99D7143BC85E}" dt="2021-08-11T14:44:36.340" v="19645"/>
          <ac:spMkLst>
            <pc:docMk/>
            <pc:sldMk cId="1803242589" sldId="273"/>
            <ac:spMk id="11" creationId="{32336EE0-1238-4DEA-A024-23137C20E28C}"/>
          </ac:spMkLst>
        </pc:spChg>
        <pc:spChg chg="mod">
          <ac:chgData name="Flo Goemans" userId="33cb6a7f-d83e-4d85-8255-a91a81a83203" providerId="ADAL" clId="{DAD62015-930F-4CC6-8F0F-99D7143BC85E}" dt="2021-08-11T14:58:01.755" v="20166" actId="1076"/>
          <ac:spMkLst>
            <pc:docMk/>
            <pc:sldMk cId="1803242589" sldId="273"/>
            <ac:spMk id="13" creationId="{D21E8C38-11F2-4858-B2E0-5172B26E6DF6}"/>
          </ac:spMkLst>
        </pc:spChg>
        <pc:spChg chg="add del mod">
          <ac:chgData name="Flo Goemans" userId="33cb6a7f-d83e-4d85-8255-a91a81a83203" providerId="ADAL" clId="{DAD62015-930F-4CC6-8F0F-99D7143BC85E}" dt="2021-08-11T14:44:26.135" v="19642" actId="478"/>
          <ac:spMkLst>
            <pc:docMk/>
            <pc:sldMk cId="1803242589" sldId="273"/>
            <ac:spMk id="14" creationId="{1E803DD6-5A48-417C-BA21-AAC551B7668B}"/>
          </ac:spMkLst>
        </pc:spChg>
        <pc:picChg chg="add mod">
          <ac:chgData name="Flo Goemans" userId="33cb6a7f-d83e-4d85-8255-a91a81a83203" providerId="ADAL" clId="{DAD62015-930F-4CC6-8F0F-99D7143BC85E}" dt="2021-08-11T14:45:11.950" v="19654" actId="1076"/>
          <ac:picMkLst>
            <pc:docMk/>
            <pc:sldMk cId="1803242589" sldId="273"/>
            <ac:picMk id="3" creationId="{3737C50E-D260-4932-8045-8B912D593EC7}"/>
          </ac:picMkLst>
        </pc:picChg>
        <pc:picChg chg="mod">
          <ac:chgData name="Flo Goemans" userId="33cb6a7f-d83e-4d85-8255-a91a81a83203" providerId="ADAL" clId="{DAD62015-930F-4CC6-8F0F-99D7143BC85E}" dt="2021-08-11T17:35:14.066" v="21575" actId="1076"/>
          <ac:picMkLst>
            <pc:docMk/>
            <pc:sldMk cId="1803242589" sldId="273"/>
            <ac:picMk id="4" creationId="{24715668-00FC-48D4-969A-7A8209D57359}"/>
          </ac:picMkLst>
        </pc:picChg>
        <pc:picChg chg="add del">
          <ac:chgData name="Flo Goemans" userId="33cb6a7f-d83e-4d85-8255-a91a81a83203" providerId="ADAL" clId="{DAD62015-930F-4CC6-8F0F-99D7143BC85E}" dt="2021-08-11T14:44:24.247" v="19640" actId="478"/>
          <ac:picMkLst>
            <pc:docMk/>
            <pc:sldMk cId="1803242589" sldId="273"/>
            <ac:picMk id="6" creationId="{419B2415-3939-43A9-B7A5-BA24B9D45598}"/>
          </ac:picMkLst>
        </pc:picChg>
      </pc:sldChg>
      <pc:sldChg chg="new del">
        <pc:chgData name="Flo Goemans" userId="33cb6a7f-d83e-4d85-8255-a91a81a83203" providerId="ADAL" clId="{DAD62015-930F-4CC6-8F0F-99D7143BC85E}" dt="2021-08-11T13:54:35.536" v="18506" actId="47"/>
        <pc:sldMkLst>
          <pc:docMk/>
          <pc:sldMk cId="1105026325" sldId="274"/>
        </pc:sldMkLst>
      </pc:sldChg>
      <pc:sldChg chg="delSp add del setBg delDesignElem">
        <pc:chgData name="Flo Goemans" userId="33cb6a7f-d83e-4d85-8255-a91a81a83203" providerId="ADAL" clId="{DAD62015-930F-4CC6-8F0F-99D7143BC85E}" dt="2021-08-11T14:36:01.760" v="19572" actId="47"/>
        <pc:sldMkLst>
          <pc:docMk/>
          <pc:sldMk cId="3905718928" sldId="275"/>
        </pc:sldMkLst>
        <pc:spChg chg="del">
          <ac:chgData name="Flo Goemans" userId="33cb6a7f-d83e-4d85-8255-a91a81a83203" providerId="ADAL" clId="{DAD62015-930F-4CC6-8F0F-99D7143BC85E}" dt="2021-08-11T13:54:33.127" v="18505"/>
          <ac:spMkLst>
            <pc:docMk/>
            <pc:sldMk cId="3905718928" sldId="275"/>
            <ac:spMk id="9" creationId="{BACC6370-2D7E-4714-9D71-7542949D7D5D}"/>
          </ac:spMkLst>
        </pc:spChg>
        <pc:spChg chg="del">
          <ac:chgData name="Flo Goemans" userId="33cb6a7f-d83e-4d85-8255-a91a81a83203" providerId="ADAL" clId="{DAD62015-930F-4CC6-8F0F-99D7143BC85E}" dt="2021-08-11T13:54:33.127" v="18505"/>
          <ac:spMkLst>
            <pc:docMk/>
            <pc:sldMk cId="3905718928" sldId="275"/>
            <ac:spMk id="11" creationId="{F68B3F68-107C-434F-AA38-110D5EA91B85}"/>
          </ac:spMkLst>
        </pc:spChg>
        <pc:spChg chg="del">
          <ac:chgData name="Flo Goemans" userId="33cb6a7f-d83e-4d85-8255-a91a81a83203" providerId="ADAL" clId="{DAD62015-930F-4CC6-8F0F-99D7143BC85E}" dt="2021-08-11T13:54:33.127" v="18505"/>
          <ac:spMkLst>
            <pc:docMk/>
            <pc:sldMk cId="3905718928" sldId="275"/>
            <ac:spMk id="13" creationId="{AAD0DBB9-1A4B-4391-81D4-CB19F9AB918A}"/>
          </ac:spMkLst>
        </pc:spChg>
        <pc:spChg chg="del">
          <ac:chgData name="Flo Goemans" userId="33cb6a7f-d83e-4d85-8255-a91a81a83203" providerId="ADAL" clId="{DAD62015-930F-4CC6-8F0F-99D7143BC85E}" dt="2021-08-11T13:54:33.127" v="18505"/>
          <ac:spMkLst>
            <pc:docMk/>
            <pc:sldMk cId="3905718928" sldId="275"/>
            <ac:spMk id="15" creationId="{063BBA22-50EA-4C4D-BE05-F1CE4E63AA56}"/>
          </ac:spMkLst>
        </pc:spChg>
      </pc:sldChg>
      <pc:sldChg chg="addSp delSp modSp add mod setBg delDesignElem modNotesTx">
        <pc:chgData name="Flo Goemans" userId="33cb6a7f-d83e-4d85-8255-a91a81a83203" providerId="ADAL" clId="{DAD62015-930F-4CC6-8F0F-99D7143BC85E}" dt="2021-08-11T21:01:44.065" v="21964" actId="20577"/>
        <pc:sldMkLst>
          <pc:docMk/>
          <pc:sldMk cId="3999026351" sldId="276"/>
        </pc:sldMkLst>
        <pc:spChg chg="del mod">
          <ac:chgData name="Flo Goemans" userId="33cb6a7f-d83e-4d85-8255-a91a81a83203" providerId="ADAL" clId="{DAD62015-930F-4CC6-8F0F-99D7143BC85E}" dt="2021-08-11T14:24:39.824" v="19198" actId="478"/>
          <ac:spMkLst>
            <pc:docMk/>
            <pc:sldMk cId="3999026351" sldId="276"/>
            <ac:spMk id="3" creationId="{34DBB093-B2A5-4D31-9195-4FCC13F76549}"/>
          </ac:spMkLst>
        </pc:spChg>
        <pc:spChg chg="add del mod">
          <ac:chgData name="Flo Goemans" userId="33cb6a7f-d83e-4d85-8255-a91a81a83203" providerId="ADAL" clId="{DAD62015-930F-4CC6-8F0F-99D7143BC85E}" dt="2021-08-11T14:24:41.567" v="19199" actId="478"/>
          <ac:spMkLst>
            <pc:docMk/>
            <pc:sldMk cId="3999026351" sldId="276"/>
            <ac:spMk id="5" creationId="{E7A6B914-21FB-4B4B-82AF-97DB1788C774}"/>
          </ac:spMkLst>
        </pc:spChg>
        <pc:spChg chg="add del mod">
          <ac:chgData name="Flo Goemans" userId="33cb6a7f-d83e-4d85-8255-a91a81a83203" providerId="ADAL" clId="{DAD62015-930F-4CC6-8F0F-99D7143BC85E}" dt="2021-08-11T14:35:25.844" v="19570" actId="12084"/>
          <ac:spMkLst>
            <pc:docMk/>
            <pc:sldMk cId="3999026351" sldId="276"/>
            <ac:spMk id="7" creationId="{16876FAB-A404-44BD-8EF1-0A7EBE0F6DAA}"/>
          </ac:spMkLst>
        </pc:spChg>
        <pc:spChg chg="add">
          <ac:chgData name="Flo Goemans" userId="33cb6a7f-d83e-4d85-8255-a91a81a83203" providerId="ADAL" clId="{DAD62015-930F-4CC6-8F0F-99D7143BC85E}" dt="2021-08-11T14:24:26.994" v="19196" actId="26606"/>
          <ac:spMkLst>
            <pc:docMk/>
            <pc:sldMk cId="3999026351" sldId="276"/>
            <ac:spMk id="8" creationId="{1B15ED52-F352-441B-82BF-E0EA34836D08}"/>
          </ac:spMkLst>
        </pc:spChg>
        <pc:spChg chg="add">
          <ac:chgData name="Flo Goemans" userId="33cb6a7f-d83e-4d85-8255-a91a81a83203" providerId="ADAL" clId="{DAD62015-930F-4CC6-8F0F-99D7143BC85E}" dt="2021-08-11T14:24:26.994" v="19196" actId="26606"/>
          <ac:spMkLst>
            <pc:docMk/>
            <pc:sldMk cId="3999026351" sldId="276"/>
            <ac:spMk id="9" creationId="{3B2E3793-BFE6-45A2-9B7B-E18844431C99}"/>
          </ac:spMkLst>
        </pc:spChg>
        <pc:spChg chg="add">
          <ac:chgData name="Flo Goemans" userId="33cb6a7f-d83e-4d85-8255-a91a81a83203" providerId="ADAL" clId="{DAD62015-930F-4CC6-8F0F-99D7143BC85E}" dt="2021-08-11T14:24:26.994" v="19196" actId="26606"/>
          <ac:spMkLst>
            <pc:docMk/>
            <pc:sldMk cId="3999026351" sldId="276"/>
            <ac:spMk id="10" creationId="{BC4C4868-CB8F-4AF9-9CDB-8108F2C19B67}"/>
          </ac:spMkLst>
        </pc:spChg>
        <pc:spChg chg="del">
          <ac:chgData name="Flo Goemans" userId="33cb6a7f-d83e-4d85-8255-a91a81a83203" providerId="ADAL" clId="{DAD62015-930F-4CC6-8F0F-99D7143BC85E}" dt="2021-08-11T14:24:01.935" v="19195"/>
          <ac:spMkLst>
            <pc:docMk/>
            <pc:sldMk cId="3999026351" sldId="276"/>
            <ac:spMk id="11" creationId="{1B15ED52-F352-441B-82BF-E0EA34836D08}"/>
          </ac:spMkLst>
        </pc:spChg>
        <pc:spChg chg="add">
          <ac:chgData name="Flo Goemans" userId="33cb6a7f-d83e-4d85-8255-a91a81a83203" providerId="ADAL" clId="{DAD62015-930F-4CC6-8F0F-99D7143BC85E}" dt="2021-08-11T14:24:26.994" v="19196" actId="26606"/>
          <ac:spMkLst>
            <pc:docMk/>
            <pc:sldMk cId="3999026351" sldId="276"/>
            <ac:spMk id="12" creationId="{375E0459-6403-40CD-989D-56A4407CA12E}"/>
          </ac:spMkLst>
        </pc:spChg>
        <pc:spChg chg="del">
          <ac:chgData name="Flo Goemans" userId="33cb6a7f-d83e-4d85-8255-a91a81a83203" providerId="ADAL" clId="{DAD62015-930F-4CC6-8F0F-99D7143BC85E}" dt="2021-08-11T14:24:01.935" v="19195"/>
          <ac:spMkLst>
            <pc:docMk/>
            <pc:sldMk cId="3999026351" sldId="276"/>
            <ac:spMk id="13" creationId="{3B2E3793-BFE6-45A2-9B7B-E18844431C99}"/>
          </ac:spMkLst>
        </pc:spChg>
        <pc:spChg chg="add">
          <ac:chgData name="Flo Goemans" userId="33cb6a7f-d83e-4d85-8255-a91a81a83203" providerId="ADAL" clId="{DAD62015-930F-4CC6-8F0F-99D7143BC85E}" dt="2021-08-11T14:24:26.994" v="19196" actId="26606"/>
          <ac:spMkLst>
            <pc:docMk/>
            <pc:sldMk cId="3999026351" sldId="276"/>
            <ac:spMk id="14" creationId="{53E5B1A8-3AC9-4BD1-9BBC-78CA94F2D1BA}"/>
          </ac:spMkLst>
        </pc:spChg>
        <pc:spChg chg="del">
          <ac:chgData name="Flo Goemans" userId="33cb6a7f-d83e-4d85-8255-a91a81a83203" providerId="ADAL" clId="{DAD62015-930F-4CC6-8F0F-99D7143BC85E}" dt="2021-08-11T14:24:01.935" v="19195"/>
          <ac:spMkLst>
            <pc:docMk/>
            <pc:sldMk cId="3999026351" sldId="276"/>
            <ac:spMk id="15" creationId="{BC4C4868-CB8F-4AF9-9CDB-8108F2C19B67}"/>
          </ac:spMkLst>
        </pc:spChg>
        <pc:spChg chg="add mod">
          <ac:chgData name="Flo Goemans" userId="33cb6a7f-d83e-4d85-8255-a91a81a83203" providerId="ADAL" clId="{DAD62015-930F-4CC6-8F0F-99D7143BC85E}" dt="2021-08-11T14:25:08.631" v="19206" actId="1076"/>
          <ac:spMkLst>
            <pc:docMk/>
            <pc:sldMk cId="3999026351" sldId="276"/>
            <ac:spMk id="16" creationId="{4AC334E3-28F6-4C45-9252-6C72AFC3E649}"/>
          </ac:spMkLst>
        </pc:spChg>
        <pc:spChg chg="del">
          <ac:chgData name="Flo Goemans" userId="33cb6a7f-d83e-4d85-8255-a91a81a83203" providerId="ADAL" clId="{DAD62015-930F-4CC6-8F0F-99D7143BC85E}" dt="2021-08-11T14:24:01.935" v="19195"/>
          <ac:spMkLst>
            <pc:docMk/>
            <pc:sldMk cId="3999026351" sldId="276"/>
            <ac:spMk id="17" creationId="{375E0459-6403-40CD-989D-56A4407CA12E}"/>
          </ac:spMkLst>
        </pc:spChg>
        <pc:spChg chg="add mod">
          <ac:chgData name="Flo Goemans" userId="33cb6a7f-d83e-4d85-8255-a91a81a83203" providerId="ADAL" clId="{DAD62015-930F-4CC6-8F0F-99D7143BC85E}" dt="2021-08-11T14:34:56.909" v="19568" actId="20577"/>
          <ac:spMkLst>
            <pc:docMk/>
            <pc:sldMk cId="3999026351" sldId="276"/>
            <ac:spMk id="18" creationId="{526E70FF-06FF-4E41-8802-E727BBB213FA}"/>
          </ac:spMkLst>
        </pc:spChg>
        <pc:spChg chg="del">
          <ac:chgData name="Flo Goemans" userId="33cb6a7f-d83e-4d85-8255-a91a81a83203" providerId="ADAL" clId="{DAD62015-930F-4CC6-8F0F-99D7143BC85E}" dt="2021-08-11T14:24:01.935" v="19195"/>
          <ac:spMkLst>
            <pc:docMk/>
            <pc:sldMk cId="3999026351" sldId="276"/>
            <ac:spMk id="19" creationId="{53E5B1A8-3AC9-4BD1-9BBC-78CA94F2D1BA}"/>
          </ac:spMkLst>
        </pc:spChg>
        <pc:graphicFrameChg chg="add del mod">
          <ac:chgData name="Flo Goemans" userId="33cb6a7f-d83e-4d85-8255-a91a81a83203" providerId="ADAL" clId="{DAD62015-930F-4CC6-8F0F-99D7143BC85E}" dt="2021-08-11T14:35:25.844" v="19570" actId="12084"/>
          <ac:graphicFrameMkLst>
            <pc:docMk/>
            <pc:sldMk cId="3999026351" sldId="276"/>
            <ac:graphicFrameMk id="20" creationId="{722BB5D6-390D-4408-AAFC-548AFD6B8583}"/>
          </ac:graphicFrameMkLst>
        </pc:graphicFrameChg>
      </pc:sldChg>
      <pc:sldMasterChg chg="modSldLayout">
        <pc:chgData name="Flo Goemans" userId="33cb6a7f-d83e-4d85-8255-a91a81a83203" providerId="ADAL" clId="{DAD62015-930F-4CC6-8F0F-99D7143BC85E}" dt="2021-07-16T08:38:54.070" v="894"/>
        <pc:sldMasterMkLst>
          <pc:docMk/>
          <pc:sldMasterMk cId="2844265906" sldId="2147483912"/>
        </pc:sldMasterMkLst>
        <pc:sldLayoutChg chg="delSp">
          <pc:chgData name="Flo Goemans" userId="33cb6a7f-d83e-4d85-8255-a91a81a83203" providerId="ADAL" clId="{DAD62015-930F-4CC6-8F0F-99D7143BC85E}" dt="2021-07-16T08:38:54.070" v="894"/>
          <pc:sldLayoutMkLst>
            <pc:docMk/>
            <pc:sldMasterMk cId="2844265906" sldId="2147483912"/>
            <pc:sldLayoutMk cId="3260227006" sldId="2147483930"/>
          </pc:sldLayoutMkLst>
          <pc:spChg chg="del">
            <ac:chgData name="Flo Goemans" userId="33cb6a7f-d83e-4d85-8255-a91a81a83203" providerId="ADAL" clId="{DAD62015-930F-4CC6-8F0F-99D7143BC85E}" dt="2021-07-16T08:38:54.070" v="894"/>
            <ac:spMkLst>
              <pc:docMk/>
              <pc:sldMasterMk cId="2844265906" sldId="2147483912"/>
              <pc:sldLayoutMk cId="3260227006" sldId="2147483930"/>
              <ac:spMk id="7" creationId="{00000000-0000-0000-0000-000000000000}"/>
            </ac:spMkLst>
          </pc:spChg>
        </pc:sldLayoutChg>
      </pc:sldMasterChg>
      <pc:sldMasterChg chg="modSldLayout">
        <pc:chgData name="Flo Goemans" userId="33cb6a7f-d83e-4d85-8255-a91a81a83203" providerId="ADAL" clId="{DAD62015-930F-4CC6-8F0F-99D7143BC85E}" dt="2021-07-16T08:39:38.769" v="903"/>
        <pc:sldMasterMkLst>
          <pc:docMk/>
          <pc:sldMasterMk cId="300530820" sldId="2147483998"/>
        </pc:sldMasterMkLst>
        <pc:sldLayoutChg chg="delSp">
          <pc:chgData name="Flo Goemans" userId="33cb6a7f-d83e-4d85-8255-a91a81a83203" providerId="ADAL" clId="{DAD62015-930F-4CC6-8F0F-99D7143BC85E}" dt="2021-07-16T08:39:38.769" v="903"/>
          <pc:sldLayoutMkLst>
            <pc:docMk/>
            <pc:sldMasterMk cId="300530820" sldId="2147483998"/>
            <pc:sldLayoutMk cId="3702671999" sldId="2147484016"/>
          </pc:sldLayoutMkLst>
          <pc:spChg chg="del">
            <ac:chgData name="Flo Goemans" userId="33cb6a7f-d83e-4d85-8255-a91a81a83203" providerId="ADAL" clId="{DAD62015-930F-4CC6-8F0F-99D7143BC85E}" dt="2021-07-16T08:39:38.769" v="903"/>
            <ac:spMkLst>
              <pc:docMk/>
              <pc:sldMasterMk cId="300530820" sldId="2147483998"/>
              <pc:sldLayoutMk cId="3702671999" sldId="2147484016"/>
              <ac:spMk id="7" creationId="{00000000-0000-0000-0000-000000000000}"/>
            </ac:spMkLst>
          </pc:spChg>
        </pc:sldLayoutChg>
      </pc:sldMasterChg>
      <pc:sldMasterChg chg="modSldLayout">
        <pc:chgData name="Flo Goemans" userId="33cb6a7f-d83e-4d85-8255-a91a81a83203" providerId="ADAL" clId="{DAD62015-930F-4CC6-8F0F-99D7143BC85E}" dt="2021-07-16T08:40:27.312" v="928"/>
        <pc:sldMasterMkLst>
          <pc:docMk/>
          <pc:sldMasterMk cId="3525541645" sldId="2147484190"/>
        </pc:sldMasterMkLst>
        <pc:sldLayoutChg chg="delSp">
          <pc:chgData name="Flo Goemans" userId="33cb6a7f-d83e-4d85-8255-a91a81a83203" providerId="ADAL" clId="{DAD62015-930F-4CC6-8F0F-99D7143BC85E}" dt="2021-07-16T08:40:27.312" v="928"/>
          <pc:sldLayoutMkLst>
            <pc:docMk/>
            <pc:sldMasterMk cId="3525541645" sldId="2147484190"/>
            <pc:sldLayoutMk cId="4251219953" sldId="2147484208"/>
          </pc:sldLayoutMkLst>
          <pc:spChg chg="del">
            <ac:chgData name="Flo Goemans" userId="33cb6a7f-d83e-4d85-8255-a91a81a83203" providerId="ADAL" clId="{DAD62015-930F-4CC6-8F0F-99D7143BC85E}" dt="2021-07-16T08:40:27.312" v="928"/>
            <ac:spMkLst>
              <pc:docMk/>
              <pc:sldMasterMk cId="3525541645" sldId="2147484190"/>
              <pc:sldLayoutMk cId="4251219953" sldId="2147484208"/>
              <ac:spMk id="7" creationId="{00000000-0000-0000-0000-000000000000}"/>
            </ac:spMkLst>
          </pc:spChg>
          <pc:spChg chg="del">
            <ac:chgData name="Flo Goemans" userId="33cb6a7f-d83e-4d85-8255-a91a81a83203" providerId="ADAL" clId="{DAD62015-930F-4CC6-8F0F-99D7143BC85E}" dt="2021-07-16T08:40:27.312" v="928"/>
            <ac:spMkLst>
              <pc:docMk/>
              <pc:sldMasterMk cId="3525541645" sldId="2147484190"/>
              <pc:sldLayoutMk cId="4251219953" sldId="2147484208"/>
              <ac:spMk id="9" creationId="{00000000-0000-0000-0000-000000000000}"/>
            </ac:spMkLst>
          </pc:spChg>
          <pc:spChg chg="del">
            <ac:chgData name="Flo Goemans" userId="33cb6a7f-d83e-4d85-8255-a91a81a83203" providerId="ADAL" clId="{DAD62015-930F-4CC6-8F0F-99D7143BC85E}" dt="2021-07-16T08:40:27.312" v="928"/>
            <ac:spMkLst>
              <pc:docMk/>
              <pc:sldMasterMk cId="3525541645" sldId="2147484190"/>
              <pc:sldLayoutMk cId="4251219953" sldId="2147484208"/>
              <ac:spMk id="29" creationId="{00000000-0000-0000-0000-000000000000}"/>
            </ac:spMkLst>
          </pc:spChg>
        </pc:sldLayoutChg>
      </pc:sldMasterChg>
    </pc:docChg>
  </pc:docChgLst>
  <pc:docChgLst>
    <pc:chgData name="Flo Goemans" userId="05453d9d-bb34-49a4-af3a-518c5f8f4faa" providerId="ADAL" clId="{48F56528-027F-49E1-9DBC-B0671BC4350B}"/>
    <pc:docChg chg="custSel modSld">
      <pc:chgData name="Flo Goemans" userId="05453d9d-bb34-49a4-af3a-518c5f8f4faa" providerId="ADAL" clId="{48F56528-027F-49E1-9DBC-B0671BC4350B}" dt="2023-02-20T16:19:12.242" v="182" actId="20577"/>
      <pc:docMkLst>
        <pc:docMk/>
      </pc:docMkLst>
      <pc:sldChg chg="modSp mod">
        <pc:chgData name="Flo Goemans" userId="05453d9d-bb34-49a4-af3a-518c5f8f4faa" providerId="ADAL" clId="{48F56528-027F-49E1-9DBC-B0671BC4350B}" dt="2023-02-20T16:19:12.242" v="182" actId="20577"/>
        <pc:sldMkLst>
          <pc:docMk/>
          <pc:sldMk cId="2377141023" sldId="256"/>
        </pc:sldMkLst>
        <pc:spChg chg="mod">
          <ac:chgData name="Flo Goemans" userId="05453d9d-bb34-49a4-af3a-518c5f8f4faa" providerId="ADAL" clId="{48F56528-027F-49E1-9DBC-B0671BC4350B}" dt="2023-02-20T16:19:12.242" v="182" actId="20577"/>
          <ac:spMkLst>
            <pc:docMk/>
            <pc:sldMk cId="2377141023" sldId="256"/>
            <ac:spMk id="3" creationId="{C24A00F5-7948-421C-9785-DE7C805CB63F}"/>
          </ac:spMkLst>
        </pc:spChg>
      </pc:sldChg>
    </pc:docChg>
  </pc:docChgLst>
  <pc:docChgLst>
    <pc:chgData name="Flo Goemans" userId="05453d9d-bb34-49a4-af3a-518c5f8f4faa" providerId="ADAL" clId="{ED5449A6-8CDE-410D-8853-C999C8448C87}"/>
    <pc:docChg chg="undo redo custSel addSld delSld modSld sldOrd">
      <pc:chgData name="Flo Goemans" userId="05453d9d-bb34-49a4-af3a-518c5f8f4faa" providerId="ADAL" clId="{ED5449A6-8CDE-410D-8853-C999C8448C87}" dt="2023-03-08T09:26:40.975" v="7222" actId="1076"/>
      <pc:docMkLst>
        <pc:docMk/>
      </pc:docMkLst>
      <pc:sldChg chg="addSp delSp modSp mod delDesignElem modNotesTx">
        <pc:chgData name="Flo Goemans" userId="05453d9d-bb34-49a4-af3a-518c5f8f4faa" providerId="ADAL" clId="{ED5449A6-8CDE-410D-8853-C999C8448C87}" dt="2023-03-05T19:26:21.070" v="6672" actId="27636"/>
        <pc:sldMkLst>
          <pc:docMk/>
          <pc:sldMk cId="2377141023" sldId="256"/>
        </pc:sldMkLst>
        <pc:spChg chg="mod">
          <ac:chgData name="Flo Goemans" userId="05453d9d-bb34-49a4-af3a-518c5f8f4faa" providerId="ADAL" clId="{ED5449A6-8CDE-410D-8853-C999C8448C87}" dt="2023-03-04T13:38:56.791" v="333"/>
          <ac:spMkLst>
            <pc:docMk/>
            <pc:sldMk cId="2377141023" sldId="256"/>
            <ac:spMk id="2" creationId="{217368E1-A29B-4DD9-94BE-ABA4A938A2B2}"/>
          </ac:spMkLst>
        </pc:spChg>
        <pc:spChg chg="mod">
          <ac:chgData name="Flo Goemans" userId="05453d9d-bb34-49a4-af3a-518c5f8f4faa" providerId="ADAL" clId="{ED5449A6-8CDE-410D-8853-C999C8448C87}" dt="2023-03-05T19:26:21.070" v="6672" actId="27636"/>
          <ac:spMkLst>
            <pc:docMk/>
            <pc:sldMk cId="2377141023" sldId="256"/>
            <ac:spMk id="3" creationId="{C24A00F5-7948-421C-9785-DE7C805CB63F}"/>
          </ac:spMkLst>
        </pc:spChg>
        <pc:spChg chg="add del">
          <ac:chgData name="Flo Goemans" userId="05453d9d-bb34-49a4-af3a-518c5f8f4faa" providerId="ADAL" clId="{ED5449A6-8CDE-410D-8853-C999C8448C87}" dt="2023-03-04T13:39:56.156" v="347"/>
          <ac:spMkLst>
            <pc:docMk/>
            <pc:sldMk cId="2377141023" sldId="256"/>
            <ac:spMk id="33" creationId="{8C516CC8-80AC-446C-A56E-9F54B7210402}"/>
          </ac:spMkLst>
        </pc:spChg>
        <pc:spChg chg="add del">
          <ac:chgData name="Flo Goemans" userId="05453d9d-bb34-49a4-af3a-518c5f8f4faa" providerId="ADAL" clId="{ED5449A6-8CDE-410D-8853-C999C8448C87}" dt="2023-03-04T13:39:56.156" v="347"/>
          <ac:spMkLst>
            <pc:docMk/>
            <pc:sldMk cId="2377141023" sldId="256"/>
            <ac:spMk id="34" creationId="{0E30439A-8A5B-46EC-8283-9B6B031D40D0}"/>
          </ac:spMkLst>
        </pc:spChg>
        <pc:spChg chg="add del">
          <ac:chgData name="Flo Goemans" userId="05453d9d-bb34-49a4-af3a-518c5f8f4faa" providerId="ADAL" clId="{ED5449A6-8CDE-410D-8853-C999C8448C87}" dt="2023-03-04T13:39:56.156" v="347"/>
          <ac:spMkLst>
            <pc:docMk/>
            <pc:sldMk cId="2377141023" sldId="256"/>
            <ac:spMk id="35" creationId="{53947E58-F088-49F1-A3D1-DEA690192E84}"/>
          </ac:spMkLst>
        </pc:spChg>
        <pc:spChg chg="add del">
          <ac:chgData name="Flo Goemans" userId="05453d9d-bb34-49a4-af3a-518c5f8f4faa" providerId="ADAL" clId="{ED5449A6-8CDE-410D-8853-C999C8448C87}" dt="2023-03-04T13:39:56.156" v="347"/>
          <ac:spMkLst>
            <pc:docMk/>
            <pc:sldMk cId="2377141023" sldId="256"/>
            <ac:spMk id="36" creationId="{5CEAD642-85CF-4750-8432-7C80C901F001}"/>
          </ac:spMkLst>
        </pc:spChg>
        <pc:spChg chg="add del">
          <ac:chgData name="Flo Goemans" userId="05453d9d-bb34-49a4-af3a-518c5f8f4faa" providerId="ADAL" clId="{ED5449A6-8CDE-410D-8853-C999C8448C87}" dt="2023-03-04T13:39:56.156" v="347"/>
          <ac:spMkLst>
            <pc:docMk/>
            <pc:sldMk cId="2377141023" sldId="256"/>
            <ac:spMk id="37" creationId="{FA33EEAE-15D5-4119-8C1E-89D943F911EF}"/>
          </ac:spMkLst>
        </pc:spChg>
        <pc:spChg chg="add del">
          <ac:chgData name="Flo Goemans" userId="05453d9d-bb34-49a4-af3a-518c5f8f4faa" providerId="ADAL" clId="{ED5449A6-8CDE-410D-8853-C999C8448C87}" dt="2023-03-04T13:39:56.156" v="347"/>
          <ac:spMkLst>
            <pc:docMk/>
            <pc:sldMk cId="2377141023" sldId="256"/>
            <ac:spMk id="38" creationId="{730D8B3B-9B80-4025-B934-26DC7D7CD231}"/>
          </ac:spMkLst>
        </pc:spChg>
        <pc:spChg chg="add del">
          <ac:chgData name="Flo Goemans" userId="05453d9d-bb34-49a4-af3a-518c5f8f4faa" providerId="ADAL" clId="{ED5449A6-8CDE-410D-8853-C999C8448C87}" dt="2023-03-04T13:39:56.156" v="347"/>
          <ac:spMkLst>
            <pc:docMk/>
            <pc:sldMk cId="2377141023" sldId="256"/>
            <ac:spMk id="39" creationId="{B5A1B09C-1565-46F8-B70F-621C5EB48A09}"/>
          </ac:spMkLst>
        </pc:spChg>
      </pc:sldChg>
      <pc:sldChg chg="addSp delSp modSp mod ord delDesignElem modNotesTx">
        <pc:chgData name="Flo Goemans" userId="05453d9d-bb34-49a4-af3a-518c5f8f4faa" providerId="ADAL" clId="{ED5449A6-8CDE-410D-8853-C999C8448C87}" dt="2023-03-05T19:04:41.826" v="4635" actId="113"/>
        <pc:sldMkLst>
          <pc:docMk/>
          <pc:sldMk cId="3754560528" sldId="258"/>
        </pc:sldMkLst>
        <pc:spChg chg="mod">
          <ac:chgData name="Flo Goemans" userId="05453d9d-bb34-49a4-af3a-518c5f8f4faa" providerId="ADAL" clId="{ED5449A6-8CDE-410D-8853-C999C8448C87}" dt="2023-03-04T13:26:57.059" v="252" actId="20577"/>
          <ac:spMkLst>
            <pc:docMk/>
            <pc:sldMk cId="3754560528" sldId="258"/>
            <ac:spMk id="2" creationId="{664BE531-20E5-422B-949E-9EC8AF817CFB}"/>
          </ac:spMkLst>
        </pc:spChg>
        <pc:spChg chg="mod">
          <ac:chgData name="Flo Goemans" userId="05453d9d-bb34-49a4-af3a-518c5f8f4faa" providerId="ADAL" clId="{ED5449A6-8CDE-410D-8853-C999C8448C87}" dt="2023-03-04T17:57:11.110" v="1172" actId="5793"/>
          <ac:spMkLst>
            <pc:docMk/>
            <pc:sldMk cId="3754560528" sldId="258"/>
            <ac:spMk id="3" creationId="{9D6FA108-38DA-4ACE-9F42-96F411877490}"/>
          </ac:spMkLst>
        </pc:spChg>
        <pc:spChg chg="add del">
          <ac:chgData name="Flo Goemans" userId="05453d9d-bb34-49a4-af3a-518c5f8f4faa" providerId="ADAL" clId="{ED5449A6-8CDE-410D-8853-C999C8448C87}" dt="2023-03-04T13:39:56.156" v="347"/>
          <ac:spMkLst>
            <pc:docMk/>
            <pc:sldMk cId="3754560528" sldId="258"/>
            <ac:spMk id="8" creationId="{1B15ED52-F352-441B-82BF-E0EA34836D08}"/>
          </ac:spMkLst>
        </pc:spChg>
        <pc:spChg chg="add del">
          <ac:chgData name="Flo Goemans" userId="05453d9d-bb34-49a4-af3a-518c5f8f4faa" providerId="ADAL" clId="{ED5449A6-8CDE-410D-8853-C999C8448C87}" dt="2023-03-04T13:39:56.156" v="347"/>
          <ac:spMkLst>
            <pc:docMk/>
            <pc:sldMk cId="3754560528" sldId="258"/>
            <ac:spMk id="10" creationId="{3B2E3793-BFE6-45A2-9B7B-E18844431C99}"/>
          </ac:spMkLst>
        </pc:spChg>
        <pc:spChg chg="add del">
          <ac:chgData name="Flo Goemans" userId="05453d9d-bb34-49a4-af3a-518c5f8f4faa" providerId="ADAL" clId="{ED5449A6-8CDE-410D-8853-C999C8448C87}" dt="2023-03-04T13:39:56.156" v="347"/>
          <ac:spMkLst>
            <pc:docMk/>
            <pc:sldMk cId="3754560528" sldId="258"/>
            <ac:spMk id="12" creationId="{BC4C4868-CB8F-4AF9-9CDB-8108F2C19B67}"/>
          </ac:spMkLst>
        </pc:spChg>
        <pc:spChg chg="add del">
          <ac:chgData name="Flo Goemans" userId="05453d9d-bb34-49a4-af3a-518c5f8f4faa" providerId="ADAL" clId="{ED5449A6-8CDE-410D-8853-C999C8448C87}" dt="2023-03-04T13:39:56.156" v="347"/>
          <ac:spMkLst>
            <pc:docMk/>
            <pc:sldMk cId="3754560528" sldId="258"/>
            <ac:spMk id="14" creationId="{375E0459-6403-40CD-989D-56A4407CA12E}"/>
          </ac:spMkLst>
        </pc:spChg>
        <pc:spChg chg="add del">
          <ac:chgData name="Flo Goemans" userId="05453d9d-bb34-49a4-af3a-518c5f8f4faa" providerId="ADAL" clId="{ED5449A6-8CDE-410D-8853-C999C8448C87}" dt="2023-03-04T13:39:56.156" v="347"/>
          <ac:spMkLst>
            <pc:docMk/>
            <pc:sldMk cId="3754560528" sldId="258"/>
            <ac:spMk id="16" creationId="{53E5B1A8-3AC9-4BD1-9BBC-78CA94F2D1BA}"/>
          </ac:spMkLst>
        </pc:spChg>
        <pc:picChg chg="add mod">
          <ac:chgData name="Flo Goemans" userId="05453d9d-bb34-49a4-af3a-518c5f8f4faa" providerId="ADAL" clId="{ED5449A6-8CDE-410D-8853-C999C8448C87}" dt="2023-03-04T17:57:00.880" v="1168" actId="1076"/>
          <ac:picMkLst>
            <pc:docMk/>
            <pc:sldMk cId="3754560528" sldId="258"/>
            <ac:picMk id="4" creationId="{EA205BD9-A8C3-83D5-9A5A-33FDAD4C4310}"/>
          </ac:picMkLst>
        </pc:picChg>
      </pc:sldChg>
      <pc:sldChg chg="del">
        <pc:chgData name="Flo Goemans" userId="05453d9d-bb34-49a4-af3a-518c5f8f4faa" providerId="ADAL" clId="{ED5449A6-8CDE-410D-8853-C999C8448C87}" dt="2023-03-01T19:20:55.450" v="0" actId="2696"/>
        <pc:sldMkLst>
          <pc:docMk/>
          <pc:sldMk cId="2104346639" sldId="260"/>
        </pc:sldMkLst>
      </pc:sldChg>
      <pc:sldChg chg="addSp delSp delDesignElem">
        <pc:chgData name="Flo Goemans" userId="05453d9d-bb34-49a4-af3a-518c5f8f4faa" providerId="ADAL" clId="{ED5449A6-8CDE-410D-8853-C999C8448C87}" dt="2023-03-04T13:39:56.156" v="347"/>
        <pc:sldMkLst>
          <pc:docMk/>
          <pc:sldMk cId="1122245768" sldId="262"/>
        </pc:sldMkLst>
        <pc:spChg chg="add del">
          <ac:chgData name="Flo Goemans" userId="05453d9d-bb34-49a4-af3a-518c5f8f4faa" providerId="ADAL" clId="{ED5449A6-8CDE-410D-8853-C999C8448C87}" dt="2023-03-04T13:39:56.156" v="347"/>
          <ac:spMkLst>
            <pc:docMk/>
            <pc:sldMk cId="1122245768" sldId="262"/>
            <ac:spMk id="9" creationId="{A8384FB5-9ADC-4DDC-881B-597D56F5B15D}"/>
          </ac:spMkLst>
        </pc:spChg>
        <pc:spChg chg="add del">
          <ac:chgData name="Flo Goemans" userId="05453d9d-bb34-49a4-af3a-518c5f8f4faa" providerId="ADAL" clId="{ED5449A6-8CDE-410D-8853-C999C8448C87}" dt="2023-03-04T13:39:56.156" v="347"/>
          <ac:spMkLst>
            <pc:docMk/>
            <pc:sldMk cId="1122245768" sldId="262"/>
            <ac:spMk id="11" creationId="{BC05CA36-AD6A-4ABF-9A05-52E5A143D2BB}"/>
          </ac:spMkLst>
        </pc:spChg>
        <pc:spChg chg="add del">
          <ac:chgData name="Flo Goemans" userId="05453d9d-bb34-49a4-af3a-518c5f8f4faa" providerId="ADAL" clId="{ED5449A6-8CDE-410D-8853-C999C8448C87}" dt="2023-03-04T13:39:56.156" v="347"/>
          <ac:spMkLst>
            <pc:docMk/>
            <pc:sldMk cId="1122245768" sldId="262"/>
            <ac:spMk id="13" creationId="{D4331EE8-85A4-4588-8D9E-70E534D477DB}"/>
          </ac:spMkLst>
        </pc:spChg>
        <pc:spChg chg="add del">
          <ac:chgData name="Flo Goemans" userId="05453d9d-bb34-49a4-af3a-518c5f8f4faa" providerId="ADAL" clId="{ED5449A6-8CDE-410D-8853-C999C8448C87}" dt="2023-03-04T13:39:56.156" v="347"/>
          <ac:spMkLst>
            <pc:docMk/>
            <pc:sldMk cId="1122245768" sldId="262"/>
            <ac:spMk id="15" creationId="{49D6C862-61CC-4B46-8080-96583D653BAB}"/>
          </ac:spMkLst>
        </pc:spChg>
        <pc:spChg chg="add del">
          <ac:chgData name="Flo Goemans" userId="05453d9d-bb34-49a4-af3a-518c5f8f4faa" providerId="ADAL" clId="{ED5449A6-8CDE-410D-8853-C999C8448C87}" dt="2023-03-04T13:39:56.156" v="347"/>
          <ac:spMkLst>
            <pc:docMk/>
            <pc:sldMk cId="1122245768" sldId="262"/>
            <ac:spMk id="17" creationId="{E37EECFC-A684-4391-AE85-4CDAF5565F61}"/>
          </ac:spMkLst>
        </pc:spChg>
      </pc:sldChg>
      <pc:sldChg chg="addSp delSp modSp mod setBg delDesignElem modNotesTx">
        <pc:chgData name="Flo Goemans" userId="05453d9d-bb34-49a4-af3a-518c5f8f4faa" providerId="ADAL" clId="{ED5449A6-8CDE-410D-8853-C999C8448C87}" dt="2023-03-05T19:08:31.686" v="4654" actId="20577"/>
        <pc:sldMkLst>
          <pc:docMk/>
          <pc:sldMk cId="2678158933" sldId="264"/>
        </pc:sldMkLst>
        <pc:spChg chg="add del mod">
          <ac:chgData name="Flo Goemans" userId="05453d9d-bb34-49a4-af3a-518c5f8f4faa" providerId="ADAL" clId="{ED5449A6-8CDE-410D-8853-C999C8448C87}" dt="2023-03-04T17:58:11.619" v="1179" actId="478"/>
          <ac:spMkLst>
            <pc:docMk/>
            <pc:sldMk cId="2678158933" sldId="264"/>
            <ac:spMk id="4" creationId="{A36A00C2-EB36-5D98-0D72-740BE6FE67A3}"/>
          </ac:spMkLst>
        </pc:spChg>
        <pc:spChg chg="add del mod">
          <ac:chgData name="Flo Goemans" userId="05453d9d-bb34-49a4-af3a-518c5f8f4faa" providerId="ADAL" clId="{ED5449A6-8CDE-410D-8853-C999C8448C87}" dt="2023-03-04T13:43:24.606" v="381" actId="478"/>
          <ac:spMkLst>
            <pc:docMk/>
            <pc:sldMk cId="2678158933" sldId="264"/>
            <ac:spMk id="7" creationId="{BC3EF5EA-B07F-AD6A-46BC-4C1388FF021A}"/>
          </ac:spMkLst>
        </pc:spChg>
        <pc:spChg chg="add del mod">
          <ac:chgData name="Flo Goemans" userId="05453d9d-bb34-49a4-af3a-518c5f8f4faa" providerId="ADAL" clId="{ED5449A6-8CDE-410D-8853-C999C8448C87}" dt="2023-03-04T17:57:53.143" v="1175" actId="478"/>
          <ac:spMkLst>
            <pc:docMk/>
            <pc:sldMk cId="2678158933" sldId="264"/>
            <ac:spMk id="8" creationId="{2DE12364-415F-DFEA-9D9A-156D1EB5538B}"/>
          </ac:spMkLst>
        </pc:spChg>
        <pc:spChg chg="add del mod">
          <ac:chgData name="Flo Goemans" userId="05453d9d-bb34-49a4-af3a-518c5f8f4faa" providerId="ADAL" clId="{ED5449A6-8CDE-410D-8853-C999C8448C87}" dt="2023-03-04T17:58:26.052" v="1183" actId="478"/>
          <ac:spMkLst>
            <pc:docMk/>
            <pc:sldMk cId="2678158933" sldId="264"/>
            <ac:spMk id="10" creationId="{0F5DB27C-6F75-CEDB-77B7-998C5925471D}"/>
          </ac:spMkLst>
        </pc:spChg>
        <pc:spChg chg="add del">
          <ac:chgData name="Flo Goemans" userId="05453d9d-bb34-49a4-af3a-518c5f8f4faa" providerId="ADAL" clId="{ED5449A6-8CDE-410D-8853-C999C8448C87}" dt="2023-03-04T13:41:15.135" v="357" actId="26606"/>
          <ac:spMkLst>
            <pc:docMk/>
            <pc:sldMk cId="2678158933" sldId="264"/>
            <ac:spMk id="11" creationId="{AB8C311F-7253-4AED-9701-7FC0708C41C7}"/>
          </ac:spMkLst>
        </pc:spChg>
        <pc:spChg chg="add mod">
          <ac:chgData name="Flo Goemans" userId="05453d9d-bb34-49a4-af3a-518c5f8f4faa" providerId="ADAL" clId="{ED5449A6-8CDE-410D-8853-C999C8448C87}" dt="2023-03-04T17:59:21.597" v="1195" actId="14100"/>
          <ac:spMkLst>
            <pc:docMk/>
            <pc:sldMk cId="2678158933" sldId="264"/>
            <ac:spMk id="12" creationId="{52102CBB-DF5C-1620-9CFD-EFC4B6D8C3A8}"/>
          </ac:spMkLst>
        </pc:spChg>
        <pc:spChg chg="add del">
          <ac:chgData name="Flo Goemans" userId="05453d9d-bb34-49a4-af3a-518c5f8f4faa" providerId="ADAL" clId="{ED5449A6-8CDE-410D-8853-C999C8448C87}" dt="2023-03-04T13:41:15.135" v="357" actId="26606"/>
          <ac:spMkLst>
            <pc:docMk/>
            <pc:sldMk cId="2678158933" sldId="264"/>
            <ac:spMk id="13" creationId="{E2384209-CB15-4CDF-9D31-C44FD9A3F20D}"/>
          </ac:spMkLst>
        </pc:spChg>
        <pc:spChg chg="add del">
          <ac:chgData name="Flo Goemans" userId="05453d9d-bb34-49a4-af3a-518c5f8f4faa" providerId="ADAL" clId="{ED5449A6-8CDE-410D-8853-C999C8448C87}" dt="2023-03-04T13:41:15.135" v="357" actId="26606"/>
          <ac:spMkLst>
            <pc:docMk/>
            <pc:sldMk cId="2678158933" sldId="264"/>
            <ac:spMk id="14" creationId="{2633B3B5-CC90-43F0-8714-D31D1F3F0209}"/>
          </ac:spMkLst>
        </pc:spChg>
        <pc:spChg chg="add mod">
          <ac:chgData name="Flo Goemans" userId="05453d9d-bb34-49a4-af3a-518c5f8f4faa" providerId="ADAL" clId="{ED5449A6-8CDE-410D-8853-C999C8448C87}" dt="2023-03-04T18:57:13.206" v="2020" actId="1076"/>
          <ac:spMkLst>
            <pc:docMk/>
            <pc:sldMk cId="2678158933" sldId="264"/>
            <ac:spMk id="15" creationId="{81CFE854-AC21-30C3-F407-6DECC4BF9526}"/>
          </ac:spMkLst>
        </pc:spChg>
        <pc:spChg chg="add del">
          <ac:chgData name="Flo Goemans" userId="05453d9d-bb34-49a4-af3a-518c5f8f4faa" providerId="ADAL" clId="{ED5449A6-8CDE-410D-8853-C999C8448C87}" dt="2023-03-04T13:41:15.135" v="357" actId="26606"/>
          <ac:spMkLst>
            <pc:docMk/>
            <pc:sldMk cId="2678158933" sldId="264"/>
            <ac:spMk id="16" creationId="{A8D57A06-A426-446D-B02C-A2DC6B62E45E}"/>
          </ac:spMkLst>
        </pc:spChg>
        <pc:spChg chg="add del">
          <ac:chgData name="Flo Goemans" userId="05453d9d-bb34-49a4-af3a-518c5f8f4faa" providerId="ADAL" clId="{ED5449A6-8CDE-410D-8853-C999C8448C87}" dt="2023-03-04T13:41:15.135" v="357" actId="26606"/>
          <ac:spMkLst>
            <pc:docMk/>
            <pc:sldMk cId="2678158933" sldId="264"/>
            <ac:spMk id="21" creationId="{5F9CFCE6-877F-4858-B8BD-2C52CA8AFBC4}"/>
          </ac:spMkLst>
        </pc:spChg>
        <pc:spChg chg="add del">
          <ac:chgData name="Flo Goemans" userId="05453d9d-bb34-49a4-af3a-518c5f8f4faa" providerId="ADAL" clId="{ED5449A6-8CDE-410D-8853-C999C8448C87}" dt="2023-03-04T13:41:15.135" v="357" actId="26606"/>
          <ac:spMkLst>
            <pc:docMk/>
            <pc:sldMk cId="2678158933" sldId="264"/>
            <ac:spMk id="23" creationId="{8213F8A0-12AE-4514-8372-0DD766EC28EE}"/>
          </ac:spMkLst>
        </pc:spChg>
        <pc:spChg chg="add del">
          <ac:chgData name="Flo Goemans" userId="05453d9d-bb34-49a4-af3a-518c5f8f4faa" providerId="ADAL" clId="{ED5449A6-8CDE-410D-8853-C999C8448C87}" dt="2023-03-04T13:41:15.135" v="357" actId="26606"/>
          <ac:spMkLst>
            <pc:docMk/>
            <pc:sldMk cId="2678158933" sldId="264"/>
            <ac:spMk id="25" creationId="{9EFF17D4-9A8C-4CE5-B096-D8CCD4400437}"/>
          </ac:spMkLst>
        </pc:spChg>
        <pc:picChg chg="add del mod">
          <ac:chgData name="Flo Goemans" userId="05453d9d-bb34-49a4-af3a-518c5f8f4faa" providerId="ADAL" clId="{ED5449A6-8CDE-410D-8853-C999C8448C87}" dt="2023-03-04T13:42:18.794" v="372" actId="478"/>
          <ac:picMkLst>
            <pc:docMk/>
            <pc:sldMk cId="2678158933" sldId="264"/>
            <ac:picMk id="2" creationId="{5314D56A-464F-23CE-BBBF-59734A3C82AC}"/>
          </ac:picMkLst>
        </pc:picChg>
        <pc:picChg chg="mod">
          <ac:chgData name="Flo Goemans" userId="05453d9d-bb34-49a4-af3a-518c5f8f4faa" providerId="ADAL" clId="{ED5449A6-8CDE-410D-8853-C999C8448C87}" dt="2023-03-04T17:59:17.267" v="1194" actId="14100"/>
          <ac:picMkLst>
            <pc:docMk/>
            <pc:sldMk cId="2678158933" sldId="264"/>
            <ac:picMk id="3" creationId="{848928E0-DF81-4970-AAA2-07B124A08052}"/>
          </ac:picMkLst>
        </pc:picChg>
        <pc:picChg chg="add del mod">
          <ac:chgData name="Flo Goemans" userId="05453d9d-bb34-49a4-af3a-518c5f8f4faa" providerId="ADAL" clId="{ED5449A6-8CDE-410D-8853-C999C8448C87}" dt="2023-03-04T17:58:39.605" v="1187" actId="478"/>
          <ac:picMkLst>
            <pc:docMk/>
            <pc:sldMk cId="2678158933" sldId="264"/>
            <ac:picMk id="5" creationId="{C17BF98C-0AE3-AC51-97A3-F9F9AA473BAA}"/>
          </ac:picMkLst>
        </pc:picChg>
        <pc:picChg chg="add del mod">
          <ac:chgData name="Flo Goemans" userId="05453d9d-bb34-49a4-af3a-518c5f8f4faa" providerId="ADAL" clId="{ED5449A6-8CDE-410D-8853-C999C8448C87}" dt="2023-03-04T17:57:47.971" v="1173" actId="478"/>
          <ac:picMkLst>
            <pc:docMk/>
            <pc:sldMk cId="2678158933" sldId="264"/>
            <ac:picMk id="6" creationId="{19B489B4-B0B7-2FA3-2532-818DE13F25E5}"/>
          </ac:picMkLst>
        </pc:picChg>
      </pc:sldChg>
      <pc:sldChg chg="addSp delSp del delDesignElem">
        <pc:chgData name="Flo Goemans" userId="05453d9d-bb34-49a4-af3a-518c5f8f4faa" providerId="ADAL" clId="{ED5449A6-8CDE-410D-8853-C999C8448C87}" dt="2023-03-04T13:47:09.891" v="493" actId="47"/>
        <pc:sldMkLst>
          <pc:docMk/>
          <pc:sldMk cId="3763982109" sldId="266"/>
        </pc:sldMkLst>
        <pc:spChg chg="add del">
          <ac:chgData name="Flo Goemans" userId="05453d9d-bb34-49a4-af3a-518c5f8f4faa" providerId="ADAL" clId="{ED5449A6-8CDE-410D-8853-C999C8448C87}" dt="2023-03-04T13:39:56.156" v="347"/>
          <ac:spMkLst>
            <pc:docMk/>
            <pc:sldMk cId="3763982109" sldId="266"/>
            <ac:spMk id="9" creationId="{BACC6370-2D7E-4714-9D71-7542949D7D5D}"/>
          </ac:spMkLst>
        </pc:spChg>
        <pc:spChg chg="add del">
          <ac:chgData name="Flo Goemans" userId="05453d9d-bb34-49a4-af3a-518c5f8f4faa" providerId="ADAL" clId="{ED5449A6-8CDE-410D-8853-C999C8448C87}" dt="2023-03-04T13:39:56.156" v="347"/>
          <ac:spMkLst>
            <pc:docMk/>
            <pc:sldMk cId="3763982109" sldId="266"/>
            <ac:spMk id="11" creationId="{F68B3F68-107C-434F-AA38-110D5EA91B85}"/>
          </ac:spMkLst>
        </pc:spChg>
        <pc:spChg chg="add del">
          <ac:chgData name="Flo Goemans" userId="05453d9d-bb34-49a4-af3a-518c5f8f4faa" providerId="ADAL" clId="{ED5449A6-8CDE-410D-8853-C999C8448C87}" dt="2023-03-04T13:39:56.156" v="347"/>
          <ac:spMkLst>
            <pc:docMk/>
            <pc:sldMk cId="3763982109" sldId="266"/>
            <ac:spMk id="13" creationId="{AAD0DBB9-1A4B-4391-81D4-CB19F9AB918A}"/>
          </ac:spMkLst>
        </pc:spChg>
        <pc:spChg chg="add del">
          <ac:chgData name="Flo Goemans" userId="05453d9d-bb34-49a4-af3a-518c5f8f4faa" providerId="ADAL" clId="{ED5449A6-8CDE-410D-8853-C999C8448C87}" dt="2023-03-04T13:39:56.156" v="347"/>
          <ac:spMkLst>
            <pc:docMk/>
            <pc:sldMk cId="3763982109" sldId="266"/>
            <ac:spMk id="15" creationId="{063BBA22-50EA-4C4D-BE05-F1CE4E63AA56}"/>
          </ac:spMkLst>
        </pc:spChg>
      </pc:sldChg>
      <pc:sldChg chg="addSp delSp modSp del mod ord delDesignElem modNotesTx">
        <pc:chgData name="Flo Goemans" userId="05453d9d-bb34-49a4-af3a-518c5f8f4faa" providerId="ADAL" clId="{ED5449A6-8CDE-410D-8853-C999C8448C87}" dt="2023-03-04T15:09:18.508" v="1137" actId="2696"/>
        <pc:sldMkLst>
          <pc:docMk/>
          <pc:sldMk cId="2845189723" sldId="268"/>
        </pc:sldMkLst>
        <pc:spChg chg="mod">
          <ac:chgData name="Flo Goemans" userId="05453d9d-bb34-49a4-af3a-518c5f8f4faa" providerId="ADAL" clId="{ED5449A6-8CDE-410D-8853-C999C8448C87}" dt="2023-03-04T13:41:10.959" v="350" actId="1076"/>
          <ac:spMkLst>
            <pc:docMk/>
            <pc:sldMk cId="2845189723" sldId="268"/>
            <ac:spMk id="2" creationId="{3E060AE3-B2C7-400E-9BF2-75E08FA41378}"/>
          </ac:spMkLst>
        </pc:spChg>
        <pc:spChg chg="mod">
          <ac:chgData name="Flo Goemans" userId="05453d9d-bb34-49a4-af3a-518c5f8f4faa" providerId="ADAL" clId="{ED5449A6-8CDE-410D-8853-C999C8448C87}" dt="2023-03-04T13:38:56.791" v="333"/>
          <ac:spMkLst>
            <pc:docMk/>
            <pc:sldMk cId="2845189723" sldId="268"/>
            <ac:spMk id="3" creationId="{123E74C3-7A6F-4485-87F2-86C85D3789E7}"/>
          </ac:spMkLst>
        </pc:spChg>
        <pc:spChg chg="add del">
          <ac:chgData name="Flo Goemans" userId="05453d9d-bb34-49a4-af3a-518c5f8f4faa" providerId="ADAL" clId="{ED5449A6-8CDE-410D-8853-C999C8448C87}" dt="2023-03-04T13:39:56.156" v="347"/>
          <ac:spMkLst>
            <pc:docMk/>
            <pc:sldMk cId="2845189723" sldId="268"/>
            <ac:spMk id="8" creationId="{1B15ED52-F352-441B-82BF-E0EA34836D08}"/>
          </ac:spMkLst>
        </pc:spChg>
        <pc:spChg chg="add del">
          <ac:chgData name="Flo Goemans" userId="05453d9d-bb34-49a4-af3a-518c5f8f4faa" providerId="ADAL" clId="{ED5449A6-8CDE-410D-8853-C999C8448C87}" dt="2023-03-04T13:39:56.156" v="347"/>
          <ac:spMkLst>
            <pc:docMk/>
            <pc:sldMk cId="2845189723" sldId="268"/>
            <ac:spMk id="10" creationId="{3B2E3793-BFE6-45A2-9B7B-E18844431C99}"/>
          </ac:spMkLst>
        </pc:spChg>
        <pc:spChg chg="add del">
          <ac:chgData name="Flo Goemans" userId="05453d9d-bb34-49a4-af3a-518c5f8f4faa" providerId="ADAL" clId="{ED5449A6-8CDE-410D-8853-C999C8448C87}" dt="2023-03-04T13:39:56.156" v="347"/>
          <ac:spMkLst>
            <pc:docMk/>
            <pc:sldMk cId="2845189723" sldId="268"/>
            <ac:spMk id="12" creationId="{BC4C4868-CB8F-4AF9-9CDB-8108F2C19B67}"/>
          </ac:spMkLst>
        </pc:spChg>
        <pc:spChg chg="add del">
          <ac:chgData name="Flo Goemans" userId="05453d9d-bb34-49a4-af3a-518c5f8f4faa" providerId="ADAL" clId="{ED5449A6-8CDE-410D-8853-C999C8448C87}" dt="2023-03-04T13:39:56.156" v="347"/>
          <ac:spMkLst>
            <pc:docMk/>
            <pc:sldMk cId="2845189723" sldId="268"/>
            <ac:spMk id="14" creationId="{375E0459-6403-40CD-989D-56A4407CA12E}"/>
          </ac:spMkLst>
        </pc:spChg>
        <pc:spChg chg="add del">
          <ac:chgData name="Flo Goemans" userId="05453d9d-bb34-49a4-af3a-518c5f8f4faa" providerId="ADAL" clId="{ED5449A6-8CDE-410D-8853-C999C8448C87}" dt="2023-03-04T13:39:56.156" v="347"/>
          <ac:spMkLst>
            <pc:docMk/>
            <pc:sldMk cId="2845189723" sldId="268"/>
            <ac:spMk id="16" creationId="{53E5B1A8-3AC9-4BD1-9BBC-78CA94F2D1BA}"/>
          </ac:spMkLst>
        </pc:spChg>
      </pc:sldChg>
      <pc:sldChg chg="addSp delSp modSp del mod ord delDesignElem">
        <pc:chgData name="Flo Goemans" userId="05453d9d-bb34-49a4-af3a-518c5f8f4faa" providerId="ADAL" clId="{ED5449A6-8CDE-410D-8853-C999C8448C87}" dt="2023-03-04T15:09:47.189" v="1139" actId="2696"/>
        <pc:sldMkLst>
          <pc:docMk/>
          <pc:sldMk cId="2795040783" sldId="269"/>
        </pc:sldMkLst>
        <pc:spChg chg="mod">
          <ac:chgData name="Flo Goemans" userId="05453d9d-bb34-49a4-af3a-518c5f8f4faa" providerId="ADAL" clId="{ED5449A6-8CDE-410D-8853-C999C8448C87}" dt="2023-03-04T13:38:56.791" v="333"/>
          <ac:spMkLst>
            <pc:docMk/>
            <pc:sldMk cId="2795040783" sldId="269"/>
            <ac:spMk id="2" creationId="{D6338F40-E9DB-4A28-A4D7-0E6232D35105}"/>
          </ac:spMkLst>
        </pc:spChg>
        <pc:spChg chg="add del">
          <ac:chgData name="Flo Goemans" userId="05453d9d-bb34-49a4-af3a-518c5f8f4faa" providerId="ADAL" clId="{ED5449A6-8CDE-410D-8853-C999C8448C87}" dt="2023-03-04T13:39:56.156" v="347"/>
          <ac:spMkLst>
            <pc:docMk/>
            <pc:sldMk cId="2795040783" sldId="269"/>
            <ac:spMk id="8" creationId="{1B15ED52-F352-441B-82BF-E0EA34836D08}"/>
          </ac:spMkLst>
        </pc:spChg>
        <pc:spChg chg="add del">
          <ac:chgData name="Flo Goemans" userId="05453d9d-bb34-49a4-af3a-518c5f8f4faa" providerId="ADAL" clId="{ED5449A6-8CDE-410D-8853-C999C8448C87}" dt="2023-03-04T13:39:56.156" v="347"/>
          <ac:spMkLst>
            <pc:docMk/>
            <pc:sldMk cId="2795040783" sldId="269"/>
            <ac:spMk id="10" creationId="{3B2E3793-BFE6-45A2-9B7B-E18844431C99}"/>
          </ac:spMkLst>
        </pc:spChg>
        <pc:spChg chg="add del">
          <ac:chgData name="Flo Goemans" userId="05453d9d-bb34-49a4-af3a-518c5f8f4faa" providerId="ADAL" clId="{ED5449A6-8CDE-410D-8853-C999C8448C87}" dt="2023-03-04T13:39:56.156" v="347"/>
          <ac:spMkLst>
            <pc:docMk/>
            <pc:sldMk cId="2795040783" sldId="269"/>
            <ac:spMk id="12" creationId="{BC4C4868-CB8F-4AF9-9CDB-8108F2C19B67}"/>
          </ac:spMkLst>
        </pc:spChg>
        <pc:spChg chg="add del">
          <ac:chgData name="Flo Goemans" userId="05453d9d-bb34-49a4-af3a-518c5f8f4faa" providerId="ADAL" clId="{ED5449A6-8CDE-410D-8853-C999C8448C87}" dt="2023-03-04T13:39:56.156" v="347"/>
          <ac:spMkLst>
            <pc:docMk/>
            <pc:sldMk cId="2795040783" sldId="269"/>
            <ac:spMk id="14" creationId="{375E0459-6403-40CD-989D-56A4407CA12E}"/>
          </ac:spMkLst>
        </pc:spChg>
        <pc:spChg chg="add del">
          <ac:chgData name="Flo Goemans" userId="05453d9d-bb34-49a4-af3a-518c5f8f4faa" providerId="ADAL" clId="{ED5449A6-8CDE-410D-8853-C999C8448C87}" dt="2023-03-04T13:39:56.156" v="347"/>
          <ac:spMkLst>
            <pc:docMk/>
            <pc:sldMk cId="2795040783" sldId="269"/>
            <ac:spMk id="16" creationId="{53E5B1A8-3AC9-4BD1-9BBC-78CA94F2D1BA}"/>
          </ac:spMkLst>
        </pc:spChg>
      </pc:sldChg>
      <pc:sldChg chg="addSp delSp modSp del mod delDesignElem">
        <pc:chgData name="Flo Goemans" userId="05453d9d-bb34-49a4-af3a-518c5f8f4faa" providerId="ADAL" clId="{ED5449A6-8CDE-410D-8853-C999C8448C87}" dt="2023-03-04T13:47:02.047" v="491" actId="47"/>
        <pc:sldMkLst>
          <pc:docMk/>
          <pc:sldMk cId="1991029099" sldId="271"/>
        </pc:sldMkLst>
        <pc:spChg chg="mod">
          <ac:chgData name="Flo Goemans" userId="05453d9d-bb34-49a4-af3a-518c5f8f4faa" providerId="ADAL" clId="{ED5449A6-8CDE-410D-8853-C999C8448C87}" dt="2023-03-01T19:22:45.168" v="113" actId="20577"/>
          <ac:spMkLst>
            <pc:docMk/>
            <pc:sldMk cId="1991029099" sldId="271"/>
            <ac:spMk id="2" creationId="{664BE531-20E5-422B-949E-9EC8AF817CFB}"/>
          </ac:spMkLst>
        </pc:spChg>
        <pc:spChg chg="add del">
          <ac:chgData name="Flo Goemans" userId="05453d9d-bb34-49a4-af3a-518c5f8f4faa" providerId="ADAL" clId="{ED5449A6-8CDE-410D-8853-C999C8448C87}" dt="2023-03-04T13:39:56.156" v="347"/>
          <ac:spMkLst>
            <pc:docMk/>
            <pc:sldMk cId="1991029099" sldId="271"/>
            <ac:spMk id="8" creationId="{1B15ED52-F352-441B-82BF-E0EA34836D08}"/>
          </ac:spMkLst>
        </pc:spChg>
        <pc:spChg chg="add del">
          <ac:chgData name="Flo Goemans" userId="05453d9d-bb34-49a4-af3a-518c5f8f4faa" providerId="ADAL" clId="{ED5449A6-8CDE-410D-8853-C999C8448C87}" dt="2023-03-04T13:39:56.156" v="347"/>
          <ac:spMkLst>
            <pc:docMk/>
            <pc:sldMk cId="1991029099" sldId="271"/>
            <ac:spMk id="10" creationId="{3B2E3793-BFE6-45A2-9B7B-E18844431C99}"/>
          </ac:spMkLst>
        </pc:spChg>
        <pc:spChg chg="add del">
          <ac:chgData name="Flo Goemans" userId="05453d9d-bb34-49a4-af3a-518c5f8f4faa" providerId="ADAL" clId="{ED5449A6-8CDE-410D-8853-C999C8448C87}" dt="2023-03-04T13:39:56.156" v="347"/>
          <ac:spMkLst>
            <pc:docMk/>
            <pc:sldMk cId="1991029099" sldId="271"/>
            <ac:spMk id="12" creationId="{BC4C4868-CB8F-4AF9-9CDB-8108F2C19B67}"/>
          </ac:spMkLst>
        </pc:spChg>
        <pc:spChg chg="add del">
          <ac:chgData name="Flo Goemans" userId="05453d9d-bb34-49a4-af3a-518c5f8f4faa" providerId="ADAL" clId="{ED5449A6-8CDE-410D-8853-C999C8448C87}" dt="2023-03-04T13:39:56.156" v="347"/>
          <ac:spMkLst>
            <pc:docMk/>
            <pc:sldMk cId="1991029099" sldId="271"/>
            <ac:spMk id="14" creationId="{375E0459-6403-40CD-989D-56A4407CA12E}"/>
          </ac:spMkLst>
        </pc:spChg>
        <pc:spChg chg="add del">
          <ac:chgData name="Flo Goemans" userId="05453d9d-bb34-49a4-af3a-518c5f8f4faa" providerId="ADAL" clId="{ED5449A6-8CDE-410D-8853-C999C8448C87}" dt="2023-03-04T13:39:56.156" v="347"/>
          <ac:spMkLst>
            <pc:docMk/>
            <pc:sldMk cId="1991029099" sldId="271"/>
            <ac:spMk id="16" creationId="{53E5B1A8-3AC9-4BD1-9BBC-78CA94F2D1BA}"/>
          </ac:spMkLst>
        </pc:spChg>
      </pc:sldChg>
      <pc:sldChg chg="addSp delSp modSp del mod ord delDesignElem">
        <pc:chgData name="Flo Goemans" userId="05453d9d-bb34-49a4-af3a-518c5f8f4faa" providerId="ADAL" clId="{ED5449A6-8CDE-410D-8853-C999C8448C87}" dt="2023-03-04T13:53:50.156" v="733" actId="47"/>
        <pc:sldMkLst>
          <pc:docMk/>
          <pc:sldMk cId="2073906720" sldId="272"/>
        </pc:sldMkLst>
        <pc:spChg chg="mod">
          <ac:chgData name="Flo Goemans" userId="05453d9d-bb34-49a4-af3a-518c5f8f4faa" providerId="ADAL" clId="{ED5449A6-8CDE-410D-8853-C999C8448C87}" dt="2023-03-04T13:38:56.791" v="333"/>
          <ac:spMkLst>
            <pc:docMk/>
            <pc:sldMk cId="2073906720" sldId="272"/>
            <ac:spMk id="18" creationId="{A8946A11-1928-446C-87A6-CF1559044561}"/>
          </ac:spMkLst>
        </pc:spChg>
        <pc:spChg chg="add del">
          <ac:chgData name="Flo Goemans" userId="05453d9d-bb34-49a4-af3a-518c5f8f4faa" providerId="ADAL" clId="{ED5449A6-8CDE-410D-8853-C999C8448C87}" dt="2023-03-04T13:39:56.156" v="347"/>
          <ac:spMkLst>
            <pc:docMk/>
            <pc:sldMk cId="2073906720" sldId="272"/>
            <ac:spMk id="23" creationId="{9CB95732-565A-4D2C-A3AB-CC460C0D3826}"/>
          </ac:spMkLst>
        </pc:spChg>
        <pc:spChg chg="add del">
          <ac:chgData name="Flo Goemans" userId="05453d9d-bb34-49a4-af3a-518c5f8f4faa" providerId="ADAL" clId="{ED5449A6-8CDE-410D-8853-C999C8448C87}" dt="2023-03-04T13:39:56.156" v="347"/>
          <ac:spMkLst>
            <pc:docMk/>
            <pc:sldMk cId="2073906720" sldId="272"/>
            <ac:spMk id="25" creationId="{E19B653C-798C-4333-8452-3DF3AE3C1D11}"/>
          </ac:spMkLst>
        </pc:spChg>
        <pc:spChg chg="add del">
          <ac:chgData name="Flo Goemans" userId="05453d9d-bb34-49a4-af3a-518c5f8f4faa" providerId="ADAL" clId="{ED5449A6-8CDE-410D-8853-C999C8448C87}" dt="2023-03-04T13:39:56.156" v="347"/>
          <ac:spMkLst>
            <pc:docMk/>
            <pc:sldMk cId="2073906720" sldId="272"/>
            <ac:spMk id="27" creationId="{0FE50278-E2EC-42B2-A1F1-921DD39901C4}"/>
          </ac:spMkLst>
        </pc:spChg>
        <pc:spChg chg="add del">
          <ac:chgData name="Flo Goemans" userId="05453d9d-bb34-49a4-af3a-518c5f8f4faa" providerId="ADAL" clId="{ED5449A6-8CDE-410D-8853-C999C8448C87}" dt="2023-03-04T13:39:56.156" v="347"/>
          <ac:spMkLst>
            <pc:docMk/>
            <pc:sldMk cId="2073906720" sldId="272"/>
            <ac:spMk id="29" creationId="{1236153F-0DB4-40DD-87C6-B40C1B7E282C}"/>
          </ac:spMkLst>
        </pc:spChg>
        <pc:picChg chg="mod">
          <ac:chgData name="Flo Goemans" userId="05453d9d-bb34-49a4-af3a-518c5f8f4faa" providerId="ADAL" clId="{ED5449A6-8CDE-410D-8853-C999C8448C87}" dt="2023-03-04T13:42:37.628" v="373" actId="1076"/>
          <ac:picMkLst>
            <pc:docMk/>
            <pc:sldMk cId="2073906720" sldId="272"/>
            <ac:picMk id="9" creationId="{0D9C9511-E43F-4D01-8238-C747C2587EBC}"/>
          </ac:picMkLst>
        </pc:picChg>
        <pc:picChg chg="mod">
          <ac:chgData name="Flo Goemans" userId="05453d9d-bb34-49a4-af3a-518c5f8f4faa" providerId="ADAL" clId="{ED5449A6-8CDE-410D-8853-C999C8448C87}" dt="2023-03-04T13:44:39.989" v="466" actId="1076"/>
          <ac:picMkLst>
            <pc:docMk/>
            <pc:sldMk cId="2073906720" sldId="272"/>
            <ac:picMk id="17" creationId="{919F7058-4369-43A4-93F4-29F49A763032}"/>
          </ac:picMkLst>
        </pc:picChg>
      </pc:sldChg>
      <pc:sldChg chg="addSp delSp del ord delDesignElem">
        <pc:chgData name="Flo Goemans" userId="05453d9d-bb34-49a4-af3a-518c5f8f4faa" providerId="ADAL" clId="{ED5449A6-8CDE-410D-8853-C999C8448C87}" dt="2023-03-04T15:09:43.418" v="1138" actId="2696"/>
        <pc:sldMkLst>
          <pc:docMk/>
          <pc:sldMk cId="1803242589" sldId="273"/>
        </pc:sldMkLst>
        <pc:spChg chg="add del">
          <ac:chgData name="Flo Goemans" userId="05453d9d-bb34-49a4-af3a-518c5f8f4faa" providerId="ADAL" clId="{ED5449A6-8CDE-410D-8853-C999C8448C87}" dt="2023-03-04T13:39:56.156" v="347"/>
          <ac:spMkLst>
            <pc:docMk/>
            <pc:sldMk cId="1803242589" sldId="273"/>
            <ac:spMk id="23" creationId="{9CB95732-565A-4D2C-A3AB-CC460C0D3826}"/>
          </ac:spMkLst>
        </pc:spChg>
        <pc:spChg chg="add del">
          <ac:chgData name="Flo Goemans" userId="05453d9d-bb34-49a4-af3a-518c5f8f4faa" providerId="ADAL" clId="{ED5449A6-8CDE-410D-8853-C999C8448C87}" dt="2023-03-04T13:39:56.156" v="347"/>
          <ac:spMkLst>
            <pc:docMk/>
            <pc:sldMk cId="1803242589" sldId="273"/>
            <ac:spMk id="25" creationId="{E19B653C-798C-4333-8452-3DF3AE3C1D11}"/>
          </ac:spMkLst>
        </pc:spChg>
        <pc:spChg chg="add del">
          <ac:chgData name="Flo Goemans" userId="05453d9d-bb34-49a4-af3a-518c5f8f4faa" providerId="ADAL" clId="{ED5449A6-8CDE-410D-8853-C999C8448C87}" dt="2023-03-04T13:39:56.156" v="347"/>
          <ac:spMkLst>
            <pc:docMk/>
            <pc:sldMk cId="1803242589" sldId="273"/>
            <ac:spMk id="27" creationId="{0FE50278-E2EC-42B2-A1F1-921DD39901C4}"/>
          </ac:spMkLst>
        </pc:spChg>
        <pc:spChg chg="add del">
          <ac:chgData name="Flo Goemans" userId="05453d9d-bb34-49a4-af3a-518c5f8f4faa" providerId="ADAL" clId="{ED5449A6-8CDE-410D-8853-C999C8448C87}" dt="2023-03-04T13:39:56.156" v="347"/>
          <ac:spMkLst>
            <pc:docMk/>
            <pc:sldMk cId="1803242589" sldId="273"/>
            <ac:spMk id="29" creationId="{1236153F-0DB4-40DD-87C6-B40C1B7E282C}"/>
          </ac:spMkLst>
        </pc:spChg>
      </pc:sldChg>
      <pc:sldChg chg="addSp delSp modSp mod delDesignElem modNotesTx">
        <pc:chgData name="Flo Goemans" userId="05453d9d-bb34-49a4-af3a-518c5f8f4faa" providerId="ADAL" clId="{ED5449A6-8CDE-410D-8853-C999C8448C87}" dt="2023-03-05T19:06:30.371" v="4646" actId="113"/>
        <pc:sldMkLst>
          <pc:docMk/>
          <pc:sldMk cId="3999026351" sldId="276"/>
        </pc:sldMkLst>
        <pc:spChg chg="add del">
          <ac:chgData name="Flo Goemans" userId="05453d9d-bb34-49a4-af3a-518c5f8f4faa" providerId="ADAL" clId="{ED5449A6-8CDE-410D-8853-C999C8448C87}" dt="2023-03-04T15:10:56.679" v="1145" actId="22"/>
          <ac:spMkLst>
            <pc:docMk/>
            <pc:sldMk cId="3999026351" sldId="276"/>
            <ac:spMk id="4" creationId="{EEE7C8EA-E79F-4178-A2A1-E3E1A8D144C7}"/>
          </ac:spMkLst>
        </pc:spChg>
        <pc:spChg chg="add mod">
          <ac:chgData name="Flo Goemans" userId="05453d9d-bb34-49a4-af3a-518c5f8f4faa" providerId="ADAL" clId="{ED5449A6-8CDE-410D-8853-C999C8448C87}" dt="2023-03-04T15:11:56.451" v="1155" actId="1076"/>
          <ac:spMkLst>
            <pc:docMk/>
            <pc:sldMk cId="3999026351" sldId="276"/>
            <ac:spMk id="5" creationId="{CAE5293E-55EE-2B4A-3C05-9AF3F6E6D5ED}"/>
          </ac:spMkLst>
        </pc:spChg>
        <pc:spChg chg="mod">
          <ac:chgData name="Flo Goemans" userId="05453d9d-bb34-49a4-af3a-518c5f8f4faa" providerId="ADAL" clId="{ED5449A6-8CDE-410D-8853-C999C8448C87}" dt="2023-03-04T23:31:41.193" v="2834" actId="403"/>
          <ac:spMkLst>
            <pc:docMk/>
            <pc:sldMk cId="3999026351" sldId="276"/>
            <ac:spMk id="7" creationId="{16876FAB-A404-44BD-8EF1-0A7EBE0F6DAA}"/>
          </ac:spMkLst>
        </pc:spChg>
        <pc:spChg chg="add del">
          <ac:chgData name="Flo Goemans" userId="05453d9d-bb34-49a4-af3a-518c5f8f4faa" providerId="ADAL" clId="{ED5449A6-8CDE-410D-8853-C999C8448C87}" dt="2023-03-04T13:39:56.156" v="347"/>
          <ac:spMkLst>
            <pc:docMk/>
            <pc:sldMk cId="3999026351" sldId="276"/>
            <ac:spMk id="8" creationId="{1B15ED52-F352-441B-82BF-E0EA34836D08}"/>
          </ac:spMkLst>
        </pc:spChg>
        <pc:spChg chg="add del">
          <ac:chgData name="Flo Goemans" userId="05453d9d-bb34-49a4-af3a-518c5f8f4faa" providerId="ADAL" clId="{ED5449A6-8CDE-410D-8853-C999C8448C87}" dt="2023-03-04T13:39:56.156" v="347"/>
          <ac:spMkLst>
            <pc:docMk/>
            <pc:sldMk cId="3999026351" sldId="276"/>
            <ac:spMk id="9" creationId="{3B2E3793-BFE6-45A2-9B7B-E18844431C99}"/>
          </ac:spMkLst>
        </pc:spChg>
        <pc:spChg chg="add del">
          <ac:chgData name="Flo Goemans" userId="05453d9d-bb34-49a4-af3a-518c5f8f4faa" providerId="ADAL" clId="{ED5449A6-8CDE-410D-8853-C999C8448C87}" dt="2023-03-04T13:39:56.156" v="347"/>
          <ac:spMkLst>
            <pc:docMk/>
            <pc:sldMk cId="3999026351" sldId="276"/>
            <ac:spMk id="10" creationId="{BC4C4868-CB8F-4AF9-9CDB-8108F2C19B67}"/>
          </ac:spMkLst>
        </pc:spChg>
        <pc:spChg chg="add del">
          <ac:chgData name="Flo Goemans" userId="05453d9d-bb34-49a4-af3a-518c5f8f4faa" providerId="ADAL" clId="{ED5449A6-8CDE-410D-8853-C999C8448C87}" dt="2023-03-04T13:39:56.156" v="347"/>
          <ac:spMkLst>
            <pc:docMk/>
            <pc:sldMk cId="3999026351" sldId="276"/>
            <ac:spMk id="12" creationId="{375E0459-6403-40CD-989D-56A4407CA12E}"/>
          </ac:spMkLst>
        </pc:spChg>
        <pc:spChg chg="add del">
          <ac:chgData name="Flo Goemans" userId="05453d9d-bb34-49a4-af3a-518c5f8f4faa" providerId="ADAL" clId="{ED5449A6-8CDE-410D-8853-C999C8448C87}" dt="2023-03-04T13:39:56.156" v="347"/>
          <ac:spMkLst>
            <pc:docMk/>
            <pc:sldMk cId="3999026351" sldId="276"/>
            <ac:spMk id="14" creationId="{53E5B1A8-3AC9-4BD1-9BBC-78CA94F2D1BA}"/>
          </ac:spMkLst>
        </pc:spChg>
        <pc:spChg chg="mod">
          <ac:chgData name="Flo Goemans" userId="05453d9d-bb34-49a4-af3a-518c5f8f4faa" providerId="ADAL" clId="{ED5449A6-8CDE-410D-8853-C999C8448C87}" dt="2023-03-04T23:31:40.686" v="2833" actId="403"/>
          <ac:spMkLst>
            <pc:docMk/>
            <pc:sldMk cId="3999026351" sldId="276"/>
            <ac:spMk id="18" creationId="{526E70FF-06FF-4E41-8802-E727BBB213FA}"/>
          </ac:spMkLst>
        </pc:spChg>
      </pc:sldChg>
      <pc:sldChg chg="addSp delSp modSp add mod modNotesTx">
        <pc:chgData name="Flo Goemans" userId="05453d9d-bb34-49a4-af3a-518c5f8f4faa" providerId="ADAL" clId="{ED5449A6-8CDE-410D-8853-C999C8448C87}" dt="2023-03-05T19:33:38.824" v="6856" actId="1076"/>
        <pc:sldMkLst>
          <pc:docMk/>
          <pc:sldMk cId="1187655036" sldId="277"/>
        </pc:sldMkLst>
        <pc:spChg chg="add mod">
          <ac:chgData name="Flo Goemans" userId="05453d9d-bb34-49a4-af3a-518c5f8f4faa" providerId="ADAL" clId="{ED5449A6-8CDE-410D-8853-C999C8448C87}" dt="2023-03-05T19:33:38.824" v="6856" actId="1076"/>
          <ac:spMkLst>
            <pc:docMk/>
            <pc:sldMk cId="1187655036" sldId="277"/>
            <ac:spMk id="2" creationId="{6D1507BF-CAC2-8CAC-62D1-6DFC3729AC28}"/>
          </ac:spMkLst>
        </pc:spChg>
        <pc:spChg chg="mod ord">
          <ac:chgData name="Flo Goemans" userId="05453d9d-bb34-49a4-af3a-518c5f8f4faa" providerId="ADAL" clId="{ED5449A6-8CDE-410D-8853-C999C8448C87}" dt="2023-03-05T19:33:05.996" v="6848" actId="166"/>
          <ac:spMkLst>
            <pc:docMk/>
            <pc:sldMk cId="1187655036" sldId="277"/>
            <ac:spMk id="4" creationId="{A36A00C2-EB36-5D98-0D72-740BE6FE67A3}"/>
          </ac:spMkLst>
        </pc:spChg>
        <pc:spChg chg="del">
          <ac:chgData name="Flo Goemans" userId="05453d9d-bb34-49a4-af3a-518c5f8f4faa" providerId="ADAL" clId="{ED5449A6-8CDE-410D-8853-C999C8448C87}" dt="2023-03-04T15:00:49.940" v="1073" actId="478"/>
          <ac:spMkLst>
            <pc:docMk/>
            <pc:sldMk cId="1187655036" sldId="277"/>
            <ac:spMk id="8" creationId="{2DE12364-415F-DFEA-9D9A-156D1EB5538B}"/>
          </ac:spMkLst>
        </pc:spChg>
        <pc:spChg chg="mod">
          <ac:chgData name="Flo Goemans" userId="05453d9d-bb34-49a4-af3a-518c5f8f4faa" providerId="ADAL" clId="{ED5449A6-8CDE-410D-8853-C999C8448C87}" dt="2023-03-04T18:56:12.740" v="2008" actId="20577"/>
          <ac:spMkLst>
            <pc:docMk/>
            <pc:sldMk cId="1187655036" sldId="277"/>
            <ac:spMk id="10" creationId="{0F5DB27C-6F75-CEDB-77B7-998C5925471D}"/>
          </ac:spMkLst>
        </pc:spChg>
        <pc:spChg chg="add del mod">
          <ac:chgData name="Flo Goemans" userId="05453d9d-bb34-49a4-af3a-518c5f8f4faa" providerId="ADAL" clId="{ED5449A6-8CDE-410D-8853-C999C8448C87}" dt="2023-03-04T15:04:39.179" v="1092"/>
          <ac:spMkLst>
            <pc:docMk/>
            <pc:sldMk cId="1187655036" sldId="277"/>
            <ac:spMk id="12" creationId="{195B715D-F0EC-2055-16BB-FEB251688AB9}"/>
          </ac:spMkLst>
        </pc:spChg>
        <pc:spChg chg="add del mod">
          <ac:chgData name="Flo Goemans" userId="05453d9d-bb34-49a4-af3a-518c5f8f4faa" providerId="ADAL" clId="{ED5449A6-8CDE-410D-8853-C999C8448C87}" dt="2023-03-04T15:04:39.179" v="1092"/>
          <ac:spMkLst>
            <pc:docMk/>
            <pc:sldMk cId="1187655036" sldId="277"/>
            <ac:spMk id="15" creationId="{0526CC5C-91FF-1A0C-F04C-AE52A04E16C2}"/>
          </ac:spMkLst>
        </pc:spChg>
        <pc:spChg chg="add del">
          <ac:chgData name="Flo Goemans" userId="05453d9d-bb34-49a4-af3a-518c5f8f4faa" providerId="ADAL" clId="{ED5449A6-8CDE-410D-8853-C999C8448C87}" dt="2023-03-04T15:04:43.410" v="1094"/>
          <ac:spMkLst>
            <pc:docMk/>
            <pc:sldMk cId="1187655036" sldId="277"/>
            <ac:spMk id="17" creationId="{E533DA03-247C-EFF1-5E62-CD38EE171A5E}"/>
          </ac:spMkLst>
        </pc:spChg>
        <pc:spChg chg="add del">
          <ac:chgData name="Flo Goemans" userId="05453d9d-bb34-49a4-af3a-518c5f8f4faa" providerId="ADAL" clId="{ED5449A6-8CDE-410D-8853-C999C8448C87}" dt="2023-03-04T15:04:43.410" v="1094"/>
          <ac:spMkLst>
            <pc:docMk/>
            <pc:sldMk cId="1187655036" sldId="277"/>
            <ac:spMk id="18" creationId="{A0C4C372-6645-80B3-0674-2B79B0E52A07}"/>
          </ac:spMkLst>
        </pc:spChg>
        <pc:spChg chg="add mod ord">
          <ac:chgData name="Flo Goemans" userId="05453d9d-bb34-49a4-af3a-518c5f8f4faa" providerId="ADAL" clId="{ED5449A6-8CDE-410D-8853-C999C8448C87}" dt="2023-03-05T19:33:25.424" v="6853" actId="1076"/>
          <ac:spMkLst>
            <pc:docMk/>
            <pc:sldMk cId="1187655036" sldId="277"/>
            <ac:spMk id="24" creationId="{4572A750-DA2F-8856-1D62-1444D202A70B}"/>
          </ac:spMkLst>
        </pc:spChg>
        <pc:spChg chg="add mod">
          <ac:chgData name="Flo Goemans" userId="05453d9d-bb34-49a4-af3a-518c5f8f4faa" providerId="ADAL" clId="{ED5449A6-8CDE-410D-8853-C999C8448C87}" dt="2023-03-05T19:32:42.952" v="6845"/>
          <ac:spMkLst>
            <pc:docMk/>
            <pc:sldMk cId="1187655036" sldId="277"/>
            <ac:spMk id="25" creationId="{C199F6B9-A6E3-F43A-9EC0-1852E3C973FB}"/>
          </ac:spMkLst>
        </pc:spChg>
        <pc:spChg chg="add mod">
          <ac:chgData name="Flo Goemans" userId="05453d9d-bb34-49a4-af3a-518c5f8f4faa" providerId="ADAL" clId="{ED5449A6-8CDE-410D-8853-C999C8448C87}" dt="2023-03-05T19:33:33.202" v="6855" actId="14100"/>
          <ac:spMkLst>
            <pc:docMk/>
            <pc:sldMk cId="1187655036" sldId="277"/>
            <ac:spMk id="28" creationId="{202FD140-226F-7E66-5534-F3EA1BF7F10E}"/>
          </ac:spMkLst>
        </pc:spChg>
        <pc:spChg chg="add mod">
          <ac:chgData name="Flo Goemans" userId="05453d9d-bb34-49a4-af3a-518c5f8f4faa" providerId="ADAL" clId="{ED5449A6-8CDE-410D-8853-C999C8448C87}" dt="2023-03-05T10:51:16.836" v="2900" actId="14100"/>
          <ac:spMkLst>
            <pc:docMk/>
            <pc:sldMk cId="1187655036" sldId="277"/>
            <ac:spMk id="29" creationId="{0BA2103C-BFC5-962B-EC9D-6E0A1585C418}"/>
          </ac:spMkLst>
        </pc:spChg>
        <pc:spChg chg="add mod">
          <ac:chgData name="Flo Goemans" userId="05453d9d-bb34-49a4-af3a-518c5f8f4faa" providerId="ADAL" clId="{ED5449A6-8CDE-410D-8853-C999C8448C87}" dt="2023-03-05T10:51:05.891" v="2899" actId="14100"/>
          <ac:spMkLst>
            <pc:docMk/>
            <pc:sldMk cId="1187655036" sldId="277"/>
            <ac:spMk id="30" creationId="{3DCC9470-9FE6-83E5-9F7A-3398818B00DB}"/>
          </ac:spMkLst>
        </pc:spChg>
        <pc:spChg chg="add del mod">
          <ac:chgData name="Flo Goemans" userId="05453d9d-bb34-49a4-af3a-518c5f8f4faa" providerId="ADAL" clId="{ED5449A6-8CDE-410D-8853-C999C8448C87}" dt="2023-03-04T18:11:40.808" v="1292" actId="478"/>
          <ac:spMkLst>
            <pc:docMk/>
            <pc:sldMk cId="1187655036" sldId="277"/>
            <ac:spMk id="31" creationId="{DE15F673-9401-5CE7-05CF-59E10343DD38}"/>
          </ac:spMkLst>
        </pc:spChg>
        <pc:spChg chg="add del mod">
          <ac:chgData name="Flo Goemans" userId="05453d9d-bb34-49a4-af3a-518c5f8f4faa" providerId="ADAL" clId="{ED5449A6-8CDE-410D-8853-C999C8448C87}" dt="2023-03-05T10:51:38.279" v="2903" actId="1076"/>
          <ac:spMkLst>
            <pc:docMk/>
            <pc:sldMk cId="1187655036" sldId="277"/>
            <ac:spMk id="1024" creationId="{3D6C322F-FA11-0524-17E0-9C6CFC053372}"/>
          </ac:spMkLst>
        </pc:spChg>
        <pc:spChg chg="add mod">
          <ac:chgData name="Flo Goemans" userId="05453d9d-bb34-49a4-af3a-518c5f8f4faa" providerId="ADAL" clId="{ED5449A6-8CDE-410D-8853-C999C8448C87}" dt="2023-03-05T10:51:31.888" v="2902" actId="1076"/>
          <ac:spMkLst>
            <pc:docMk/>
            <pc:sldMk cId="1187655036" sldId="277"/>
            <ac:spMk id="1026" creationId="{854BE83B-F7F5-13F9-4DAE-D3A6DCFDED65}"/>
          </ac:spMkLst>
        </pc:spChg>
        <pc:spChg chg="add mod">
          <ac:chgData name="Flo Goemans" userId="05453d9d-bb34-49a4-af3a-518c5f8f4faa" providerId="ADAL" clId="{ED5449A6-8CDE-410D-8853-C999C8448C87}" dt="2023-03-05T11:48:09.620" v="4578" actId="20577"/>
          <ac:spMkLst>
            <pc:docMk/>
            <pc:sldMk cId="1187655036" sldId="277"/>
            <ac:spMk id="1027" creationId="{1686B8AD-9271-EE8D-EAA1-2B88EE2351A9}"/>
          </ac:spMkLst>
        </pc:spChg>
        <pc:picChg chg="add del mod">
          <ac:chgData name="Flo Goemans" userId="05453d9d-bb34-49a4-af3a-518c5f8f4faa" providerId="ADAL" clId="{ED5449A6-8CDE-410D-8853-C999C8448C87}" dt="2023-03-04T18:01:01.021" v="1198" actId="478"/>
          <ac:picMkLst>
            <pc:docMk/>
            <pc:sldMk cId="1187655036" sldId="277"/>
            <ac:picMk id="2" creationId="{DF917B96-08D9-109A-4258-601B6319A336}"/>
          </ac:picMkLst>
        </pc:picChg>
        <pc:picChg chg="del">
          <ac:chgData name="Flo Goemans" userId="05453d9d-bb34-49a4-af3a-518c5f8f4faa" providerId="ADAL" clId="{ED5449A6-8CDE-410D-8853-C999C8448C87}" dt="2023-03-04T15:00:56.135" v="1076" actId="478"/>
          <ac:picMkLst>
            <pc:docMk/>
            <pc:sldMk cId="1187655036" sldId="277"/>
            <ac:picMk id="3" creationId="{848928E0-DF81-4970-AAA2-07B124A08052}"/>
          </ac:picMkLst>
        </pc:picChg>
        <pc:picChg chg="del">
          <ac:chgData name="Flo Goemans" userId="05453d9d-bb34-49a4-af3a-518c5f8f4faa" providerId="ADAL" clId="{ED5449A6-8CDE-410D-8853-C999C8448C87}" dt="2023-03-04T15:00:53.502" v="1075" actId="478"/>
          <ac:picMkLst>
            <pc:docMk/>
            <pc:sldMk cId="1187655036" sldId="277"/>
            <ac:picMk id="5" creationId="{C17BF98C-0AE3-AC51-97A3-F9F9AA473BAA}"/>
          </ac:picMkLst>
        </pc:picChg>
        <pc:picChg chg="del">
          <ac:chgData name="Flo Goemans" userId="05453d9d-bb34-49a4-af3a-518c5f8f4faa" providerId="ADAL" clId="{ED5449A6-8CDE-410D-8853-C999C8448C87}" dt="2023-03-04T15:00:51.677" v="1074" actId="478"/>
          <ac:picMkLst>
            <pc:docMk/>
            <pc:sldMk cId="1187655036" sldId="277"/>
            <ac:picMk id="6" creationId="{19B489B4-B0B7-2FA3-2532-818DE13F25E5}"/>
          </ac:picMkLst>
        </pc:picChg>
        <pc:picChg chg="add del mod">
          <ac:chgData name="Flo Goemans" userId="05453d9d-bb34-49a4-af3a-518c5f8f4faa" providerId="ADAL" clId="{ED5449A6-8CDE-410D-8853-C999C8448C87}" dt="2023-03-04T18:00:56.489" v="1197" actId="478"/>
          <ac:picMkLst>
            <pc:docMk/>
            <pc:sldMk cId="1187655036" sldId="277"/>
            <ac:picMk id="7" creationId="{7483ED10-1EAC-1950-9E10-5D9333AE4879}"/>
          </ac:picMkLst>
        </pc:picChg>
        <pc:picChg chg="add mod">
          <ac:chgData name="Flo Goemans" userId="05453d9d-bb34-49a4-af3a-518c5f8f4faa" providerId="ADAL" clId="{ED5449A6-8CDE-410D-8853-C999C8448C87}" dt="2023-03-04T18:01:14.400" v="1203" actId="14100"/>
          <ac:picMkLst>
            <pc:docMk/>
            <pc:sldMk cId="1187655036" sldId="277"/>
            <ac:picMk id="9" creationId="{0195A8C0-8748-BD3B-0811-82263EDF28CE}"/>
          </ac:picMkLst>
        </pc:picChg>
        <pc:picChg chg="add mod">
          <ac:chgData name="Flo Goemans" userId="05453d9d-bb34-49a4-af3a-518c5f8f4faa" providerId="ADAL" clId="{ED5449A6-8CDE-410D-8853-C999C8448C87}" dt="2023-03-04T15:05:21.489" v="1104"/>
          <ac:picMkLst>
            <pc:docMk/>
            <pc:sldMk cId="1187655036" sldId="277"/>
            <ac:picMk id="19" creationId="{647CB98C-95A0-79E1-2D09-496F1C418E54}"/>
          </ac:picMkLst>
        </pc:picChg>
        <pc:picChg chg="add mod ord">
          <ac:chgData name="Flo Goemans" userId="05453d9d-bb34-49a4-af3a-518c5f8f4faa" providerId="ADAL" clId="{ED5449A6-8CDE-410D-8853-C999C8448C87}" dt="2023-03-05T11:47:22.613" v="4565" actId="1076"/>
          <ac:picMkLst>
            <pc:docMk/>
            <pc:sldMk cId="1187655036" sldId="277"/>
            <ac:picMk id="20" creationId="{28C12435-A427-3034-BAA7-87A190C92419}"/>
          </ac:picMkLst>
        </pc:picChg>
        <pc:picChg chg="add del mod">
          <ac:chgData name="Flo Goemans" userId="05453d9d-bb34-49a4-af3a-518c5f8f4faa" providerId="ADAL" clId="{ED5449A6-8CDE-410D-8853-C999C8448C87}" dt="2023-03-04T15:04:39.179" v="1092"/>
          <ac:picMkLst>
            <pc:docMk/>
            <pc:sldMk cId="1187655036" sldId="277"/>
            <ac:picMk id="1025" creationId="{7711640C-A8AC-DC60-9BD9-292EBB3AA1B2}"/>
          </ac:picMkLst>
        </pc:picChg>
        <pc:picChg chg="add del">
          <ac:chgData name="Flo Goemans" userId="05453d9d-bb34-49a4-af3a-518c5f8f4faa" providerId="ADAL" clId="{ED5449A6-8CDE-410D-8853-C999C8448C87}" dt="2023-03-04T15:04:43.410" v="1094"/>
          <ac:picMkLst>
            <pc:docMk/>
            <pc:sldMk cId="1187655036" sldId="277"/>
            <ac:picMk id="1028" creationId="{7B37EE0B-E047-1CF5-50DC-4D190FF03688}"/>
          </ac:picMkLst>
        </pc:picChg>
        <pc:cxnChg chg="add del">
          <ac:chgData name="Flo Goemans" userId="05453d9d-bb34-49a4-af3a-518c5f8f4faa" providerId="ADAL" clId="{ED5449A6-8CDE-410D-8853-C999C8448C87}" dt="2023-03-04T18:03:01.205" v="1213" actId="478"/>
          <ac:cxnSpMkLst>
            <pc:docMk/>
            <pc:sldMk cId="1187655036" sldId="277"/>
            <ac:cxnSpMk id="22" creationId="{AC4CD895-00C5-1CC7-2D99-76264FE91FE6}"/>
          </ac:cxnSpMkLst>
        </pc:cxnChg>
        <pc:cxnChg chg="add del mod">
          <ac:chgData name="Flo Goemans" userId="05453d9d-bb34-49a4-af3a-518c5f8f4faa" providerId="ADAL" clId="{ED5449A6-8CDE-410D-8853-C999C8448C87}" dt="2023-03-04T18:06:37.139" v="1241" actId="478"/>
          <ac:cxnSpMkLst>
            <pc:docMk/>
            <pc:sldMk cId="1187655036" sldId="277"/>
            <ac:cxnSpMk id="27" creationId="{AA974D75-50E8-3E2E-E4DD-6A9456C6B9D4}"/>
          </ac:cxnSpMkLst>
        </pc:cxnChg>
      </pc:sldChg>
      <pc:sldChg chg="new del">
        <pc:chgData name="Flo Goemans" userId="05453d9d-bb34-49a4-af3a-518c5f8f4faa" providerId="ADAL" clId="{ED5449A6-8CDE-410D-8853-C999C8448C87}" dt="2023-03-01T19:21:36.729" v="19" actId="2696"/>
        <pc:sldMkLst>
          <pc:docMk/>
          <pc:sldMk cId="1958470624" sldId="277"/>
        </pc:sldMkLst>
      </pc:sldChg>
      <pc:sldChg chg="addSp delSp add del setBg delDesignElem">
        <pc:chgData name="Flo Goemans" userId="05453d9d-bb34-49a4-af3a-518c5f8f4faa" providerId="ADAL" clId="{ED5449A6-8CDE-410D-8853-C999C8448C87}" dt="2023-03-04T13:54:09.112" v="738"/>
        <pc:sldMkLst>
          <pc:docMk/>
          <pc:sldMk cId="2438457237" sldId="277"/>
        </pc:sldMkLst>
        <pc:spChg chg="add del">
          <ac:chgData name="Flo Goemans" userId="05453d9d-bb34-49a4-af3a-518c5f8f4faa" providerId="ADAL" clId="{ED5449A6-8CDE-410D-8853-C999C8448C87}" dt="2023-03-04T13:54:09.112" v="738"/>
          <ac:spMkLst>
            <pc:docMk/>
            <pc:sldMk cId="2438457237" sldId="277"/>
            <ac:spMk id="11" creationId="{AB8C311F-7253-4AED-9701-7FC0708C41C7}"/>
          </ac:spMkLst>
        </pc:spChg>
        <pc:spChg chg="add del">
          <ac:chgData name="Flo Goemans" userId="05453d9d-bb34-49a4-af3a-518c5f8f4faa" providerId="ADAL" clId="{ED5449A6-8CDE-410D-8853-C999C8448C87}" dt="2023-03-04T13:54:09.112" v="738"/>
          <ac:spMkLst>
            <pc:docMk/>
            <pc:sldMk cId="2438457237" sldId="277"/>
            <ac:spMk id="13" creationId="{E2384209-CB15-4CDF-9D31-C44FD9A3F20D}"/>
          </ac:spMkLst>
        </pc:spChg>
        <pc:spChg chg="add del">
          <ac:chgData name="Flo Goemans" userId="05453d9d-bb34-49a4-af3a-518c5f8f4faa" providerId="ADAL" clId="{ED5449A6-8CDE-410D-8853-C999C8448C87}" dt="2023-03-04T13:54:09.112" v="738"/>
          <ac:spMkLst>
            <pc:docMk/>
            <pc:sldMk cId="2438457237" sldId="277"/>
            <ac:spMk id="14" creationId="{2633B3B5-CC90-43F0-8714-D31D1F3F0209}"/>
          </ac:spMkLst>
        </pc:spChg>
        <pc:spChg chg="add del">
          <ac:chgData name="Flo Goemans" userId="05453d9d-bb34-49a4-af3a-518c5f8f4faa" providerId="ADAL" clId="{ED5449A6-8CDE-410D-8853-C999C8448C87}" dt="2023-03-04T13:54:09.112" v="738"/>
          <ac:spMkLst>
            <pc:docMk/>
            <pc:sldMk cId="2438457237" sldId="277"/>
            <ac:spMk id="16" creationId="{A8D57A06-A426-446D-B02C-A2DC6B62E45E}"/>
          </ac:spMkLst>
        </pc:spChg>
      </pc:sldChg>
      <pc:sldChg chg="addSp delSp modSp add mod ord modNotesTx">
        <pc:chgData name="Flo Goemans" userId="05453d9d-bb34-49a4-af3a-518c5f8f4faa" providerId="ADAL" clId="{ED5449A6-8CDE-410D-8853-C999C8448C87}" dt="2023-03-05T19:23:14.255" v="6275" actId="20577"/>
        <pc:sldMkLst>
          <pc:docMk/>
          <pc:sldMk cId="1676690510" sldId="278"/>
        </pc:sldMkLst>
        <pc:spChg chg="add del mod">
          <ac:chgData name="Flo Goemans" userId="05453d9d-bb34-49a4-af3a-518c5f8f4faa" providerId="ADAL" clId="{ED5449A6-8CDE-410D-8853-C999C8448C87}" dt="2023-03-04T18:15:11.355" v="1471" actId="478"/>
          <ac:spMkLst>
            <pc:docMk/>
            <pc:sldMk cId="1676690510" sldId="278"/>
            <ac:spMk id="2" creationId="{58FD6947-AC68-29E9-FA2A-F13C3038C692}"/>
          </ac:spMkLst>
        </pc:spChg>
        <pc:spChg chg="del mod">
          <ac:chgData name="Flo Goemans" userId="05453d9d-bb34-49a4-af3a-518c5f8f4faa" providerId="ADAL" clId="{ED5449A6-8CDE-410D-8853-C999C8448C87}" dt="2023-03-04T18:15:04.513" v="1469" actId="478"/>
          <ac:spMkLst>
            <pc:docMk/>
            <pc:sldMk cId="1676690510" sldId="278"/>
            <ac:spMk id="4" creationId="{A36A00C2-EB36-5D98-0D72-740BE6FE67A3}"/>
          </ac:spMkLst>
        </pc:spChg>
        <pc:spChg chg="del mod">
          <ac:chgData name="Flo Goemans" userId="05453d9d-bb34-49a4-af3a-518c5f8f4faa" providerId="ADAL" clId="{ED5449A6-8CDE-410D-8853-C999C8448C87}" dt="2023-03-04T14:56:50.830" v="1045" actId="478"/>
          <ac:spMkLst>
            <pc:docMk/>
            <pc:sldMk cId="1676690510" sldId="278"/>
            <ac:spMk id="8" creationId="{2DE12364-415F-DFEA-9D9A-156D1EB5538B}"/>
          </ac:spMkLst>
        </pc:spChg>
        <pc:spChg chg="del mod">
          <ac:chgData name="Flo Goemans" userId="05453d9d-bb34-49a4-af3a-518c5f8f4faa" providerId="ADAL" clId="{ED5449A6-8CDE-410D-8853-C999C8448C87}" dt="2023-03-04T18:36:18.143" v="1678" actId="478"/>
          <ac:spMkLst>
            <pc:docMk/>
            <pc:sldMk cId="1676690510" sldId="278"/>
            <ac:spMk id="10" creationId="{0F5DB27C-6F75-CEDB-77B7-998C5925471D}"/>
          </ac:spMkLst>
        </pc:spChg>
        <pc:spChg chg="add del mod ord">
          <ac:chgData name="Flo Goemans" userId="05453d9d-bb34-49a4-af3a-518c5f8f4faa" providerId="ADAL" clId="{ED5449A6-8CDE-410D-8853-C999C8448C87}" dt="2023-03-04T18:15:34.487" v="1477" actId="478"/>
          <ac:spMkLst>
            <pc:docMk/>
            <pc:sldMk cId="1676690510" sldId="278"/>
            <ac:spMk id="12" creationId="{D9F67D60-CEC5-142E-6E9C-6B7555EF0C54}"/>
          </ac:spMkLst>
        </pc:spChg>
        <pc:spChg chg="add mod">
          <ac:chgData name="Flo Goemans" userId="05453d9d-bb34-49a4-af3a-518c5f8f4faa" providerId="ADAL" clId="{ED5449A6-8CDE-410D-8853-C999C8448C87}" dt="2023-03-04T18:17:37.455" v="1489" actId="1076"/>
          <ac:spMkLst>
            <pc:docMk/>
            <pc:sldMk cId="1676690510" sldId="278"/>
            <ac:spMk id="15" creationId="{3307D787-CA38-0B31-1811-BFC094F6BBF6}"/>
          </ac:spMkLst>
        </pc:spChg>
        <pc:spChg chg="add mod">
          <ac:chgData name="Flo Goemans" userId="05453d9d-bb34-49a4-af3a-518c5f8f4faa" providerId="ADAL" clId="{ED5449A6-8CDE-410D-8853-C999C8448C87}" dt="2023-03-04T18:17:48.609" v="1494" actId="1076"/>
          <ac:spMkLst>
            <pc:docMk/>
            <pc:sldMk cId="1676690510" sldId="278"/>
            <ac:spMk id="17" creationId="{BC540131-054E-43F6-11E3-D4795350960B}"/>
          </ac:spMkLst>
        </pc:spChg>
        <pc:spChg chg="add mod">
          <ac:chgData name="Flo Goemans" userId="05453d9d-bb34-49a4-af3a-518c5f8f4faa" providerId="ADAL" clId="{ED5449A6-8CDE-410D-8853-C999C8448C87}" dt="2023-03-04T18:17:57.293" v="1495" actId="1076"/>
          <ac:spMkLst>
            <pc:docMk/>
            <pc:sldMk cId="1676690510" sldId="278"/>
            <ac:spMk id="18" creationId="{DF5D8BDD-62A6-4A7A-591B-AD2ED11EFE49}"/>
          </ac:spMkLst>
        </pc:spChg>
        <pc:spChg chg="add mod">
          <ac:chgData name="Flo Goemans" userId="05453d9d-bb34-49a4-af3a-518c5f8f4faa" providerId="ADAL" clId="{ED5449A6-8CDE-410D-8853-C999C8448C87}" dt="2023-03-04T18:18:08.276" v="1498" actId="1076"/>
          <ac:spMkLst>
            <pc:docMk/>
            <pc:sldMk cId="1676690510" sldId="278"/>
            <ac:spMk id="19" creationId="{979723BD-8FC0-27C4-ECB8-D0FB1172B2F1}"/>
          </ac:spMkLst>
        </pc:spChg>
        <pc:spChg chg="add mod">
          <ac:chgData name="Flo Goemans" userId="05453d9d-bb34-49a4-af3a-518c5f8f4faa" providerId="ADAL" clId="{ED5449A6-8CDE-410D-8853-C999C8448C87}" dt="2023-03-04T18:18:13.660" v="1499" actId="1076"/>
          <ac:spMkLst>
            <pc:docMk/>
            <pc:sldMk cId="1676690510" sldId="278"/>
            <ac:spMk id="20" creationId="{F91C81DE-278E-0540-7311-58F35E3CAED9}"/>
          </ac:spMkLst>
        </pc:spChg>
        <pc:spChg chg="add mod">
          <ac:chgData name="Flo Goemans" userId="05453d9d-bb34-49a4-af3a-518c5f8f4faa" providerId="ADAL" clId="{ED5449A6-8CDE-410D-8853-C999C8448C87}" dt="2023-03-04T18:18:27.994" v="1503" actId="1076"/>
          <ac:spMkLst>
            <pc:docMk/>
            <pc:sldMk cId="1676690510" sldId="278"/>
            <ac:spMk id="21" creationId="{3117594C-B827-0723-02A2-D7BB83AA51CB}"/>
          </ac:spMkLst>
        </pc:spChg>
        <pc:spChg chg="add mod">
          <ac:chgData name="Flo Goemans" userId="05453d9d-bb34-49a4-af3a-518c5f8f4faa" providerId="ADAL" clId="{ED5449A6-8CDE-410D-8853-C999C8448C87}" dt="2023-03-04T18:18:42.733" v="1506" actId="1076"/>
          <ac:spMkLst>
            <pc:docMk/>
            <pc:sldMk cId="1676690510" sldId="278"/>
            <ac:spMk id="22" creationId="{9BFDA69B-0B7F-215F-49F8-E265C0BDD168}"/>
          </ac:spMkLst>
        </pc:spChg>
        <pc:spChg chg="add mod">
          <ac:chgData name="Flo Goemans" userId="05453d9d-bb34-49a4-af3a-518c5f8f4faa" providerId="ADAL" clId="{ED5449A6-8CDE-410D-8853-C999C8448C87}" dt="2023-03-04T18:18:37.372" v="1505" actId="1076"/>
          <ac:spMkLst>
            <pc:docMk/>
            <pc:sldMk cId="1676690510" sldId="278"/>
            <ac:spMk id="23" creationId="{A6907BBE-8546-3669-D3D2-50F3081B20CA}"/>
          </ac:spMkLst>
        </pc:spChg>
        <pc:spChg chg="add mod">
          <ac:chgData name="Flo Goemans" userId="05453d9d-bb34-49a4-af3a-518c5f8f4faa" providerId="ADAL" clId="{ED5449A6-8CDE-410D-8853-C999C8448C87}" dt="2023-03-04T18:19:59.862" v="1518" actId="1076"/>
          <ac:spMkLst>
            <pc:docMk/>
            <pc:sldMk cId="1676690510" sldId="278"/>
            <ac:spMk id="24" creationId="{94F9A3AF-B06B-6CE1-378F-0091C1A2A5DD}"/>
          </ac:spMkLst>
        </pc:spChg>
        <pc:spChg chg="add mod">
          <ac:chgData name="Flo Goemans" userId="05453d9d-bb34-49a4-af3a-518c5f8f4faa" providerId="ADAL" clId="{ED5449A6-8CDE-410D-8853-C999C8448C87}" dt="2023-03-04T18:20:26.677" v="1522" actId="1076"/>
          <ac:spMkLst>
            <pc:docMk/>
            <pc:sldMk cId="1676690510" sldId="278"/>
            <ac:spMk id="25" creationId="{3FF84EFA-263C-A38A-972B-65532EAD9EB7}"/>
          </ac:spMkLst>
        </pc:spChg>
        <pc:spChg chg="add mod">
          <ac:chgData name="Flo Goemans" userId="05453d9d-bb34-49a4-af3a-518c5f8f4faa" providerId="ADAL" clId="{ED5449A6-8CDE-410D-8853-C999C8448C87}" dt="2023-03-04T18:20:07.883" v="1519" actId="1076"/>
          <ac:spMkLst>
            <pc:docMk/>
            <pc:sldMk cId="1676690510" sldId="278"/>
            <ac:spMk id="26" creationId="{6D3E0B29-49D9-7D79-35C4-C0EEF0ECAE03}"/>
          </ac:spMkLst>
        </pc:spChg>
        <pc:spChg chg="add mod">
          <ac:chgData name="Flo Goemans" userId="05453d9d-bb34-49a4-af3a-518c5f8f4faa" providerId="ADAL" clId="{ED5449A6-8CDE-410D-8853-C999C8448C87}" dt="2023-03-04T18:20:11.256" v="1520" actId="1076"/>
          <ac:spMkLst>
            <pc:docMk/>
            <pc:sldMk cId="1676690510" sldId="278"/>
            <ac:spMk id="27" creationId="{FD728781-E05D-455C-D2B6-2243BA329D1F}"/>
          </ac:spMkLst>
        </pc:spChg>
        <pc:spChg chg="add mod">
          <ac:chgData name="Flo Goemans" userId="05453d9d-bb34-49a4-af3a-518c5f8f4faa" providerId="ADAL" clId="{ED5449A6-8CDE-410D-8853-C999C8448C87}" dt="2023-03-04T18:20:17.543" v="1521" actId="1076"/>
          <ac:spMkLst>
            <pc:docMk/>
            <pc:sldMk cId="1676690510" sldId="278"/>
            <ac:spMk id="28" creationId="{CFDB4AD5-7CEC-E635-C7A3-BE3058BAFADF}"/>
          </ac:spMkLst>
        </pc:spChg>
        <pc:spChg chg="add del mod">
          <ac:chgData name="Flo Goemans" userId="05453d9d-bb34-49a4-af3a-518c5f8f4faa" providerId="ADAL" clId="{ED5449A6-8CDE-410D-8853-C999C8448C87}" dt="2023-03-04T18:23:01.730" v="1526" actId="11529"/>
          <ac:spMkLst>
            <pc:docMk/>
            <pc:sldMk cId="1676690510" sldId="278"/>
            <ac:spMk id="29" creationId="{71C9D1F4-6602-6DC9-6033-900B2B489303}"/>
          </ac:spMkLst>
        </pc:spChg>
        <pc:spChg chg="add mod">
          <ac:chgData name="Flo Goemans" userId="05453d9d-bb34-49a4-af3a-518c5f8f4faa" providerId="ADAL" clId="{ED5449A6-8CDE-410D-8853-C999C8448C87}" dt="2023-03-04T18:23:45.786" v="1536" actId="1076"/>
          <ac:spMkLst>
            <pc:docMk/>
            <pc:sldMk cId="1676690510" sldId="278"/>
            <ac:spMk id="30" creationId="{89A39674-EDDD-7296-6A0C-902AE1F29301}"/>
          </ac:spMkLst>
        </pc:spChg>
        <pc:spChg chg="add del mod">
          <ac:chgData name="Flo Goemans" userId="05453d9d-bb34-49a4-af3a-518c5f8f4faa" providerId="ADAL" clId="{ED5449A6-8CDE-410D-8853-C999C8448C87}" dt="2023-03-04T18:23:08.046" v="1533"/>
          <ac:spMkLst>
            <pc:docMk/>
            <pc:sldMk cId="1676690510" sldId="278"/>
            <ac:spMk id="31" creationId="{2EA5AFD1-C48E-CA20-8697-38BC2FABD6D9}"/>
          </ac:spMkLst>
        </pc:spChg>
        <pc:spChg chg="add del mod">
          <ac:chgData name="Flo Goemans" userId="05453d9d-bb34-49a4-af3a-518c5f8f4faa" providerId="ADAL" clId="{ED5449A6-8CDE-410D-8853-C999C8448C87}" dt="2023-03-04T18:23:07.603" v="1532"/>
          <ac:spMkLst>
            <pc:docMk/>
            <pc:sldMk cId="1676690510" sldId="278"/>
            <ac:spMk id="32" creationId="{0DA88134-8798-6225-AD46-C02E3670309D}"/>
          </ac:spMkLst>
        </pc:spChg>
        <pc:spChg chg="add del mod">
          <ac:chgData name="Flo Goemans" userId="05453d9d-bb34-49a4-af3a-518c5f8f4faa" providerId="ADAL" clId="{ED5449A6-8CDE-410D-8853-C999C8448C87}" dt="2023-03-04T18:23:07.203" v="1531"/>
          <ac:spMkLst>
            <pc:docMk/>
            <pc:sldMk cId="1676690510" sldId="278"/>
            <ac:spMk id="33" creationId="{55163D8D-26D5-0F0B-89BE-8C2F5E47C960}"/>
          </ac:spMkLst>
        </pc:spChg>
        <pc:spChg chg="add mod">
          <ac:chgData name="Flo Goemans" userId="05453d9d-bb34-49a4-af3a-518c5f8f4faa" providerId="ADAL" clId="{ED5449A6-8CDE-410D-8853-C999C8448C87}" dt="2023-03-04T18:24:49.965" v="1552" actId="1076"/>
          <ac:spMkLst>
            <pc:docMk/>
            <pc:sldMk cId="1676690510" sldId="278"/>
            <ac:spMk id="34" creationId="{0FE82B1D-6636-5227-04EE-0C1AB12F04D4}"/>
          </ac:spMkLst>
        </pc:spChg>
        <pc:spChg chg="add mod">
          <ac:chgData name="Flo Goemans" userId="05453d9d-bb34-49a4-af3a-518c5f8f4faa" providerId="ADAL" clId="{ED5449A6-8CDE-410D-8853-C999C8448C87}" dt="2023-03-04T18:34:43.545" v="1672" actId="20577"/>
          <ac:spMkLst>
            <pc:docMk/>
            <pc:sldMk cId="1676690510" sldId="278"/>
            <ac:spMk id="35" creationId="{107712E1-E793-F72F-FADE-7DA73B9277A3}"/>
          </ac:spMkLst>
        </pc:spChg>
        <pc:spChg chg="add mod ord">
          <ac:chgData name="Flo Goemans" userId="05453d9d-bb34-49a4-af3a-518c5f8f4faa" providerId="ADAL" clId="{ED5449A6-8CDE-410D-8853-C999C8448C87}" dt="2023-03-04T18:37:30.859" v="1691"/>
          <ac:spMkLst>
            <pc:docMk/>
            <pc:sldMk cId="1676690510" sldId="278"/>
            <ac:spMk id="38" creationId="{76F209CC-E41F-84B0-7A67-F3EE5FAE16E4}"/>
          </ac:spMkLst>
        </pc:spChg>
        <pc:spChg chg="add mod">
          <ac:chgData name="Flo Goemans" userId="05453d9d-bb34-49a4-af3a-518c5f8f4faa" providerId="ADAL" clId="{ED5449A6-8CDE-410D-8853-C999C8448C87}" dt="2023-03-04T18:40:29.962" v="1868" actId="1076"/>
          <ac:spMkLst>
            <pc:docMk/>
            <pc:sldMk cId="1676690510" sldId="278"/>
            <ac:spMk id="41" creationId="{2F0B79F1-58C4-A722-FAAB-5DBF2FE78A6F}"/>
          </ac:spMkLst>
        </pc:spChg>
        <pc:spChg chg="add mod ord">
          <ac:chgData name="Flo Goemans" userId="05453d9d-bb34-49a4-af3a-518c5f8f4faa" providerId="ADAL" clId="{ED5449A6-8CDE-410D-8853-C999C8448C87}" dt="2023-03-04T22:43:59.686" v="2281" actId="20577"/>
          <ac:spMkLst>
            <pc:docMk/>
            <pc:sldMk cId="1676690510" sldId="278"/>
            <ac:spMk id="42" creationId="{AFCBD5F9-32CC-2E3B-310B-20470EDA7A7E}"/>
          </ac:spMkLst>
        </pc:spChg>
        <pc:picChg chg="del">
          <ac:chgData name="Flo Goemans" userId="05453d9d-bb34-49a4-af3a-518c5f8f4faa" providerId="ADAL" clId="{ED5449A6-8CDE-410D-8853-C999C8448C87}" dt="2023-03-04T14:59:10.835" v="1060" actId="478"/>
          <ac:picMkLst>
            <pc:docMk/>
            <pc:sldMk cId="1676690510" sldId="278"/>
            <ac:picMk id="3" creationId="{848928E0-DF81-4970-AAA2-07B124A08052}"/>
          </ac:picMkLst>
        </pc:picChg>
        <pc:picChg chg="del mod">
          <ac:chgData name="Flo Goemans" userId="05453d9d-bb34-49a4-af3a-518c5f8f4faa" providerId="ADAL" clId="{ED5449A6-8CDE-410D-8853-C999C8448C87}" dt="2023-03-04T14:56:55.465" v="1047" actId="478"/>
          <ac:picMkLst>
            <pc:docMk/>
            <pc:sldMk cId="1676690510" sldId="278"/>
            <ac:picMk id="5" creationId="{C17BF98C-0AE3-AC51-97A3-F9F9AA473BAA}"/>
          </ac:picMkLst>
        </pc:picChg>
        <pc:picChg chg="del">
          <ac:chgData name="Flo Goemans" userId="05453d9d-bb34-49a4-af3a-518c5f8f4faa" providerId="ADAL" clId="{ED5449A6-8CDE-410D-8853-C999C8448C87}" dt="2023-03-04T14:56:47.747" v="1043" actId="478"/>
          <ac:picMkLst>
            <pc:docMk/>
            <pc:sldMk cId="1676690510" sldId="278"/>
            <ac:picMk id="6" creationId="{19B489B4-B0B7-2FA3-2532-818DE13F25E5}"/>
          </ac:picMkLst>
        </pc:picChg>
        <pc:picChg chg="add del mod">
          <ac:chgData name="Flo Goemans" userId="05453d9d-bb34-49a4-af3a-518c5f8f4faa" providerId="ADAL" clId="{ED5449A6-8CDE-410D-8853-C999C8448C87}" dt="2023-03-04T18:15:13.734" v="1472" actId="478"/>
          <ac:picMkLst>
            <pc:docMk/>
            <pc:sldMk cId="1676690510" sldId="278"/>
            <ac:picMk id="7" creationId="{D647BD5B-1E5A-DDB9-4ACF-9BA4D852C39C}"/>
          </ac:picMkLst>
        </pc:picChg>
        <pc:picChg chg="add del mod ord">
          <ac:chgData name="Flo Goemans" userId="05453d9d-bb34-49a4-af3a-518c5f8f4faa" providerId="ADAL" clId="{ED5449A6-8CDE-410D-8853-C999C8448C87}" dt="2023-03-04T18:36:13.071" v="1677" actId="478"/>
          <ac:picMkLst>
            <pc:docMk/>
            <pc:sldMk cId="1676690510" sldId="278"/>
            <ac:picMk id="9" creationId="{DF8E25FD-74E2-EA9C-3B78-A6C2B74056C1}"/>
          </ac:picMkLst>
        </pc:picChg>
        <pc:picChg chg="add mod ord">
          <ac:chgData name="Flo Goemans" userId="05453d9d-bb34-49a4-af3a-518c5f8f4faa" providerId="ADAL" clId="{ED5449A6-8CDE-410D-8853-C999C8448C87}" dt="2023-03-04T18:37:00.706" v="1684" actId="166"/>
          <ac:picMkLst>
            <pc:docMk/>
            <pc:sldMk cId="1676690510" sldId="278"/>
            <ac:picMk id="37" creationId="{21477F7B-261B-B952-514B-FC09289F41D8}"/>
          </ac:picMkLst>
        </pc:picChg>
        <pc:picChg chg="add del mod">
          <ac:chgData name="Flo Goemans" userId="05453d9d-bb34-49a4-af3a-518c5f8f4faa" providerId="ADAL" clId="{ED5449A6-8CDE-410D-8853-C999C8448C87}" dt="2023-03-04T22:42:16.403" v="2263" actId="478"/>
          <ac:picMkLst>
            <pc:docMk/>
            <pc:sldMk cId="1676690510" sldId="278"/>
            <ac:picMk id="40" creationId="{00CEAE63-55CE-C68B-CB9E-DFB750172FBB}"/>
          </ac:picMkLst>
        </pc:picChg>
        <pc:picChg chg="add mod ord">
          <ac:chgData name="Flo Goemans" userId="05453d9d-bb34-49a4-af3a-518c5f8f4faa" providerId="ADAL" clId="{ED5449A6-8CDE-410D-8853-C999C8448C87}" dt="2023-03-04T22:43:34.518" v="2276" actId="1076"/>
          <ac:picMkLst>
            <pc:docMk/>
            <pc:sldMk cId="1676690510" sldId="278"/>
            <ac:picMk id="43" creationId="{B6F03214-DC8A-9375-84C7-4B09D650DCAB}"/>
          </ac:picMkLst>
        </pc:picChg>
      </pc:sldChg>
      <pc:sldChg chg="delSp add del setBg delDesignElem">
        <pc:chgData name="Flo Goemans" userId="05453d9d-bb34-49a4-af3a-518c5f8f4faa" providerId="ADAL" clId="{ED5449A6-8CDE-410D-8853-C999C8448C87}" dt="2023-03-01T19:21:44.193" v="21" actId="2696"/>
        <pc:sldMkLst>
          <pc:docMk/>
          <pc:sldMk cId="3534635121" sldId="278"/>
        </pc:sldMkLst>
        <pc:spChg chg="del">
          <ac:chgData name="Flo Goemans" userId="05453d9d-bb34-49a4-af3a-518c5f8f4faa" providerId="ADAL" clId="{ED5449A6-8CDE-410D-8853-C999C8448C87}" dt="2023-03-01T19:21:32.371" v="18"/>
          <ac:spMkLst>
            <pc:docMk/>
            <pc:sldMk cId="3534635121" sldId="278"/>
            <ac:spMk id="8" creationId="{1B15ED52-F352-441B-82BF-E0EA34836D08}"/>
          </ac:spMkLst>
        </pc:spChg>
        <pc:spChg chg="del">
          <ac:chgData name="Flo Goemans" userId="05453d9d-bb34-49a4-af3a-518c5f8f4faa" providerId="ADAL" clId="{ED5449A6-8CDE-410D-8853-C999C8448C87}" dt="2023-03-01T19:21:32.371" v="18"/>
          <ac:spMkLst>
            <pc:docMk/>
            <pc:sldMk cId="3534635121" sldId="278"/>
            <ac:spMk id="10" creationId="{3B2E3793-BFE6-45A2-9B7B-E18844431C99}"/>
          </ac:spMkLst>
        </pc:spChg>
        <pc:spChg chg="del">
          <ac:chgData name="Flo Goemans" userId="05453d9d-bb34-49a4-af3a-518c5f8f4faa" providerId="ADAL" clId="{ED5449A6-8CDE-410D-8853-C999C8448C87}" dt="2023-03-01T19:21:32.371" v="18"/>
          <ac:spMkLst>
            <pc:docMk/>
            <pc:sldMk cId="3534635121" sldId="278"/>
            <ac:spMk id="12" creationId="{BC4C4868-CB8F-4AF9-9CDB-8108F2C19B67}"/>
          </ac:spMkLst>
        </pc:spChg>
        <pc:spChg chg="del">
          <ac:chgData name="Flo Goemans" userId="05453d9d-bb34-49a4-af3a-518c5f8f4faa" providerId="ADAL" clId="{ED5449A6-8CDE-410D-8853-C999C8448C87}" dt="2023-03-01T19:21:32.371" v="18"/>
          <ac:spMkLst>
            <pc:docMk/>
            <pc:sldMk cId="3534635121" sldId="278"/>
            <ac:spMk id="14" creationId="{375E0459-6403-40CD-989D-56A4407CA12E}"/>
          </ac:spMkLst>
        </pc:spChg>
        <pc:spChg chg="del">
          <ac:chgData name="Flo Goemans" userId="05453d9d-bb34-49a4-af3a-518c5f8f4faa" providerId="ADAL" clId="{ED5449A6-8CDE-410D-8853-C999C8448C87}" dt="2023-03-01T19:21:32.371" v="18"/>
          <ac:spMkLst>
            <pc:docMk/>
            <pc:sldMk cId="3534635121" sldId="278"/>
            <ac:spMk id="16" creationId="{53E5B1A8-3AC9-4BD1-9BBC-78CA94F2D1BA}"/>
          </ac:spMkLst>
        </pc:spChg>
      </pc:sldChg>
      <pc:sldChg chg="modSp add del mod">
        <pc:chgData name="Flo Goemans" userId="05453d9d-bb34-49a4-af3a-518c5f8f4faa" providerId="ADAL" clId="{ED5449A6-8CDE-410D-8853-C999C8448C87}" dt="2023-03-01T20:15:08.761" v="151" actId="2696"/>
        <pc:sldMkLst>
          <pc:docMk/>
          <pc:sldMk cId="1833003206" sldId="279"/>
        </pc:sldMkLst>
        <pc:spChg chg="mod">
          <ac:chgData name="Flo Goemans" userId="05453d9d-bb34-49a4-af3a-518c5f8f4faa" providerId="ADAL" clId="{ED5449A6-8CDE-410D-8853-C999C8448C87}" dt="2023-03-01T19:22:58.766" v="130" actId="20577"/>
          <ac:spMkLst>
            <pc:docMk/>
            <pc:sldMk cId="1833003206" sldId="279"/>
            <ac:spMk id="2" creationId="{664BE531-20E5-422B-949E-9EC8AF817CFB}"/>
          </ac:spMkLst>
        </pc:spChg>
      </pc:sldChg>
      <pc:sldChg chg="addSp delSp modSp add mod ord modNotesTx">
        <pc:chgData name="Flo Goemans" userId="05453d9d-bb34-49a4-af3a-518c5f8f4faa" providerId="ADAL" clId="{ED5449A6-8CDE-410D-8853-C999C8448C87}" dt="2023-03-05T20:04:11.841" v="7221" actId="20577"/>
        <pc:sldMkLst>
          <pc:docMk/>
          <pc:sldMk cId="2000284340" sldId="279"/>
        </pc:sldMkLst>
        <pc:spChg chg="mod">
          <ac:chgData name="Flo Goemans" userId="05453d9d-bb34-49a4-af3a-518c5f8f4faa" providerId="ADAL" clId="{ED5449A6-8CDE-410D-8853-C999C8448C87}" dt="2023-03-04T13:59:06.178" v="845" actId="20577"/>
          <ac:spMkLst>
            <pc:docMk/>
            <pc:sldMk cId="2000284340" sldId="279"/>
            <ac:spMk id="2" creationId="{664BE531-20E5-422B-949E-9EC8AF817CFB}"/>
          </ac:spMkLst>
        </pc:spChg>
        <pc:spChg chg="add del mod">
          <ac:chgData name="Flo Goemans" userId="05453d9d-bb34-49a4-af3a-518c5f8f4faa" providerId="ADAL" clId="{ED5449A6-8CDE-410D-8853-C999C8448C87}" dt="2023-03-04T23:15:48.511" v="2688" actId="12084"/>
          <ac:spMkLst>
            <pc:docMk/>
            <pc:sldMk cId="2000284340" sldId="279"/>
            <ac:spMk id="3" creationId="{9D6FA108-38DA-4ACE-9F42-96F411877490}"/>
          </ac:spMkLst>
        </pc:spChg>
        <pc:graphicFrameChg chg="add del modGraphic">
          <ac:chgData name="Flo Goemans" userId="05453d9d-bb34-49a4-af3a-518c5f8f4faa" providerId="ADAL" clId="{ED5449A6-8CDE-410D-8853-C999C8448C87}" dt="2023-03-04T14:39:04.593" v="1040" actId="1032"/>
          <ac:graphicFrameMkLst>
            <pc:docMk/>
            <pc:sldMk cId="2000284340" sldId="279"/>
            <ac:graphicFrameMk id="4" creationId="{8A8075C7-159D-7323-2ABF-FF1081A30BE2}"/>
          </ac:graphicFrameMkLst>
        </pc:graphicFrameChg>
        <pc:graphicFrameChg chg="add del modGraphic">
          <ac:chgData name="Flo Goemans" userId="05453d9d-bb34-49a4-af3a-518c5f8f4faa" providerId="ADAL" clId="{ED5449A6-8CDE-410D-8853-C999C8448C87}" dt="2023-03-04T14:42:16.360" v="1042" actId="478"/>
          <ac:graphicFrameMkLst>
            <pc:docMk/>
            <pc:sldMk cId="2000284340" sldId="279"/>
            <ac:graphicFrameMk id="5" creationId="{30FE22DD-3BEF-66B3-7029-C430C61CC7DC}"/>
          </ac:graphicFrameMkLst>
        </pc:graphicFrameChg>
        <pc:graphicFrameChg chg="add del mod modGraphic">
          <ac:chgData name="Flo Goemans" userId="05453d9d-bb34-49a4-af3a-518c5f8f4faa" providerId="ADAL" clId="{ED5449A6-8CDE-410D-8853-C999C8448C87}" dt="2023-03-04T23:04:47.065" v="2456" actId="478"/>
          <ac:graphicFrameMkLst>
            <pc:docMk/>
            <pc:sldMk cId="2000284340" sldId="279"/>
            <ac:graphicFrameMk id="6" creationId="{F953D8CB-F76D-A40F-1E90-01034F362B92}"/>
          </ac:graphicFrameMkLst>
        </pc:graphicFrameChg>
        <pc:graphicFrameChg chg="add del mod">
          <ac:chgData name="Flo Goemans" userId="05453d9d-bb34-49a4-af3a-518c5f8f4faa" providerId="ADAL" clId="{ED5449A6-8CDE-410D-8853-C999C8448C87}" dt="2023-03-04T23:05:24.100" v="2458" actId="12084"/>
          <ac:graphicFrameMkLst>
            <pc:docMk/>
            <pc:sldMk cId="2000284340" sldId="279"/>
            <ac:graphicFrameMk id="7" creationId="{59BE3743-72FB-B376-C933-93B9CA7BF161}"/>
          </ac:graphicFrameMkLst>
        </pc:graphicFrameChg>
        <pc:graphicFrameChg chg="add del mod">
          <ac:chgData name="Flo Goemans" userId="05453d9d-bb34-49a4-af3a-518c5f8f4faa" providerId="ADAL" clId="{ED5449A6-8CDE-410D-8853-C999C8448C87}" dt="2023-03-04T23:06:56.284" v="2464" actId="12084"/>
          <ac:graphicFrameMkLst>
            <pc:docMk/>
            <pc:sldMk cId="2000284340" sldId="279"/>
            <ac:graphicFrameMk id="9" creationId="{B61F4286-B81D-2CFB-278B-B2150739036F}"/>
          </ac:graphicFrameMkLst>
        </pc:graphicFrameChg>
        <pc:graphicFrameChg chg="add mod">
          <ac:chgData name="Flo Goemans" userId="05453d9d-bb34-49a4-af3a-518c5f8f4faa" providerId="ADAL" clId="{ED5449A6-8CDE-410D-8853-C999C8448C87}" dt="2023-03-04T23:31:41.690" v="2835" actId="14100"/>
          <ac:graphicFrameMkLst>
            <pc:docMk/>
            <pc:sldMk cId="2000284340" sldId="279"/>
            <ac:graphicFrameMk id="11" creationId="{4608093F-FAEC-1099-88CD-FFF7C497463C}"/>
          </ac:graphicFrameMkLst>
        </pc:graphicFrameChg>
        <pc:picChg chg="add mod">
          <ac:chgData name="Flo Goemans" userId="05453d9d-bb34-49a4-af3a-518c5f8f4faa" providerId="ADAL" clId="{ED5449A6-8CDE-410D-8853-C999C8448C87}" dt="2023-03-05T11:45:55.916" v="4563" actId="14100"/>
          <ac:picMkLst>
            <pc:docMk/>
            <pc:sldMk cId="2000284340" sldId="279"/>
            <ac:picMk id="2050" creationId="{A0E73611-CA21-E3A1-80C6-69ABEE5B3320}"/>
          </ac:picMkLst>
        </pc:picChg>
      </pc:sldChg>
      <pc:sldChg chg="addSp delSp add del setBg delDesignElem">
        <pc:chgData name="Flo Goemans" userId="05453d9d-bb34-49a4-af3a-518c5f8f4faa" providerId="ADAL" clId="{ED5449A6-8CDE-410D-8853-C999C8448C87}" dt="2023-03-04T13:58:44.357" v="807"/>
        <pc:sldMkLst>
          <pc:docMk/>
          <pc:sldMk cId="2994242006" sldId="279"/>
        </pc:sldMkLst>
        <pc:spChg chg="add del">
          <ac:chgData name="Flo Goemans" userId="05453d9d-bb34-49a4-af3a-518c5f8f4faa" providerId="ADAL" clId="{ED5449A6-8CDE-410D-8853-C999C8448C87}" dt="2023-03-04T13:58:44.357" v="807"/>
          <ac:spMkLst>
            <pc:docMk/>
            <pc:sldMk cId="2994242006" sldId="279"/>
            <ac:spMk id="8" creationId="{1B15ED52-F352-441B-82BF-E0EA34836D08}"/>
          </ac:spMkLst>
        </pc:spChg>
        <pc:spChg chg="add del">
          <ac:chgData name="Flo Goemans" userId="05453d9d-bb34-49a4-af3a-518c5f8f4faa" providerId="ADAL" clId="{ED5449A6-8CDE-410D-8853-C999C8448C87}" dt="2023-03-04T13:58:44.357" v="807"/>
          <ac:spMkLst>
            <pc:docMk/>
            <pc:sldMk cId="2994242006" sldId="279"/>
            <ac:spMk id="10" creationId="{3B2E3793-BFE6-45A2-9B7B-E18844431C99}"/>
          </ac:spMkLst>
        </pc:spChg>
        <pc:spChg chg="add del">
          <ac:chgData name="Flo Goemans" userId="05453d9d-bb34-49a4-af3a-518c5f8f4faa" providerId="ADAL" clId="{ED5449A6-8CDE-410D-8853-C999C8448C87}" dt="2023-03-04T13:58:44.357" v="807"/>
          <ac:spMkLst>
            <pc:docMk/>
            <pc:sldMk cId="2994242006" sldId="279"/>
            <ac:spMk id="12" creationId="{BC4C4868-CB8F-4AF9-9CDB-8108F2C19B67}"/>
          </ac:spMkLst>
        </pc:spChg>
        <pc:spChg chg="add del">
          <ac:chgData name="Flo Goemans" userId="05453d9d-bb34-49a4-af3a-518c5f8f4faa" providerId="ADAL" clId="{ED5449A6-8CDE-410D-8853-C999C8448C87}" dt="2023-03-04T13:58:44.357" v="807"/>
          <ac:spMkLst>
            <pc:docMk/>
            <pc:sldMk cId="2994242006" sldId="279"/>
            <ac:spMk id="14" creationId="{375E0459-6403-40CD-989D-56A4407CA12E}"/>
          </ac:spMkLst>
        </pc:spChg>
        <pc:spChg chg="add del">
          <ac:chgData name="Flo Goemans" userId="05453d9d-bb34-49a4-af3a-518c5f8f4faa" providerId="ADAL" clId="{ED5449A6-8CDE-410D-8853-C999C8448C87}" dt="2023-03-04T13:58:44.357" v="807"/>
          <ac:spMkLst>
            <pc:docMk/>
            <pc:sldMk cId="2994242006" sldId="279"/>
            <ac:spMk id="16" creationId="{53E5B1A8-3AC9-4BD1-9BBC-78CA94F2D1BA}"/>
          </ac:spMkLst>
        </pc:spChg>
      </pc:sldChg>
      <pc:sldChg chg="addSp delSp modSp add del mod delDesignElem">
        <pc:chgData name="Flo Goemans" userId="05453d9d-bb34-49a4-af3a-518c5f8f4faa" providerId="ADAL" clId="{ED5449A6-8CDE-410D-8853-C999C8448C87}" dt="2023-03-04T13:47:06.125" v="492" actId="47"/>
        <pc:sldMkLst>
          <pc:docMk/>
          <pc:sldMk cId="1214636014" sldId="280"/>
        </pc:sldMkLst>
        <pc:spChg chg="mod">
          <ac:chgData name="Flo Goemans" userId="05453d9d-bb34-49a4-af3a-518c5f8f4faa" providerId="ADAL" clId="{ED5449A6-8CDE-410D-8853-C999C8448C87}" dt="2023-03-04T13:38:56.791" v="333"/>
          <ac:spMkLst>
            <pc:docMk/>
            <pc:sldMk cId="1214636014" sldId="280"/>
            <ac:spMk id="3" creationId="{9D6FA108-38DA-4ACE-9F42-96F411877490}"/>
          </ac:spMkLst>
        </pc:spChg>
        <pc:spChg chg="add del">
          <ac:chgData name="Flo Goemans" userId="05453d9d-bb34-49a4-af3a-518c5f8f4faa" providerId="ADAL" clId="{ED5449A6-8CDE-410D-8853-C999C8448C87}" dt="2023-03-04T13:39:56.156" v="347"/>
          <ac:spMkLst>
            <pc:docMk/>
            <pc:sldMk cId="1214636014" sldId="280"/>
            <ac:spMk id="8" creationId="{1B15ED52-F352-441B-82BF-E0EA34836D08}"/>
          </ac:spMkLst>
        </pc:spChg>
        <pc:spChg chg="add del">
          <ac:chgData name="Flo Goemans" userId="05453d9d-bb34-49a4-af3a-518c5f8f4faa" providerId="ADAL" clId="{ED5449A6-8CDE-410D-8853-C999C8448C87}" dt="2023-03-04T13:39:56.156" v="347"/>
          <ac:spMkLst>
            <pc:docMk/>
            <pc:sldMk cId="1214636014" sldId="280"/>
            <ac:spMk id="10" creationId="{3B2E3793-BFE6-45A2-9B7B-E18844431C99}"/>
          </ac:spMkLst>
        </pc:spChg>
        <pc:spChg chg="add del">
          <ac:chgData name="Flo Goemans" userId="05453d9d-bb34-49a4-af3a-518c5f8f4faa" providerId="ADAL" clId="{ED5449A6-8CDE-410D-8853-C999C8448C87}" dt="2023-03-04T13:39:56.156" v="347"/>
          <ac:spMkLst>
            <pc:docMk/>
            <pc:sldMk cId="1214636014" sldId="280"/>
            <ac:spMk id="12" creationId="{BC4C4868-CB8F-4AF9-9CDB-8108F2C19B67}"/>
          </ac:spMkLst>
        </pc:spChg>
        <pc:spChg chg="add del">
          <ac:chgData name="Flo Goemans" userId="05453d9d-bb34-49a4-af3a-518c5f8f4faa" providerId="ADAL" clId="{ED5449A6-8CDE-410D-8853-C999C8448C87}" dt="2023-03-04T13:39:56.156" v="347"/>
          <ac:spMkLst>
            <pc:docMk/>
            <pc:sldMk cId="1214636014" sldId="280"/>
            <ac:spMk id="14" creationId="{375E0459-6403-40CD-989D-56A4407CA12E}"/>
          </ac:spMkLst>
        </pc:spChg>
        <pc:spChg chg="add del">
          <ac:chgData name="Flo Goemans" userId="05453d9d-bb34-49a4-af3a-518c5f8f4faa" providerId="ADAL" clId="{ED5449A6-8CDE-410D-8853-C999C8448C87}" dt="2023-03-04T13:39:56.156" v="347"/>
          <ac:spMkLst>
            <pc:docMk/>
            <pc:sldMk cId="1214636014" sldId="280"/>
            <ac:spMk id="16" creationId="{53E5B1A8-3AC9-4BD1-9BBC-78CA94F2D1BA}"/>
          </ac:spMkLst>
        </pc:spChg>
      </pc:sldChg>
      <pc:sldChg chg="new del">
        <pc:chgData name="Flo Goemans" userId="05453d9d-bb34-49a4-af3a-518c5f8f4faa" providerId="ADAL" clId="{ED5449A6-8CDE-410D-8853-C999C8448C87}" dt="2023-03-04T18:31:59.416" v="1613" actId="680"/>
        <pc:sldMkLst>
          <pc:docMk/>
          <pc:sldMk cId="1666246204" sldId="280"/>
        </pc:sldMkLst>
      </pc:sldChg>
      <pc:sldChg chg="delSp modSp add mod modNotesTx">
        <pc:chgData name="Flo Goemans" userId="05453d9d-bb34-49a4-af3a-518c5f8f4faa" providerId="ADAL" clId="{ED5449A6-8CDE-410D-8853-C999C8448C87}" dt="2023-03-04T18:32:46.326" v="1660" actId="20577"/>
        <pc:sldMkLst>
          <pc:docMk/>
          <pc:sldMk cId="2765967856" sldId="280"/>
        </pc:sldMkLst>
        <pc:spChg chg="mod">
          <ac:chgData name="Flo Goemans" userId="05453d9d-bb34-49a4-af3a-518c5f8f4faa" providerId="ADAL" clId="{ED5449A6-8CDE-410D-8853-C999C8448C87}" dt="2023-03-04T18:32:38.939" v="1659" actId="14100"/>
          <ac:spMkLst>
            <pc:docMk/>
            <pc:sldMk cId="2765967856" sldId="280"/>
            <ac:spMk id="4" creationId="{1BE44A5F-6BCE-44B5-8E5D-0007A3827F50}"/>
          </ac:spMkLst>
        </pc:spChg>
        <pc:picChg chg="del">
          <ac:chgData name="Flo Goemans" userId="05453d9d-bb34-49a4-af3a-518c5f8f4faa" providerId="ADAL" clId="{ED5449A6-8CDE-410D-8853-C999C8448C87}" dt="2023-03-04T18:32:26.060" v="1618" actId="478"/>
          <ac:picMkLst>
            <pc:docMk/>
            <pc:sldMk cId="2765967856" sldId="280"/>
            <ac:picMk id="3" creationId="{609CCD10-7733-4479-91F3-00DC3E426528}"/>
          </ac:picMkLst>
        </pc:picChg>
      </pc:sldChg>
      <pc:sldChg chg="addSp delSp add del setBg delDesignElem">
        <pc:chgData name="Flo Goemans" userId="05453d9d-bb34-49a4-af3a-518c5f8f4faa" providerId="ADAL" clId="{ED5449A6-8CDE-410D-8853-C999C8448C87}" dt="2023-03-04T18:32:10.066" v="1616"/>
        <pc:sldMkLst>
          <pc:docMk/>
          <pc:sldMk cId="3366071898" sldId="280"/>
        </pc:sldMkLst>
        <pc:spChg chg="add del">
          <ac:chgData name="Flo Goemans" userId="05453d9d-bb34-49a4-af3a-518c5f8f4faa" providerId="ADAL" clId="{ED5449A6-8CDE-410D-8853-C999C8448C87}" dt="2023-03-04T18:32:10.066" v="1616"/>
          <ac:spMkLst>
            <pc:docMk/>
            <pc:sldMk cId="3366071898" sldId="280"/>
            <ac:spMk id="9" creationId="{A8384FB5-9ADC-4DDC-881B-597D56F5B15D}"/>
          </ac:spMkLst>
        </pc:spChg>
        <pc:spChg chg="add del">
          <ac:chgData name="Flo Goemans" userId="05453d9d-bb34-49a4-af3a-518c5f8f4faa" providerId="ADAL" clId="{ED5449A6-8CDE-410D-8853-C999C8448C87}" dt="2023-03-04T18:32:10.066" v="1616"/>
          <ac:spMkLst>
            <pc:docMk/>
            <pc:sldMk cId="3366071898" sldId="280"/>
            <ac:spMk id="11" creationId="{BC05CA36-AD6A-4ABF-9A05-52E5A143D2BB}"/>
          </ac:spMkLst>
        </pc:spChg>
        <pc:spChg chg="add del">
          <ac:chgData name="Flo Goemans" userId="05453d9d-bb34-49a4-af3a-518c5f8f4faa" providerId="ADAL" clId="{ED5449A6-8CDE-410D-8853-C999C8448C87}" dt="2023-03-04T18:32:10.066" v="1616"/>
          <ac:spMkLst>
            <pc:docMk/>
            <pc:sldMk cId="3366071898" sldId="280"/>
            <ac:spMk id="13" creationId="{D4331EE8-85A4-4588-8D9E-70E534D477DB}"/>
          </ac:spMkLst>
        </pc:spChg>
        <pc:spChg chg="add del">
          <ac:chgData name="Flo Goemans" userId="05453d9d-bb34-49a4-af3a-518c5f8f4faa" providerId="ADAL" clId="{ED5449A6-8CDE-410D-8853-C999C8448C87}" dt="2023-03-04T18:32:10.066" v="1616"/>
          <ac:spMkLst>
            <pc:docMk/>
            <pc:sldMk cId="3366071898" sldId="280"/>
            <ac:spMk id="15" creationId="{49D6C862-61CC-4B46-8080-96583D653BAB}"/>
          </ac:spMkLst>
        </pc:spChg>
        <pc:spChg chg="add del">
          <ac:chgData name="Flo Goemans" userId="05453d9d-bb34-49a4-af3a-518c5f8f4faa" providerId="ADAL" clId="{ED5449A6-8CDE-410D-8853-C999C8448C87}" dt="2023-03-04T18:32:10.066" v="1616"/>
          <ac:spMkLst>
            <pc:docMk/>
            <pc:sldMk cId="3366071898" sldId="280"/>
            <ac:spMk id="17" creationId="{E37EECFC-A684-4391-AE85-4CDAF5565F61}"/>
          </ac:spMkLst>
        </pc:spChg>
      </pc:sldChg>
      <pc:sldChg chg="addSp delSp modSp add mod ord modNotesTx">
        <pc:chgData name="Flo Goemans" userId="05453d9d-bb34-49a4-af3a-518c5f8f4faa" providerId="ADAL" clId="{ED5449A6-8CDE-410D-8853-C999C8448C87}" dt="2023-03-08T09:26:40.975" v="7222" actId="1076"/>
        <pc:sldMkLst>
          <pc:docMk/>
          <pc:sldMk cId="4260793210" sldId="281"/>
        </pc:sldMkLst>
        <pc:spChg chg="add mod">
          <ac:chgData name="Flo Goemans" userId="05453d9d-bb34-49a4-af3a-518c5f8f4faa" providerId="ADAL" clId="{ED5449A6-8CDE-410D-8853-C999C8448C87}" dt="2023-03-05T19:36:09.513" v="6865" actId="14100"/>
          <ac:spMkLst>
            <pc:docMk/>
            <pc:sldMk cId="4260793210" sldId="281"/>
            <ac:spMk id="2" creationId="{47A4AEDC-5374-53BF-F84E-4419284133BF}"/>
          </ac:spMkLst>
        </pc:spChg>
        <pc:spChg chg="add mod">
          <ac:chgData name="Flo Goemans" userId="05453d9d-bb34-49a4-af3a-518c5f8f4faa" providerId="ADAL" clId="{ED5449A6-8CDE-410D-8853-C999C8448C87}" dt="2023-03-05T19:36:21.080" v="6869" actId="1076"/>
          <ac:spMkLst>
            <pc:docMk/>
            <pc:sldMk cId="4260793210" sldId="281"/>
            <ac:spMk id="3" creationId="{91EFFAFC-BAEE-1581-2B7A-D7BE46AB9943}"/>
          </ac:spMkLst>
        </pc:spChg>
        <pc:spChg chg="add mod">
          <ac:chgData name="Flo Goemans" userId="05453d9d-bb34-49a4-af3a-518c5f8f4faa" providerId="ADAL" clId="{ED5449A6-8CDE-410D-8853-C999C8448C87}" dt="2023-03-05T19:41:38.149" v="6900" actId="1076"/>
          <ac:spMkLst>
            <pc:docMk/>
            <pc:sldMk cId="4260793210" sldId="281"/>
            <ac:spMk id="4" creationId="{53B8ED80-D157-118B-BA01-4B4747883FAF}"/>
          </ac:spMkLst>
        </pc:spChg>
        <pc:spChg chg="add mod">
          <ac:chgData name="Flo Goemans" userId="05453d9d-bb34-49a4-af3a-518c5f8f4faa" providerId="ADAL" clId="{ED5449A6-8CDE-410D-8853-C999C8448C87}" dt="2023-03-05T19:36:30.405" v="6871" actId="1076"/>
          <ac:spMkLst>
            <pc:docMk/>
            <pc:sldMk cId="4260793210" sldId="281"/>
            <ac:spMk id="5" creationId="{7F8D6DA4-3966-3685-865C-E8BF43720345}"/>
          </ac:spMkLst>
        </pc:spChg>
        <pc:spChg chg="add del mod">
          <ac:chgData name="Flo Goemans" userId="05453d9d-bb34-49a4-af3a-518c5f8f4faa" providerId="ADAL" clId="{ED5449A6-8CDE-410D-8853-C999C8448C87}" dt="2023-03-05T19:58:26.761" v="7004" actId="478"/>
          <ac:spMkLst>
            <pc:docMk/>
            <pc:sldMk cId="4260793210" sldId="281"/>
            <ac:spMk id="6" creationId="{E966BF75-C315-2ADD-4324-E7B45CAB1126}"/>
          </ac:spMkLst>
        </pc:spChg>
        <pc:spChg chg="add mod">
          <ac:chgData name="Flo Goemans" userId="05453d9d-bb34-49a4-af3a-518c5f8f4faa" providerId="ADAL" clId="{ED5449A6-8CDE-410D-8853-C999C8448C87}" dt="2023-03-05T19:56:07.270" v="6986" actId="1076"/>
          <ac:spMkLst>
            <pc:docMk/>
            <pc:sldMk cId="4260793210" sldId="281"/>
            <ac:spMk id="7" creationId="{82AEB664-715F-F6BC-5267-34039F0D75C7}"/>
          </ac:spMkLst>
        </pc:spChg>
        <pc:spChg chg="add mod">
          <ac:chgData name="Flo Goemans" userId="05453d9d-bb34-49a4-af3a-518c5f8f4faa" providerId="ADAL" clId="{ED5449A6-8CDE-410D-8853-C999C8448C87}" dt="2023-03-05T19:55:12.369" v="6983" actId="1076"/>
          <ac:spMkLst>
            <pc:docMk/>
            <pc:sldMk cId="4260793210" sldId="281"/>
            <ac:spMk id="8" creationId="{4F0C3A4E-75A1-968B-1FBF-61ED36F8F24B}"/>
          </ac:spMkLst>
        </pc:spChg>
        <pc:spChg chg="add mod">
          <ac:chgData name="Flo Goemans" userId="05453d9d-bb34-49a4-af3a-518c5f8f4faa" providerId="ADAL" clId="{ED5449A6-8CDE-410D-8853-C999C8448C87}" dt="2023-03-05T19:38:11.159" v="6894" actId="1076"/>
          <ac:spMkLst>
            <pc:docMk/>
            <pc:sldMk cId="4260793210" sldId="281"/>
            <ac:spMk id="9" creationId="{F1141994-BC82-6AB6-A996-BF6B86349939}"/>
          </ac:spMkLst>
        </pc:spChg>
        <pc:spChg chg="add del">
          <ac:chgData name="Flo Goemans" userId="05453d9d-bb34-49a4-af3a-518c5f8f4faa" providerId="ADAL" clId="{ED5449A6-8CDE-410D-8853-C999C8448C87}" dt="2023-03-05T19:43:17.776" v="6903" actId="22"/>
          <ac:spMkLst>
            <pc:docMk/>
            <pc:sldMk cId="4260793210" sldId="281"/>
            <ac:spMk id="12" creationId="{C01B01FC-0570-A862-F307-2D9E36960B47}"/>
          </ac:spMkLst>
        </pc:spChg>
        <pc:spChg chg="add mod">
          <ac:chgData name="Flo Goemans" userId="05453d9d-bb34-49a4-af3a-518c5f8f4faa" providerId="ADAL" clId="{ED5449A6-8CDE-410D-8853-C999C8448C87}" dt="2023-03-05T19:43:48.066" v="6909" actId="1076"/>
          <ac:spMkLst>
            <pc:docMk/>
            <pc:sldMk cId="4260793210" sldId="281"/>
            <ac:spMk id="29" creationId="{94C1AFDD-AFC0-D173-5911-D237B69B4FCD}"/>
          </ac:spMkLst>
        </pc:spChg>
        <pc:spChg chg="add mod">
          <ac:chgData name="Flo Goemans" userId="05453d9d-bb34-49a4-af3a-518c5f8f4faa" providerId="ADAL" clId="{ED5449A6-8CDE-410D-8853-C999C8448C87}" dt="2023-03-05T19:43:41.087" v="6908" actId="1076"/>
          <ac:spMkLst>
            <pc:docMk/>
            <pc:sldMk cId="4260793210" sldId="281"/>
            <ac:spMk id="31" creationId="{A981A081-325F-1A50-CCC7-50F50E98B439}"/>
          </ac:spMkLst>
        </pc:spChg>
        <pc:spChg chg="add mod">
          <ac:chgData name="Flo Goemans" userId="05453d9d-bb34-49a4-af3a-518c5f8f4faa" providerId="ADAL" clId="{ED5449A6-8CDE-410D-8853-C999C8448C87}" dt="2023-03-05T19:44:47.258" v="6920" actId="1076"/>
          <ac:spMkLst>
            <pc:docMk/>
            <pc:sldMk cId="4260793210" sldId="281"/>
            <ac:spMk id="33" creationId="{C4DC0BEE-C7D3-DEC0-50D4-BF23D0392B10}"/>
          </ac:spMkLst>
        </pc:spChg>
        <pc:spChg chg="mod topLvl">
          <ac:chgData name="Flo Goemans" userId="05453d9d-bb34-49a4-af3a-518c5f8f4faa" providerId="ADAL" clId="{ED5449A6-8CDE-410D-8853-C999C8448C87}" dt="2023-03-04T23:02:24.904" v="2417" actId="165"/>
          <ac:spMkLst>
            <pc:docMk/>
            <pc:sldMk cId="4260793210" sldId="281"/>
            <ac:spMk id="38" creationId="{76F209CC-E41F-84B0-7A67-F3EE5FAE16E4}"/>
          </ac:spMkLst>
        </pc:spChg>
        <pc:spChg chg="mod topLvl">
          <ac:chgData name="Flo Goemans" userId="05453d9d-bb34-49a4-af3a-518c5f8f4faa" providerId="ADAL" clId="{ED5449A6-8CDE-410D-8853-C999C8448C87}" dt="2023-03-04T23:03:05.842" v="2427" actId="1076"/>
          <ac:spMkLst>
            <pc:docMk/>
            <pc:sldMk cId="4260793210" sldId="281"/>
            <ac:spMk id="41" creationId="{2F0B79F1-58C4-A722-FAAB-5DBF2FE78A6F}"/>
          </ac:spMkLst>
        </pc:spChg>
        <pc:spChg chg="mod topLvl">
          <ac:chgData name="Flo Goemans" userId="05453d9d-bb34-49a4-af3a-518c5f8f4faa" providerId="ADAL" clId="{ED5449A6-8CDE-410D-8853-C999C8448C87}" dt="2023-03-08T09:26:40.975" v="7222" actId="1076"/>
          <ac:spMkLst>
            <pc:docMk/>
            <pc:sldMk cId="4260793210" sldId="281"/>
            <ac:spMk id="42" creationId="{AFCBD5F9-32CC-2E3B-310B-20470EDA7A7E}"/>
          </ac:spMkLst>
        </pc:spChg>
        <pc:spChg chg="add mod">
          <ac:chgData name="Flo Goemans" userId="05453d9d-bb34-49a4-af3a-518c5f8f4faa" providerId="ADAL" clId="{ED5449A6-8CDE-410D-8853-C999C8448C87}" dt="2023-03-05T19:46:59.152" v="6933" actId="1076"/>
          <ac:spMkLst>
            <pc:docMk/>
            <pc:sldMk cId="4260793210" sldId="281"/>
            <ac:spMk id="45" creationId="{716C28A5-5408-0F74-4144-90D6075B58A3}"/>
          </ac:spMkLst>
        </pc:spChg>
        <pc:spChg chg="add mod">
          <ac:chgData name="Flo Goemans" userId="05453d9d-bb34-49a4-af3a-518c5f8f4faa" providerId="ADAL" clId="{ED5449A6-8CDE-410D-8853-C999C8448C87}" dt="2023-03-05T19:47:08.498" v="6935" actId="1076"/>
          <ac:spMkLst>
            <pc:docMk/>
            <pc:sldMk cId="4260793210" sldId="281"/>
            <ac:spMk id="46" creationId="{062474BF-7C1F-FC71-795C-92D01C812A75}"/>
          </ac:spMkLst>
        </pc:spChg>
        <pc:spChg chg="add mod">
          <ac:chgData name="Flo Goemans" userId="05453d9d-bb34-49a4-af3a-518c5f8f4faa" providerId="ADAL" clId="{ED5449A6-8CDE-410D-8853-C999C8448C87}" dt="2023-03-05T19:47:03.407" v="6934" actId="1076"/>
          <ac:spMkLst>
            <pc:docMk/>
            <pc:sldMk cId="4260793210" sldId="281"/>
            <ac:spMk id="47" creationId="{76DADA64-3320-44E0-8309-FFEBF48370C7}"/>
          </ac:spMkLst>
        </pc:spChg>
        <pc:spChg chg="add mod">
          <ac:chgData name="Flo Goemans" userId="05453d9d-bb34-49a4-af3a-518c5f8f4faa" providerId="ADAL" clId="{ED5449A6-8CDE-410D-8853-C999C8448C87}" dt="2023-03-05T19:49:43.993" v="6945" actId="1076"/>
          <ac:spMkLst>
            <pc:docMk/>
            <pc:sldMk cId="4260793210" sldId="281"/>
            <ac:spMk id="49" creationId="{631B7107-89F2-E16E-2BCA-379BDE00519F}"/>
          </ac:spMkLst>
        </pc:spChg>
        <pc:spChg chg="add mod">
          <ac:chgData name="Flo Goemans" userId="05453d9d-bb34-49a4-af3a-518c5f8f4faa" providerId="ADAL" clId="{ED5449A6-8CDE-410D-8853-C999C8448C87}" dt="2023-03-05T19:50:03.684" v="6947" actId="1076"/>
          <ac:spMkLst>
            <pc:docMk/>
            <pc:sldMk cId="4260793210" sldId="281"/>
            <ac:spMk id="50" creationId="{FEC25913-B6F3-C066-D823-0FD8CF8B2F23}"/>
          </ac:spMkLst>
        </pc:spChg>
        <pc:spChg chg="add mod">
          <ac:chgData name="Flo Goemans" userId="05453d9d-bb34-49a4-af3a-518c5f8f4faa" providerId="ADAL" clId="{ED5449A6-8CDE-410D-8853-C999C8448C87}" dt="2023-03-05T19:50:27.510" v="6949" actId="1076"/>
          <ac:spMkLst>
            <pc:docMk/>
            <pc:sldMk cId="4260793210" sldId="281"/>
            <ac:spMk id="51" creationId="{5C00CC52-049F-F7DE-A2CF-923EACCEA1B5}"/>
          </ac:spMkLst>
        </pc:spChg>
        <pc:spChg chg="add del mod">
          <ac:chgData name="Flo Goemans" userId="05453d9d-bb34-49a4-af3a-518c5f8f4faa" providerId="ADAL" clId="{ED5449A6-8CDE-410D-8853-C999C8448C87}" dt="2023-03-05T19:58:34.010" v="7007" actId="478"/>
          <ac:spMkLst>
            <pc:docMk/>
            <pc:sldMk cId="4260793210" sldId="281"/>
            <ac:spMk id="53" creationId="{186828D4-2E23-A0AD-4511-7D69ACD307C1}"/>
          </ac:spMkLst>
        </pc:spChg>
        <pc:spChg chg="add mod">
          <ac:chgData name="Flo Goemans" userId="05453d9d-bb34-49a4-af3a-518c5f8f4faa" providerId="ADAL" clId="{ED5449A6-8CDE-410D-8853-C999C8448C87}" dt="2023-03-05T19:52:29.177" v="6960" actId="1076"/>
          <ac:spMkLst>
            <pc:docMk/>
            <pc:sldMk cId="4260793210" sldId="281"/>
            <ac:spMk id="54" creationId="{96BC03C9-4389-F155-B9FE-B0B0ADD06546}"/>
          </ac:spMkLst>
        </pc:spChg>
        <pc:spChg chg="add del">
          <ac:chgData name="Flo Goemans" userId="05453d9d-bb34-49a4-af3a-518c5f8f4faa" providerId="ADAL" clId="{ED5449A6-8CDE-410D-8853-C999C8448C87}" dt="2023-03-05T19:53:47.606" v="6975" actId="478"/>
          <ac:spMkLst>
            <pc:docMk/>
            <pc:sldMk cId="4260793210" sldId="281"/>
            <ac:spMk id="56" creationId="{1CC543B1-FDAC-0E5F-C41C-BF1E50BDF005}"/>
          </ac:spMkLst>
        </pc:spChg>
        <pc:spChg chg="add mod">
          <ac:chgData name="Flo Goemans" userId="05453d9d-bb34-49a4-af3a-518c5f8f4faa" providerId="ADAL" clId="{ED5449A6-8CDE-410D-8853-C999C8448C87}" dt="2023-03-05T19:53:22.395" v="6970" actId="1076"/>
          <ac:spMkLst>
            <pc:docMk/>
            <pc:sldMk cId="4260793210" sldId="281"/>
            <ac:spMk id="58" creationId="{ACF1E574-E4FD-DC53-D746-9025AA98FBD5}"/>
          </ac:spMkLst>
        </pc:spChg>
        <pc:spChg chg="add mod">
          <ac:chgData name="Flo Goemans" userId="05453d9d-bb34-49a4-af3a-518c5f8f4faa" providerId="ADAL" clId="{ED5449A6-8CDE-410D-8853-C999C8448C87}" dt="2023-03-05T19:55:29.425" v="6985" actId="1076"/>
          <ac:spMkLst>
            <pc:docMk/>
            <pc:sldMk cId="4260793210" sldId="281"/>
            <ac:spMk id="62" creationId="{D8FBD5DA-D2DD-1799-8687-7D4DB7B80599}"/>
          </ac:spMkLst>
        </pc:spChg>
        <pc:spChg chg="add mod">
          <ac:chgData name="Flo Goemans" userId="05453d9d-bb34-49a4-af3a-518c5f8f4faa" providerId="ADAL" clId="{ED5449A6-8CDE-410D-8853-C999C8448C87}" dt="2023-03-05T19:57:26.051" v="7003" actId="1076"/>
          <ac:spMkLst>
            <pc:docMk/>
            <pc:sldMk cId="4260793210" sldId="281"/>
            <ac:spMk id="64" creationId="{65B5BF17-CD7F-0E6C-8671-021BAC2FEA77}"/>
          </ac:spMkLst>
        </pc:spChg>
        <pc:spChg chg="add mod">
          <ac:chgData name="Flo Goemans" userId="05453d9d-bb34-49a4-af3a-518c5f8f4faa" providerId="ADAL" clId="{ED5449A6-8CDE-410D-8853-C999C8448C87}" dt="2023-03-05T19:57:20.666" v="7002" actId="1076"/>
          <ac:spMkLst>
            <pc:docMk/>
            <pc:sldMk cId="4260793210" sldId="281"/>
            <ac:spMk id="65" creationId="{C3AC39D3-4B1C-F2DA-C4E3-52CF600857E5}"/>
          </ac:spMkLst>
        </pc:spChg>
        <pc:grpChg chg="add del mod">
          <ac:chgData name="Flo Goemans" userId="05453d9d-bb34-49a4-af3a-518c5f8f4faa" providerId="ADAL" clId="{ED5449A6-8CDE-410D-8853-C999C8448C87}" dt="2023-03-04T23:02:24.904" v="2417" actId="165"/>
          <ac:grpSpMkLst>
            <pc:docMk/>
            <pc:sldMk cId="4260793210" sldId="281"/>
            <ac:grpSpMk id="2" creationId="{00556DDE-E74F-D5E9-39F6-A8FE38F42374}"/>
          </ac:grpSpMkLst>
        </pc:grpChg>
        <pc:picChg chg="mod topLvl">
          <ac:chgData name="Flo Goemans" userId="05453d9d-bb34-49a4-af3a-518c5f8f4faa" providerId="ADAL" clId="{ED5449A6-8CDE-410D-8853-C999C8448C87}" dt="2023-03-05T19:58:42.318" v="7009" actId="1076"/>
          <ac:picMkLst>
            <pc:docMk/>
            <pc:sldMk cId="4260793210" sldId="281"/>
            <ac:picMk id="40" creationId="{00CEAE63-55CE-C68B-CB9E-DFB750172FBB}"/>
          </ac:picMkLst>
        </pc:picChg>
        <pc:cxnChg chg="add mod">
          <ac:chgData name="Flo Goemans" userId="05453d9d-bb34-49a4-af3a-518c5f8f4faa" providerId="ADAL" clId="{ED5449A6-8CDE-410D-8853-C999C8448C87}" dt="2023-03-05T19:46:34.731" v="6929" actId="14100"/>
          <ac:cxnSpMkLst>
            <pc:docMk/>
            <pc:sldMk cId="4260793210" sldId="281"/>
            <ac:cxnSpMk id="39" creationId="{FC788A07-AF42-E8A1-4A5D-F17121243C3C}"/>
          </ac:cxnSpMkLst>
        </pc:cxnChg>
        <pc:cxnChg chg="add mod">
          <ac:chgData name="Flo Goemans" userId="05453d9d-bb34-49a4-af3a-518c5f8f4faa" providerId="ADAL" clId="{ED5449A6-8CDE-410D-8853-C999C8448C87}" dt="2023-03-05T19:53:43.928" v="6974" actId="14100"/>
          <ac:cxnSpMkLst>
            <pc:docMk/>
            <pc:sldMk cId="4260793210" sldId="281"/>
            <ac:cxnSpMk id="59" creationId="{A53100ED-122E-5CFC-1E5A-AE2AAB8947E6}"/>
          </ac:cxnSpMkLst>
        </pc:cxnChg>
      </pc:sldChg>
      <pc:sldChg chg="addSp modSp add mod ord modNotesTx">
        <pc:chgData name="Flo Goemans" userId="05453d9d-bb34-49a4-af3a-518c5f8f4faa" providerId="ADAL" clId="{ED5449A6-8CDE-410D-8853-C999C8448C87}" dt="2023-03-04T23:33:28.176" v="2845" actId="20577"/>
        <pc:sldMkLst>
          <pc:docMk/>
          <pc:sldMk cId="1701699429" sldId="282"/>
        </pc:sldMkLst>
        <pc:spChg chg="mod">
          <ac:chgData name="Flo Goemans" userId="05453d9d-bb34-49a4-af3a-518c5f8f4faa" providerId="ADAL" clId="{ED5449A6-8CDE-410D-8853-C999C8448C87}" dt="2023-03-04T20:13:54.091" v="2080" actId="20577"/>
          <ac:spMkLst>
            <pc:docMk/>
            <pc:sldMk cId="1701699429" sldId="282"/>
            <ac:spMk id="2" creationId="{664BE531-20E5-422B-949E-9EC8AF817CFB}"/>
          </ac:spMkLst>
        </pc:spChg>
        <pc:spChg chg="mod">
          <ac:chgData name="Flo Goemans" userId="05453d9d-bb34-49a4-af3a-518c5f8f4faa" providerId="ADAL" clId="{ED5449A6-8CDE-410D-8853-C999C8448C87}" dt="2023-03-04T20:19:38.527" v="2262" actId="14100"/>
          <ac:spMkLst>
            <pc:docMk/>
            <pc:sldMk cId="1701699429" sldId="282"/>
            <ac:spMk id="3" creationId="{9D6FA108-38DA-4ACE-9F42-96F411877490}"/>
          </ac:spMkLst>
        </pc:spChg>
        <pc:picChg chg="add mod">
          <ac:chgData name="Flo Goemans" userId="05453d9d-bb34-49a4-af3a-518c5f8f4faa" providerId="ADAL" clId="{ED5449A6-8CDE-410D-8853-C999C8448C87}" dt="2023-03-04T20:16:30.420" v="2220" actId="14100"/>
          <ac:picMkLst>
            <pc:docMk/>
            <pc:sldMk cId="1701699429" sldId="282"/>
            <ac:picMk id="4" creationId="{B6C46FB2-423D-6E56-2CBB-CDC4D40E74A9}"/>
          </ac:picMkLst>
        </pc:picChg>
        <pc:picChg chg="add mod">
          <ac:chgData name="Flo Goemans" userId="05453d9d-bb34-49a4-af3a-518c5f8f4faa" providerId="ADAL" clId="{ED5449A6-8CDE-410D-8853-C999C8448C87}" dt="2023-03-04T20:17:01.177" v="2222"/>
          <ac:picMkLst>
            <pc:docMk/>
            <pc:sldMk cId="1701699429" sldId="282"/>
            <ac:picMk id="5" creationId="{4C74DBBA-7FBA-BF76-53D9-90AAA0B54C54}"/>
          </ac:picMkLst>
        </pc:picChg>
      </pc:sldChg>
      <pc:sldChg chg="addSp modSp add mod modNotesTx">
        <pc:chgData name="Flo Goemans" userId="05453d9d-bb34-49a4-af3a-518c5f8f4faa" providerId="ADAL" clId="{ED5449A6-8CDE-410D-8853-C999C8448C87}" dt="2023-03-05T19:24:20.856" v="6517" actId="20577"/>
        <pc:sldMkLst>
          <pc:docMk/>
          <pc:sldMk cId="2716804788" sldId="283"/>
        </pc:sldMkLst>
        <pc:spChg chg="mod">
          <ac:chgData name="Flo Goemans" userId="05453d9d-bb34-49a4-af3a-518c5f8f4faa" providerId="ADAL" clId="{ED5449A6-8CDE-410D-8853-C999C8448C87}" dt="2023-03-05T10:59:14.015" v="3029" actId="20577"/>
          <ac:spMkLst>
            <pc:docMk/>
            <pc:sldMk cId="2716804788" sldId="283"/>
            <ac:spMk id="2" creationId="{664BE531-20E5-422B-949E-9EC8AF817CFB}"/>
          </ac:spMkLst>
        </pc:spChg>
        <pc:spChg chg="mod">
          <ac:chgData name="Flo Goemans" userId="05453d9d-bb34-49a4-af3a-518c5f8f4faa" providerId="ADAL" clId="{ED5449A6-8CDE-410D-8853-C999C8448C87}" dt="2023-03-04T23:32:24.182" v="2837" actId="14100"/>
          <ac:spMkLst>
            <pc:docMk/>
            <pc:sldMk cId="2716804788" sldId="283"/>
            <ac:spMk id="3" creationId="{9D6FA108-38DA-4ACE-9F42-96F411877490}"/>
          </ac:spMkLst>
        </pc:spChg>
        <pc:picChg chg="add mod">
          <ac:chgData name="Flo Goemans" userId="05453d9d-bb34-49a4-af3a-518c5f8f4faa" providerId="ADAL" clId="{ED5449A6-8CDE-410D-8853-C999C8448C87}" dt="2023-03-04T23:32:31.193" v="2839" actId="1076"/>
          <ac:picMkLst>
            <pc:docMk/>
            <pc:sldMk cId="2716804788" sldId="283"/>
            <ac:picMk id="4" creationId="{5F16DB1E-D024-6AEF-76F8-074693847450}"/>
          </ac:picMkLst>
        </pc:picChg>
      </pc:sldChg>
      <pc:sldChg chg="addSp delSp modSp add mod modNotesTx">
        <pc:chgData name="Flo Goemans" userId="05453d9d-bb34-49a4-af3a-518c5f8f4faa" providerId="ADAL" clId="{ED5449A6-8CDE-410D-8853-C999C8448C87}" dt="2023-03-05T19:23:40.347" v="6359" actId="20577"/>
        <pc:sldMkLst>
          <pc:docMk/>
          <pc:sldMk cId="762265125" sldId="284"/>
        </pc:sldMkLst>
        <pc:spChg chg="mod">
          <ac:chgData name="Flo Goemans" userId="05453d9d-bb34-49a4-af3a-518c5f8f4faa" providerId="ADAL" clId="{ED5449A6-8CDE-410D-8853-C999C8448C87}" dt="2023-03-05T10:59:26.432" v="3048" actId="20577"/>
          <ac:spMkLst>
            <pc:docMk/>
            <pc:sldMk cId="762265125" sldId="284"/>
            <ac:spMk id="2" creationId="{664BE531-20E5-422B-949E-9EC8AF817CFB}"/>
          </ac:spMkLst>
        </pc:spChg>
        <pc:spChg chg="mod">
          <ac:chgData name="Flo Goemans" userId="05453d9d-bb34-49a4-af3a-518c5f8f4faa" providerId="ADAL" clId="{ED5449A6-8CDE-410D-8853-C999C8448C87}" dt="2023-03-04T23:33:00.030" v="2844" actId="14100"/>
          <ac:spMkLst>
            <pc:docMk/>
            <pc:sldMk cId="762265125" sldId="284"/>
            <ac:spMk id="3" creationId="{9D6FA108-38DA-4ACE-9F42-96F411877490}"/>
          </ac:spMkLst>
        </pc:spChg>
        <pc:picChg chg="del">
          <ac:chgData name="Flo Goemans" userId="05453d9d-bb34-49a4-af3a-518c5f8f4faa" providerId="ADAL" clId="{ED5449A6-8CDE-410D-8853-C999C8448C87}" dt="2023-03-04T22:44:26.480" v="2284" actId="478"/>
          <ac:picMkLst>
            <pc:docMk/>
            <pc:sldMk cId="762265125" sldId="284"/>
            <ac:picMk id="4" creationId="{5F16DB1E-D024-6AEF-76F8-074693847450}"/>
          </ac:picMkLst>
        </pc:picChg>
        <pc:picChg chg="add mod">
          <ac:chgData name="Flo Goemans" userId="05453d9d-bb34-49a4-af3a-518c5f8f4faa" providerId="ADAL" clId="{ED5449A6-8CDE-410D-8853-C999C8448C87}" dt="2023-03-04T22:46:43.467" v="2333" actId="1076"/>
          <ac:picMkLst>
            <pc:docMk/>
            <pc:sldMk cId="762265125" sldId="284"/>
            <ac:picMk id="5" creationId="{1AE05CF4-8A49-D377-815F-598AD1B6B73F}"/>
          </ac:picMkLst>
        </pc:picChg>
      </pc:sldChg>
      <pc:sldChg chg="addSp delSp modSp add mod ord modNotesTx">
        <pc:chgData name="Flo Goemans" userId="05453d9d-bb34-49a4-af3a-518c5f8f4faa" providerId="ADAL" clId="{ED5449A6-8CDE-410D-8853-C999C8448C87}" dt="2023-03-05T11:33:12.323" v="4276" actId="2711"/>
        <pc:sldMkLst>
          <pc:docMk/>
          <pc:sldMk cId="1164960975" sldId="285"/>
        </pc:sldMkLst>
        <pc:spChg chg="mod">
          <ac:chgData name="Flo Goemans" userId="05453d9d-bb34-49a4-af3a-518c5f8f4faa" providerId="ADAL" clId="{ED5449A6-8CDE-410D-8853-C999C8448C87}" dt="2023-03-05T11:33:12.323" v="4276" actId="2711"/>
          <ac:spMkLst>
            <pc:docMk/>
            <pc:sldMk cId="1164960975" sldId="285"/>
            <ac:spMk id="2" creationId="{664BE531-20E5-422B-949E-9EC8AF817CFB}"/>
          </ac:spMkLst>
        </pc:spChg>
        <pc:spChg chg="del mod">
          <ac:chgData name="Flo Goemans" userId="05453d9d-bb34-49a4-af3a-518c5f8f4faa" providerId="ADAL" clId="{ED5449A6-8CDE-410D-8853-C999C8448C87}" dt="2023-03-05T11:14:32.524" v="3449" actId="478"/>
          <ac:spMkLst>
            <pc:docMk/>
            <pc:sldMk cId="1164960975" sldId="285"/>
            <ac:spMk id="3" creationId="{9D6FA108-38DA-4ACE-9F42-96F411877490}"/>
          </ac:spMkLst>
        </pc:spChg>
        <pc:spChg chg="add del mod">
          <ac:chgData name="Flo Goemans" userId="05453d9d-bb34-49a4-af3a-518c5f8f4faa" providerId="ADAL" clId="{ED5449A6-8CDE-410D-8853-C999C8448C87}" dt="2023-03-05T11:15:18.480" v="3456"/>
          <ac:spMkLst>
            <pc:docMk/>
            <pc:sldMk cId="1164960975" sldId="285"/>
            <ac:spMk id="6" creationId="{E1005F83-7B9E-C215-879F-AA16B81396D1}"/>
          </ac:spMkLst>
        </pc:spChg>
        <pc:spChg chg="add mod">
          <ac:chgData name="Flo Goemans" userId="05453d9d-bb34-49a4-af3a-518c5f8f4faa" providerId="ADAL" clId="{ED5449A6-8CDE-410D-8853-C999C8448C87}" dt="2023-03-05T11:16:45.621" v="3497" actId="20577"/>
          <ac:spMkLst>
            <pc:docMk/>
            <pc:sldMk cId="1164960975" sldId="285"/>
            <ac:spMk id="13" creationId="{3BCB1366-A6BC-5290-E914-071148A975C2}"/>
          </ac:spMkLst>
        </pc:spChg>
        <pc:spChg chg="add del mod">
          <ac:chgData name="Flo Goemans" userId="05453d9d-bb34-49a4-af3a-518c5f8f4faa" providerId="ADAL" clId="{ED5449A6-8CDE-410D-8853-C999C8448C87}" dt="2023-03-05T11:17:27.523" v="3501"/>
          <ac:spMkLst>
            <pc:docMk/>
            <pc:sldMk cId="1164960975" sldId="285"/>
            <ac:spMk id="15" creationId="{06005BFF-DBC5-F91F-7414-B919E2BA7449}"/>
          </ac:spMkLst>
        </pc:spChg>
        <pc:spChg chg="add del mod">
          <ac:chgData name="Flo Goemans" userId="05453d9d-bb34-49a4-af3a-518c5f8f4faa" providerId="ADAL" clId="{ED5449A6-8CDE-410D-8853-C999C8448C87}" dt="2023-03-05T11:17:27.523" v="3501"/>
          <ac:spMkLst>
            <pc:docMk/>
            <pc:sldMk cId="1164960975" sldId="285"/>
            <ac:spMk id="17" creationId="{D87E16A5-587F-7806-8E7F-506696D18FB4}"/>
          </ac:spMkLst>
        </pc:spChg>
        <pc:spChg chg="add mod">
          <ac:chgData name="Flo Goemans" userId="05453d9d-bb34-49a4-af3a-518c5f8f4faa" providerId="ADAL" clId="{ED5449A6-8CDE-410D-8853-C999C8448C87}" dt="2023-03-05T11:19:24.154" v="3600" actId="1076"/>
          <ac:spMkLst>
            <pc:docMk/>
            <pc:sldMk cId="1164960975" sldId="285"/>
            <ac:spMk id="19" creationId="{64C981D8-75F1-BBA9-4A78-635AB07D8E58}"/>
          </ac:spMkLst>
        </pc:spChg>
        <pc:spChg chg="add mod">
          <ac:chgData name="Flo Goemans" userId="05453d9d-bb34-49a4-af3a-518c5f8f4faa" providerId="ADAL" clId="{ED5449A6-8CDE-410D-8853-C999C8448C87}" dt="2023-03-05T11:19:15.260" v="3599" actId="14100"/>
          <ac:spMkLst>
            <pc:docMk/>
            <pc:sldMk cId="1164960975" sldId="285"/>
            <ac:spMk id="21" creationId="{613146D2-485A-39D1-2436-8F7D7476E63A}"/>
          </ac:spMkLst>
        </pc:spChg>
        <pc:graphicFrameChg chg="add del mod">
          <ac:chgData name="Flo Goemans" userId="05453d9d-bb34-49a4-af3a-518c5f8f4faa" providerId="ADAL" clId="{ED5449A6-8CDE-410D-8853-C999C8448C87}" dt="2023-03-05T11:15:18.322" v="3455"/>
          <ac:graphicFrameMkLst>
            <pc:docMk/>
            <pc:sldMk cId="1164960975" sldId="285"/>
            <ac:graphicFrameMk id="7" creationId="{ACB57E1F-0CAA-1DBA-BC1D-6102CF537560}"/>
          </ac:graphicFrameMkLst>
        </pc:graphicFrameChg>
        <pc:picChg chg="del">
          <ac:chgData name="Flo Goemans" userId="05453d9d-bb34-49a4-af3a-518c5f8f4faa" providerId="ADAL" clId="{ED5449A6-8CDE-410D-8853-C999C8448C87}" dt="2023-03-05T11:14:27.924" v="3447" actId="478"/>
          <ac:picMkLst>
            <pc:docMk/>
            <pc:sldMk cId="1164960975" sldId="285"/>
            <ac:picMk id="5" creationId="{1AE05CF4-8A49-D377-815F-598AD1B6B73F}"/>
          </ac:picMkLst>
        </pc:picChg>
        <pc:picChg chg="add mod">
          <ac:chgData name="Flo Goemans" userId="05453d9d-bb34-49a4-af3a-518c5f8f4faa" providerId="ADAL" clId="{ED5449A6-8CDE-410D-8853-C999C8448C87}" dt="2023-03-05T11:16:39.596" v="3495" actId="1076"/>
          <ac:picMkLst>
            <pc:docMk/>
            <pc:sldMk cId="1164960975" sldId="285"/>
            <ac:picMk id="9" creationId="{93492EC6-5547-3FDC-4D5B-6CEFF1857AE7}"/>
          </ac:picMkLst>
        </pc:picChg>
        <pc:picChg chg="add mod">
          <ac:chgData name="Flo Goemans" userId="05453d9d-bb34-49a4-af3a-518c5f8f4faa" providerId="ADAL" clId="{ED5449A6-8CDE-410D-8853-C999C8448C87}" dt="2023-03-05T11:18:24.908" v="3561" actId="1037"/>
          <ac:picMkLst>
            <pc:docMk/>
            <pc:sldMk cId="1164960975" sldId="285"/>
            <ac:picMk id="18" creationId="{C6903360-7F40-DBBB-A713-85A1421237FE}"/>
          </ac:picMkLst>
        </pc:picChg>
        <pc:picChg chg="add mod">
          <ac:chgData name="Flo Goemans" userId="05453d9d-bb34-49a4-af3a-518c5f8f4faa" providerId="ADAL" clId="{ED5449A6-8CDE-410D-8853-C999C8448C87}" dt="2023-03-05T11:18:56.956" v="3592" actId="1076"/>
          <ac:picMkLst>
            <pc:docMk/>
            <pc:sldMk cId="1164960975" sldId="285"/>
            <ac:picMk id="20" creationId="{223A7B36-FB78-7983-1394-57B0A3DD8A52}"/>
          </ac:picMkLst>
        </pc:picChg>
        <pc:picChg chg="add del mod">
          <ac:chgData name="Flo Goemans" userId="05453d9d-bb34-49a4-af3a-518c5f8f4faa" providerId="ADAL" clId="{ED5449A6-8CDE-410D-8853-C999C8448C87}" dt="2023-03-05T11:17:27.523" v="3501"/>
          <ac:picMkLst>
            <pc:docMk/>
            <pc:sldMk cId="1164960975" sldId="285"/>
            <ac:picMk id="1025" creationId="{0B1C56B5-D389-690D-F5AD-BC58FF8778E3}"/>
          </ac:picMkLst>
        </pc:picChg>
      </pc:sldChg>
      <pc:sldChg chg="addSp delSp modSp add mod ord modNotesTx">
        <pc:chgData name="Flo Goemans" userId="05453d9d-bb34-49a4-af3a-518c5f8f4faa" providerId="ADAL" clId="{ED5449A6-8CDE-410D-8853-C999C8448C87}" dt="2023-03-05T19:32:08.176" v="6842" actId="14100"/>
        <pc:sldMkLst>
          <pc:docMk/>
          <pc:sldMk cId="996997885" sldId="286"/>
        </pc:sldMkLst>
        <pc:spChg chg="mod">
          <ac:chgData name="Flo Goemans" userId="05453d9d-bb34-49a4-af3a-518c5f8f4faa" providerId="ADAL" clId="{ED5449A6-8CDE-410D-8853-C999C8448C87}" dt="2023-03-05T11:23:26.417" v="3723" actId="20577"/>
          <ac:spMkLst>
            <pc:docMk/>
            <pc:sldMk cId="996997885" sldId="286"/>
            <ac:spMk id="2" creationId="{664BE531-20E5-422B-949E-9EC8AF817CFB}"/>
          </ac:spMkLst>
        </pc:spChg>
        <pc:spChg chg="del">
          <ac:chgData name="Flo Goemans" userId="05453d9d-bb34-49a4-af3a-518c5f8f4faa" providerId="ADAL" clId="{ED5449A6-8CDE-410D-8853-C999C8448C87}" dt="2023-03-05T11:23:33.672" v="3725" actId="478"/>
          <ac:spMkLst>
            <pc:docMk/>
            <pc:sldMk cId="996997885" sldId="286"/>
            <ac:spMk id="3" creationId="{9D6FA108-38DA-4ACE-9F42-96F411877490}"/>
          </ac:spMkLst>
        </pc:spChg>
        <pc:spChg chg="add del mod">
          <ac:chgData name="Flo Goemans" userId="05453d9d-bb34-49a4-af3a-518c5f8f4faa" providerId="ADAL" clId="{ED5449A6-8CDE-410D-8853-C999C8448C87}" dt="2023-03-05T11:23:48.704" v="3726"/>
          <ac:spMkLst>
            <pc:docMk/>
            <pc:sldMk cId="996997885" sldId="286"/>
            <ac:spMk id="6" creationId="{0B13B716-D4FE-9F66-7214-D6431AA4865C}"/>
          </ac:spMkLst>
        </pc:spChg>
        <pc:spChg chg="add mod">
          <ac:chgData name="Flo Goemans" userId="05453d9d-bb34-49a4-af3a-518c5f8f4faa" providerId="ADAL" clId="{ED5449A6-8CDE-410D-8853-C999C8448C87}" dt="2023-03-05T11:31:17.994" v="4163" actId="1076"/>
          <ac:spMkLst>
            <pc:docMk/>
            <pc:sldMk cId="996997885" sldId="286"/>
            <ac:spMk id="13" creationId="{AE1E4964-86A3-0548-58DF-319F54AC31B9}"/>
          </ac:spMkLst>
        </pc:spChg>
        <pc:spChg chg="add mod">
          <ac:chgData name="Flo Goemans" userId="05453d9d-bb34-49a4-af3a-518c5f8f4faa" providerId="ADAL" clId="{ED5449A6-8CDE-410D-8853-C999C8448C87}" dt="2023-03-05T11:31:28.018" v="4193" actId="20577"/>
          <ac:spMkLst>
            <pc:docMk/>
            <pc:sldMk cId="996997885" sldId="286"/>
            <ac:spMk id="15" creationId="{18B5C76F-F6FF-1BC2-FA25-3153E5DCA39E}"/>
          </ac:spMkLst>
        </pc:spChg>
        <pc:spChg chg="add mod">
          <ac:chgData name="Flo Goemans" userId="05453d9d-bb34-49a4-af3a-518c5f8f4faa" providerId="ADAL" clId="{ED5449A6-8CDE-410D-8853-C999C8448C87}" dt="2023-03-05T19:32:08.176" v="6842" actId="14100"/>
          <ac:spMkLst>
            <pc:docMk/>
            <pc:sldMk cId="996997885" sldId="286"/>
            <ac:spMk id="17" creationId="{1AC53A6A-8803-1BB9-BA28-3AB0A3985A53}"/>
          </ac:spMkLst>
        </pc:spChg>
        <pc:picChg chg="del">
          <ac:chgData name="Flo Goemans" userId="05453d9d-bb34-49a4-af3a-518c5f8f4faa" providerId="ADAL" clId="{ED5449A6-8CDE-410D-8853-C999C8448C87}" dt="2023-03-05T11:23:29.551" v="3724" actId="478"/>
          <ac:picMkLst>
            <pc:docMk/>
            <pc:sldMk cId="996997885" sldId="286"/>
            <ac:picMk id="5" creationId="{1AE05CF4-8A49-D377-815F-598AD1B6B73F}"/>
          </ac:picMkLst>
        </pc:picChg>
        <pc:picChg chg="add mod">
          <ac:chgData name="Flo Goemans" userId="05453d9d-bb34-49a4-af3a-518c5f8f4faa" providerId="ADAL" clId="{ED5449A6-8CDE-410D-8853-C999C8448C87}" dt="2023-03-05T11:24:58.441" v="3732" actId="1076"/>
          <ac:picMkLst>
            <pc:docMk/>
            <pc:sldMk cId="996997885" sldId="286"/>
            <ac:picMk id="7" creationId="{E5048A01-BC84-B3D9-4F5B-8D1A98831391}"/>
          </ac:picMkLst>
        </pc:picChg>
        <pc:picChg chg="add mod">
          <ac:chgData name="Flo Goemans" userId="05453d9d-bb34-49a4-af3a-518c5f8f4faa" providerId="ADAL" clId="{ED5449A6-8CDE-410D-8853-C999C8448C87}" dt="2023-03-05T11:25:03.513" v="3733" actId="14100"/>
          <ac:picMkLst>
            <pc:docMk/>
            <pc:sldMk cId="996997885" sldId="286"/>
            <ac:picMk id="11" creationId="{90531795-3F0A-65F7-568D-734B8947AE1C}"/>
          </ac:picMkLst>
        </pc:picChg>
      </pc:sldChg>
      <pc:sldChg chg="addSp delSp modSp add mod ord modNotesTx">
        <pc:chgData name="Flo Goemans" userId="05453d9d-bb34-49a4-af3a-518c5f8f4faa" providerId="ADAL" clId="{ED5449A6-8CDE-410D-8853-C999C8448C87}" dt="2023-03-05T11:32:02.119" v="4200" actId="1076"/>
        <pc:sldMkLst>
          <pc:docMk/>
          <pc:sldMk cId="2306846481" sldId="287"/>
        </pc:sldMkLst>
        <pc:spChg chg="mod">
          <ac:chgData name="Flo Goemans" userId="05453d9d-bb34-49a4-af3a-518c5f8f4faa" providerId="ADAL" clId="{ED5449A6-8CDE-410D-8853-C999C8448C87}" dt="2023-03-05T11:27:38.010" v="3939" actId="26606"/>
          <ac:spMkLst>
            <pc:docMk/>
            <pc:sldMk cId="2306846481" sldId="287"/>
            <ac:spMk id="2" creationId="{664BE531-20E5-422B-949E-9EC8AF817CFB}"/>
          </ac:spMkLst>
        </pc:spChg>
        <pc:spChg chg="add del mod">
          <ac:chgData name="Flo Goemans" userId="05453d9d-bb34-49a4-af3a-518c5f8f4faa" providerId="ADAL" clId="{ED5449A6-8CDE-410D-8853-C999C8448C87}" dt="2023-03-05T11:27:01.863" v="3936" actId="478"/>
          <ac:spMkLst>
            <pc:docMk/>
            <pc:sldMk cId="2306846481" sldId="287"/>
            <ac:spMk id="3" creationId="{9D6FA108-38DA-4ACE-9F42-96F411877490}"/>
          </ac:spMkLst>
        </pc:spChg>
        <pc:spChg chg="add del mod">
          <ac:chgData name="Flo Goemans" userId="05453d9d-bb34-49a4-af3a-518c5f8f4faa" providerId="ADAL" clId="{ED5449A6-8CDE-410D-8853-C999C8448C87}" dt="2023-03-05T11:26:55.804" v="3934" actId="478"/>
          <ac:spMkLst>
            <pc:docMk/>
            <pc:sldMk cId="2306846481" sldId="287"/>
            <ac:spMk id="6" creationId="{792D6B06-99C3-3B7D-E712-81DD9015F96F}"/>
          </ac:spMkLst>
        </pc:spChg>
        <pc:spChg chg="add del">
          <ac:chgData name="Flo Goemans" userId="05453d9d-bb34-49a4-af3a-518c5f8f4faa" providerId="ADAL" clId="{ED5449A6-8CDE-410D-8853-C999C8448C87}" dt="2023-03-05T11:27:38.010" v="3939" actId="26606"/>
          <ac:spMkLst>
            <pc:docMk/>
            <pc:sldMk cId="2306846481" sldId="287"/>
            <ac:spMk id="8" creationId="{1B15ED52-F352-441B-82BF-E0EA34836D08}"/>
          </ac:spMkLst>
        </pc:spChg>
        <pc:spChg chg="add del mod">
          <ac:chgData name="Flo Goemans" userId="05453d9d-bb34-49a4-af3a-518c5f8f4faa" providerId="ADAL" clId="{ED5449A6-8CDE-410D-8853-C999C8448C87}" dt="2023-03-05T11:28:59.248" v="3979" actId="20577"/>
          <ac:spMkLst>
            <pc:docMk/>
            <pc:sldMk cId="2306846481" sldId="287"/>
            <ac:spMk id="9" creationId="{3DAE4597-095E-333A-79A3-7462C61FF99F}"/>
          </ac:spMkLst>
        </pc:spChg>
        <pc:spChg chg="add del">
          <ac:chgData name="Flo Goemans" userId="05453d9d-bb34-49a4-af3a-518c5f8f4faa" providerId="ADAL" clId="{ED5449A6-8CDE-410D-8853-C999C8448C87}" dt="2023-03-05T11:27:38.010" v="3939" actId="26606"/>
          <ac:spMkLst>
            <pc:docMk/>
            <pc:sldMk cId="2306846481" sldId="287"/>
            <ac:spMk id="10" creationId="{3B2E3793-BFE6-45A2-9B7B-E18844431C99}"/>
          </ac:spMkLst>
        </pc:spChg>
        <pc:spChg chg="add del">
          <ac:chgData name="Flo Goemans" userId="05453d9d-bb34-49a4-af3a-518c5f8f4faa" providerId="ADAL" clId="{ED5449A6-8CDE-410D-8853-C999C8448C87}" dt="2023-03-05T11:27:38.010" v="3939" actId="26606"/>
          <ac:spMkLst>
            <pc:docMk/>
            <pc:sldMk cId="2306846481" sldId="287"/>
            <ac:spMk id="12" creationId="{BC4C4868-CB8F-4AF9-9CDB-8108F2C19B67}"/>
          </ac:spMkLst>
        </pc:spChg>
        <pc:spChg chg="add del">
          <ac:chgData name="Flo Goemans" userId="05453d9d-bb34-49a4-af3a-518c5f8f4faa" providerId="ADAL" clId="{ED5449A6-8CDE-410D-8853-C999C8448C87}" dt="2023-03-05T11:27:38.010" v="3939" actId="26606"/>
          <ac:spMkLst>
            <pc:docMk/>
            <pc:sldMk cId="2306846481" sldId="287"/>
            <ac:spMk id="14" creationId="{375E0459-6403-40CD-989D-56A4407CA12E}"/>
          </ac:spMkLst>
        </pc:spChg>
        <pc:spChg chg="add del">
          <ac:chgData name="Flo Goemans" userId="05453d9d-bb34-49a4-af3a-518c5f8f4faa" providerId="ADAL" clId="{ED5449A6-8CDE-410D-8853-C999C8448C87}" dt="2023-03-05T11:27:38.010" v="3939" actId="26606"/>
          <ac:spMkLst>
            <pc:docMk/>
            <pc:sldMk cId="2306846481" sldId="287"/>
            <ac:spMk id="16" creationId="{53E5B1A8-3AC9-4BD1-9BBC-78CA94F2D1BA}"/>
          </ac:spMkLst>
        </pc:spChg>
        <pc:spChg chg="add del">
          <ac:chgData name="Flo Goemans" userId="05453d9d-bb34-49a4-af3a-518c5f8f4faa" providerId="ADAL" clId="{ED5449A6-8CDE-410D-8853-C999C8448C87}" dt="2023-03-05T11:27:38.010" v="3939" actId="26606"/>
          <ac:spMkLst>
            <pc:docMk/>
            <pc:sldMk cId="2306846481" sldId="287"/>
            <ac:spMk id="21" creationId="{5DCB5928-DC7D-4612-9922-441966E15627}"/>
          </ac:spMkLst>
        </pc:spChg>
        <pc:spChg chg="add del">
          <ac:chgData name="Flo Goemans" userId="05453d9d-bb34-49a4-af3a-518c5f8f4faa" providerId="ADAL" clId="{ED5449A6-8CDE-410D-8853-C999C8448C87}" dt="2023-03-05T11:28:07.944" v="3961" actId="22"/>
          <ac:spMkLst>
            <pc:docMk/>
            <pc:sldMk cId="2306846481" sldId="287"/>
            <ac:spMk id="22" creationId="{10BB0C8E-B22E-F23D-51F6-5A813107705C}"/>
          </ac:spMkLst>
        </pc:spChg>
        <pc:spChg chg="add del">
          <ac:chgData name="Flo Goemans" userId="05453d9d-bb34-49a4-af3a-518c5f8f4faa" providerId="ADAL" clId="{ED5449A6-8CDE-410D-8853-C999C8448C87}" dt="2023-03-05T11:27:38.010" v="3939" actId="26606"/>
          <ac:spMkLst>
            <pc:docMk/>
            <pc:sldMk cId="2306846481" sldId="287"/>
            <ac:spMk id="23" creationId="{682C1161-1736-45EC-99B7-33F3CAE9D517}"/>
          </ac:spMkLst>
        </pc:spChg>
        <pc:spChg chg="add del">
          <ac:chgData name="Flo Goemans" userId="05453d9d-bb34-49a4-af3a-518c5f8f4faa" providerId="ADAL" clId="{ED5449A6-8CDE-410D-8853-C999C8448C87}" dt="2023-03-05T11:27:38.010" v="3939" actId="26606"/>
          <ac:spMkLst>
            <pc:docMk/>
            <pc:sldMk cId="2306846481" sldId="287"/>
            <ac:spMk id="25" creationId="{84D4DDB8-B68F-45B0-9F62-C4279996F672}"/>
          </ac:spMkLst>
        </pc:spChg>
        <pc:spChg chg="add del">
          <ac:chgData name="Flo Goemans" userId="05453d9d-bb34-49a4-af3a-518c5f8f4faa" providerId="ADAL" clId="{ED5449A6-8CDE-410D-8853-C999C8448C87}" dt="2023-03-05T11:27:38.010" v="3939" actId="26606"/>
          <ac:spMkLst>
            <pc:docMk/>
            <pc:sldMk cId="2306846481" sldId="287"/>
            <ac:spMk id="27" creationId="{AF2F604E-43BE-4DC3-B983-E071523364F8}"/>
          </ac:spMkLst>
        </pc:spChg>
        <pc:spChg chg="add del">
          <ac:chgData name="Flo Goemans" userId="05453d9d-bb34-49a4-af3a-518c5f8f4faa" providerId="ADAL" clId="{ED5449A6-8CDE-410D-8853-C999C8448C87}" dt="2023-03-05T11:28:57.126" v="3978"/>
          <ac:spMkLst>
            <pc:docMk/>
            <pc:sldMk cId="2306846481" sldId="287"/>
            <ac:spMk id="28" creationId="{3191074F-5308-BB8B-C8F4-BCBDD543A2CC}"/>
          </ac:spMkLst>
        </pc:spChg>
        <pc:spChg chg="add del">
          <ac:chgData name="Flo Goemans" userId="05453d9d-bb34-49a4-af3a-518c5f8f4faa" providerId="ADAL" clId="{ED5449A6-8CDE-410D-8853-C999C8448C87}" dt="2023-03-05T11:27:38.010" v="3939" actId="26606"/>
          <ac:spMkLst>
            <pc:docMk/>
            <pc:sldMk cId="2306846481" sldId="287"/>
            <ac:spMk id="29" creationId="{08C9B587-E65E-4B52-B37C-ABEBB6E87928}"/>
          </ac:spMkLst>
        </pc:spChg>
        <pc:spChg chg="add del mod">
          <ac:chgData name="Flo Goemans" userId="05453d9d-bb34-49a4-af3a-518c5f8f4faa" providerId="ADAL" clId="{ED5449A6-8CDE-410D-8853-C999C8448C87}" dt="2023-03-05T11:28:56.452" v="3977"/>
          <ac:spMkLst>
            <pc:docMk/>
            <pc:sldMk cId="2306846481" sldId="287"/>
            <ac:spMk id="30" creationId="{4B8C5153-43D9-BC05-DF41-79DB77A854A1}"/>
          </ac:spMkLst>
        </pc:spChg>
        <pc:spChg chg="add mod">
          <ac:chgData name="Flo Goemans" userId="05453d9d-bb34-49a4-af3a-518c5f8f4faa" providerId="ADAL" clId="{ED5449A6-8CDE-410D-8853-C999C8448C87}" dt="2023-03-05T11:32:02.119" v="4200" actId="1076"/>
          <ac:spMkLst>
            <pc:docMk/>
            <pc:sldMk cId="2306846481" sldId="287"/>
            <ac:spMk id="31" creationId="{FC7B298A-436C-3F7C-0F81-BA9328A777AA}"/>
          </ac:spMkLst>
        </pc:spChg>
        <pc:graphicFrameChg chg="add del mod modGraphic">
          <ac:chgData name="Flo Goemans" userId="05453d9d-bb34-49a4-af3a-518c5f8f4faa" providerId="ADAL" clId="{ED5449A6-8CDE-410D-8853-C999C8448C87}" dt="2023-03-05T11:27:40.220" v="3940"/>
          <ac:graphicFrameMkLst>
            <pc:docMk/>
            <pc:sldMk cId="2306846481" sldId="287"/>
            <ac:graphicFrameMk id="11" creationId="{BCEE550E-405C-A3CE-E78F-E9E049952187}"/>
          </ac:graphicFrameMkLst>
        </pc:graphicFrameChg>
        <pc:graphicFrameChg chg="add del mod">
          <ac:chgData name="Flo Goemans" userId="05453d9d-bb34-49a4-af3a-518c5f8f4faa" providerId="ADAL" clId="{ED5449A6-8CDE-410D-8853-C999C8448C87}" dt="2023-03-05T11:27:47.098" v="3944"/>
          <ac:graphicFrameMkLst>
            <pc:docMk/>
            <pc:sldMk cId="2306846481" sldId="287"/>
            <ac:graphicFrameMk id="13" creationId="{9604C13B-B38B-FF03-4F36-1C238FA1B54B}"/>
          </ac:graphicFrameMkLst>
        </pc:graphicFrameChg>
        <pc:graphicFrameChg chg="add del mod">
          <ac:chgData name="Flo Goemans" userId="05453d9d-bb34-49a4-af3a-518c5f8f4faa" providerId="ADAL" clId="{ED5449A6-8CDE-410D-8853-C999C8448C87}" dt="2023-03-05T11:27:57.931" v="3952"/>
          <ac:graphicFrameMkLst>
            <pc:docMk/>
            <pc:sldMk cId="2306846481" sldId="287"/>
            <ac:graphicFrameMk id="17" creationId="{34AC22EC-91C2-A5C9-89BC-737E33E36BF1}"/>
          </ac:graphicFrameMkLst>
        </pc:graphicFrameChg>
        <pc:graphicFrameChg chg="add del mod">
          <ac:chgData name="Flo Goemans" userId="05453d9d-bb34-49a4-af3a-518c5f8f4faa" providerId="ADAL" clId="{ED5449A6-8CDE-410D-8853-C999C8448C87}" dt="2023-03-05T11:28:00.010" v="3954"/>
          <ac:graphicFrameMkLst>
            <pc:docMk/>
            <pc:sldMk cId="2306846481" sldId="287"/>
            <ac:graphicFrameMk id="18" creationId="{60BC6B26-F548-D712-A6F6-3FC967DCACBA}"/>
          </ac:graphicFrameMkLst>
        </pc:graphicFrameChg>
        <pc:graphicFrameChg chg="add del mod">
          <ac:chgData name="Flo Goemans" userId="05453d9d-bb34-49a4-af3a-518c5f8f4faa" providerId="ADAL" clId="{ED5449A6-8CDE-410D-8853-C999C8448C87}" dt="2023-03-05T11:28:06.139" v="3958"/>
          <ac:graphicFrameMkLst>
            <pc:docMk/>
            <pc:sldMk cId="2306846481" sldId="287"/>
            <ac:graphicFrameMk id="19" creationId="{13BF907D-7EE9-15F6-4866-7A8CFE3036D1}"/>
          </ac:graphicFrameMkLst>
        </pc:graphicFrameChg>
        <pc:graphicFrameChg chg="add del mod">
          <ac:chgData name="Flo Goemans" userId="05453d9d-bb34-49a4-af3a-518c5f8f4faa" providerId="ADAL" clId="{ED5449A6-8CDE-410D-8853-C999C8448C87}" dt="2023-03-05T11:28:14.223" v="3965"/>
          <ac:graphicFrameMkLst>
            <pc:docMk/>
            <pc:sldMk cId="2306846481" sldId="287"/>
            <ac:graphicFrameMk id="24" creationId="{7D609C65-D165-22B1-BEF3-8C34C73B09EE}"/>
          </ac:graphicFrameMkLst>
        </pc:graphicFrameChg>
        <pc:picChg chg="del">
          <ac:chgData name="Flo Goemans" userId="05453d9d-bb34-49a4-af3a-518c5f8f4faa" providerId="ADAL" clId="{ED5449A6-8CDE-410D-8853-C999C8448C87}" dt="2023-03-05T11:26:58.402" v="3935" actId="478"/>
          <ac:picMkLst>
            <pc:docMk/>
            <pc:sldMk cId="2306846481" sldId="287"/>
            <ac:picMk id="5" creationId="{1AE05CF4-8A49-D377-815F-598AD1B6B73F}"/>
          </ac:picMkLst>
        </pc:picChg>
        <pc:picChg chg="add del mod">
          <ac:chgData name="Flo Goemans" userId="05453d9d-bb34-49a4-af3a-518c5f8f4faa" providerId="ADAL" clId="{ED5449A6-8CDE-410D-8853-C999C8448C87}" dt="2023-03-05T11:27:52.621" v="3948"/>
          <ac:picMkLst>
            <pc:docMk/>
            <pc:sldMk cId="2306846481" sldId="287"/>
            <ac:picMk id="15" creationId="{C076A30B-979E-C00C-1ADE-5050BB50696D}"/>
          </ac:picMkLst>
        </pc:picChg>
        <pc:picChg chg="add mod">
          <ac:chgData name="Flo Goemans" userId="05453d9d-bb34-49a4-af3a-518c5f8f4faa" providerId="ADAL" clId="{ED5449A6-8CDE-410D-8853-C999C8448C87}" dt="2023-03-05T11:31:57.424" v="4199" actId="14100"/>
          <ac:picMkLst>
            <pc:docMk/>
            <pc:sldMk cId="2306846481" sldId="287"/>
            <ac:picMk id="26" creationId="{0F1C9E57-7581-9D38-F3BE-5052F681726F}"/>
          </ac:picMkLst>
        </pc:picChg>
      </pc:sldChg>
      <pc:sldChg chg="addSp delSp modSp add mod">
        <pc:chgData name="Flo Goemans" userId="05453d9d-bb34-49a4-af3a-518c5f8f4faa" providerId="ADAL" clId="{ED5449A6-8CDE-410D-8853-C999C8448C87}" dt="2023-03-05T19:13:03.997" v="4942" actId="20577"/>
        <pc:sldMkLst>
          <pc:docMk/>
          <pc:sldMk cId="499913449" sldId="288"/>
        </pc:sldMkLst>
        <pc:spChg chg="mod">
          <ac:chgData name="Flo Goemans" userId="05453d9d-bb34-49a4-af3a-518c5f8f4faa" providerId="ADAL" clId="{ED5449A6-8CDE-410D-8853-C999C8448C87}" dt="2023-03-05T11:36:41.495" v="4558" actId="20577"/>
          <ac:spMkLst>
            <pc:docMk/>
            <pc:sldMk cId="499913449" sldId="288"/>
            <ac:spMk id="2" creationId="{664BE531-20E5-422B-949E-9EC8AF817CFB}"/>
          </ac:spMkLst>
        </pc:spChg>
        <pc:spChg chg="add del">
          <ac:chgData name="Flo Goemans" userId="05453d9d-bb34-49a4-af3a-518c5f8f4faa" providerId="ADAL" clId="{ED5449A6-8CDE-410D-8853-C999C8448C87}" dt="2023-03-05T12:00:45.378" v="4586"/>
          <ac:spMkLst>
            <pc:docMk/>
            <pc:sldMk cId="499913449" sldId="288"/>
            <ac:spMk id="3" creationId="{04D17AB6-7736-B0E0-C63E-C7D12F782302}"/>
          </ac:spMkLst>
        </pc:spChg>
        <pc:spChg chg="add del mod">
          <ac:chgData name="Flo Goemans" userId="05453d9d-bb34-49a4-af3a-518c5f8f4faa" providerId="ADAL" clId="{ED5449A6-8CDE-410D-8853-C999C8448C87}" dt="2023-03-05T12:00:44.891" v="4585" actId="767"/>
          <ac:spMkLst>
            <pc:docMk/>
            <pc:sldMk cId="499913449" sldId="288"/>
            <ac:spMk id="4" creationId="{82593C2B-D7C8-69DA-0C7A-ACB9A1860E30}"/>
          </ac:spMkLst>
        </pc:spChg>
        <pc:spChg chg="add del mod">
          <ac:chgData name="Flo Goemans" userId="05453d9d-bb34-49a4-af3a-518c5f8f4faa" providerId="ADAL" clId="{ED5449A6-8CDE-410D-8853-C999C8448C87}" dt="2023-03-05T19:10:32.695" v="4657" actId="478"/>
          <ac:spMkLst>
            <pc:docMk/>
            <pc:sldMk cId="499913449" sldId="288"/>
            <ac:spMk id="4" creationId="{8CC1C5C7-2A18-E528-2D91-1AADDD18059A}"/>
          </ac:spMkLst>
        </pc:spChg>
        <pc:spChg chg="add del mod">
          <ac:chgData name="Flo Goemans" userId="05453d9d-bb34-49a4-af3a-518c5f8f4faa" providerId="ADAL" clId="{ED5449A6-8CDE-410D-8853-C999C8448C87}" dt="2023-03-05T12:00:44.524" v="4584"/>
          <ac:spMkLst>
            <pc:docMk/>
            <pc:sldMk cId="499913449" sldId="288"/>
            <ac:spMk id="5" creationId="{4ECA4168-24B9-3375-0AF7-0DB84335D8AD}"/>
          </ac:spMkLst>
        </pc:spChg>
        <pc:spChg chg="add del mod">
          <ac:chgData name="Flo Goemans" userId="05453d9d-bb34-49a4-af3a-518c5f8f4faa" providerId="ADAL" clId="{ED5449A6-8CDE-410D-8853-C999C8448C87}" dt="2023-03-05T12:00:44.190" v="4583"/>
          <ac:spMkLst>
            <pc:docMk/>
            <pc:sldMk cId="499913449" sldId="288"/>
            <ac:spMk id="6" creationId="{F2480F9C-8B0B-DAD2-15E6-062EC5A45161}"/>
          </ac:spMkLst>
        </pc:spChg>
        <pc:spChg chg="add mod">
          <ac:chgData name="Flo Goemans" userId="05453d9d-bb34-49a4-af3a-518c5f8f4faa" providerId="ADAL" clId="{ED5449A6-8CDE-410D-8853-C999C8448C87}" dt="2023-03-05T19:13:03.997" v="4942" actId="20577"/>
          <ac:spMkLst>
            <pc:docMk/>
            <pc:sldMk cId="499913449" sldId="288"/>
            <ac:spMk id="7" creationId="{C84A8067-F496-0EF3-3910-55223697F878}"/>
          </ac:spMkLst>
        </pc:spChg>
        <pc:spChg chg="del">
          <ac:chgData name="Flo Goemans" userId="05453d9d-bb34-49a4-af3a-518c5f8f4faa" providerId="ADAL" clId="{ED5449A6-8CDE-410D-8853-C999C8448C87}" dt="2023-03-05T19:10:29.502" v="4656" actId="478"/>
          <ac:spMkLst>
            <pc:docMk/>
            <pc:sldMk cId="499913449" sldId="288"/>
            <ac:spMk id="9" creationId="{3DAE4597-095E-333A-79A3-7462C61FF99F}"/>
          </ac:spMkLst>
        </pc:spChg>
        <pc:spChg chg="add mod">
          <ac:chgData name="Flo Goemans" userId="05453d9d-bb34-49a4-af3a-518c5f8f4faa" providerId="ADAL" clId="{ED5449A6-8CDE-410D-8853-C999C8448C87}" dt="2023-03-05T12:01:10.222" v="4590" actId="1076"/>
          <ac:spMkLst>
            <pc:docMk/>
            <pc:sldMk cId="499913449" sldId="288"/>
            <ac:spMk id="11" creationId="{ADFEF33F-1C0C-9CE9-25BA-0C446953151F}"/>
          </ac:spMkLst>
        </pc:spChg>
        <pc:spChg chg="del mod">
          <ac:chgData name="Flo Goemans" userId="05453d9d-bb34-49a4-af3a-518c5f8f4faa" providerId="ADAL" clId="{ED5449A6-8CDE-410D-8853-C999C8448C87}" dt="2023-03-05T11:36:59.220" v="4561" actId="478"/>
          <ac:spMkLst>
            <pc:docMk/>
            <pc:sldMk cId="499913449" sldId="288"/>
            <ac:spMk id="31" creationId="{FC7B298A-436C-3F7C-0F81-BA9328A777AA}"/>
          </ac:spMkLst>
        </pc:spChg>
        <pc:picChg chg="del">
          <ac:chgData name="Flo Goemans" userId="05453d9d-bb34-49a4-af3a-518c5f8f4faa" providerId="ADAL" clId="{ED5449A6-8CDE-410D-8853-C999C8448C87}" dt="2023-03-05T11:36:43.942" v="4559" actId="478"/>
          <ac:picMkLst>
            <pc:docMk/>
            <pc:sldMk cId="499913449" sldId="288"/>
            <ac:picMk id="26" creationId="{0F1C9E57-7581-9D38-F3BE-5052F681726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C2BB7B-0DDD-4F45-A1DC-777D07608516}"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1B3F5B2C-2E61-41E6-99F3-7AB3E627B170}">
      <dgm:prSet/>
      <dgm:spPr/>
      <dgm:t>
        <a:bodyPr/>
        <a:lstStyle/>
        <a:p>
          <a:r>
            <a:rPr lang="en-GB" dirty="0"/>
            <a:t>I learnt a lot, and really enjoyed the project</a:t>
          </a:r>
          <a:endParaRPr lang="en-US" dirty="0"/>
        </a:p>
      </dgm:t>
    </dgm:pt>
    <dgm:pt modelId="{B89224F6-D468-4A41-82BC-C0FC5E3AD06B}" type="parTrans" cxnId="{13CB247B-1E17-4833-916D-27E673E4AFDF}">
      <dgm:prSet/>
      <dgm:spPr/>
      <dgm:t>
        <a:bodyPr/>
        <a:lstStyle/>
        <a:p>
          <a:endParaRPr lang="en-US"/>
        </a:p>
      </dgm:t>
    </dgm:pt>
    <dgm:pt modelId="{95170E96-01AE-4BAD-8540-622CC538BF62}" type="sibTrans" cxnId="{13CB247B-1E17-4833-916D-27E673E4AFDF}">
      <dgm:prSet/>
      <dgm:spPr/>
      <dgm:t>
        <a:bodyPr/>
        <a:lstStyle/>
        <a:p>
          <a:endParaRPr lang="en-US"/>
        </a:p>
      </dgm:t>
    </dgm:pt>
    <dgm:pt modelId="{0E51D4C0-198F-41B0-B690-35C98AFB5556}">
      <dgm:prSet/>
      <dgm:spPr/>
      <dgm:t>
        <a:bodyPr/>
        <a:lstStyle/>
        <a:p>
          <a:r>
            <a:rPr lang="en-GB"/>
            <a:t>R 4.0.1</a:t>
          </a:r>
          <a:endParaRPr lang="en-US"/>
        </a:p>
      </dgm:t>
    </dgm:pt>
    <dgm:pt modelId="{00D1F501-E7E7-405C-A16E-F161F0805FFF}" type="parTrans" cxnId="{C95C6B92-7221-491F-9EFA-F8BA875DC661}">
      <dgm:prSet/>
      <dgm:spPr/>
      <dgm:t>
        <a:bodyPr/>
        <a:lstStyle/>
        <a:p>
          <a:endParaRPr lang="en-US"/>
        </a:p>
      </dgm:t>
    </dgm:pt>
    <dgm:pt modelId="{FE7B4D71-4434-43D6-BDB7-6A04FD2CF061}" type="sibTrans" cxnId="{C95C6B92-7221-491F-9EFA-F8BA875DC661}">
      <dgm:prSet/>
      <dgm:spPr/>
      <dgm:t>
        <a:bodyPr/>
        <a:lstStyle/>
        <a:p>
          <a:endParaRPr lang="en-US"/>
        </a:p>
      </dgm:t>
    </dgm:pt>
    <dgm:pt modelId="{9B54F465-D647-4B60-922E-1A2EF5C1B867}">
      <dgm:prSet/>
      <dgm:spPr/>
      <dgm:t>
        <a:bodyPr/>
        <a:lstStyle/>
        <a:p>
          <a:r>
            <a:rPr lang="en-GB"/>
            <a:t>SPECTRE </a:t>
          </a:r>
          <a:endParaRPr lang="en-US"/>
        </a:p>
      </dgm:t>
    </dgm:pt>
    <dgm:pt modelId="{96B4D98C-622A-4B2C-ADAC-11996B88313D}" type="parTrans" cxnId="{0E384747-766F-4582-95CE-C1E5676EAC7F}">
      <dgm:prSet/>
      <dgm:spPr/>
      <dgm:t>
        <a:bodyPr/>
        <a:lstStyle/>
        <a:p>
          <a:endParaRPr lang="en-US"/>
        </a:p>
      </dgm:t>
    </dgm:pt>
    <dgm:pt modelId="{0B07CADC-2096-4A1B-B679-1DD1807DF36F}" type="sibTrans" cxnId="{0E384747-766F-4582-95CE-C1E5676EAC7F}">
      <dgm:prSet/>
      <dgm:spPr/>
      <dgm:t>
        <a:bodyPr/>
        <a:lstStyle/>
        <a:p>
          <a:endParaRPr lang="en-US"/>
        </a:p>
      </dgm:t>
    </dgm:pt>
    <dgm:pt modelId="{B62A22BE-6317-4214-B80D-DBCAF36D391C}">
      <dgm:prSet/>
      <dgm:spPr/>
      <dgm:t>
        <a:bodyPr/>
        <a:lstStyle/>
        <a:p>
          <a:r>
            <a:rPr lang="en-GB"/>
            <a:t>PRSice v1.25</a:t>
          </a:r>
          <a:endParaRPr lang="en-US"/>
        </a:p>
      </dgm:t>
    </dgm:pt>
    <dgm:pt modelId="{E010F83A-8B45-490F-8530-3B7DD89979A7}" type="parTrans" cxnId="{0BD547EE-9A92-4F50-A8A8-16540953EA7A}">
      <dgm:prSet/>
      <dgm:spPr/>
      <dgm:t>
        <a:bodyPr/>
        <a:lstStyle/>
        <a:p>
          <a:endParaRPr lang="en-US"/>
        </a:p>
      </dgm:t>
    </dgm:pt>
    <dgm:pt modelId="{0963D928-6F3B-4C7F-A09E-9BA0793BE637}" type="sibTrans" cxnId="{0BD547EE-9A92-4F50-A8A8-16540953EA7A}">
      <dgm:prSet/>
      <dgm:spPr/>
      <dgm:t>
        <a:bodyPr/>
        <a:lstStyle/>
        <a:p>
          <a:endParaRPr lang="en-US"/>
        </a:p>
      </dgm:t>
    </dgm:pt>
    <dgm:pt modelId="{AF7CAA8A-AB0C-4C45-927A-509C24DA8BE1}">
      <dgm:prSet/>
      <dgm:spPr/>
      <dgm:t>
        <a:bodyPr/>
        <a:lstStyle/>
        <a:p>
          <a:r>
            <a:rPr lang="en-GB"/>
            <a:t>PLINK v1.9</a:t>
          </a:r>
          <a:endParaRPr lang="en-US"/>
        </a:p>
      </dgm:t>
    </dgm:pt>
    <dgm:pt modelId="{05F22207-3A86-4673-B980-EC7744235475}" type="parTrans" cxnId="{482D0DCD-A886-4DC8-8DA6-4EF1FBFC0D85}">
      <dgm:prSet/>
      <dgm:spPr/>
      <dgm:t>
        <a:bodyPr/>
        <a:lstStyle/>
        <a:p>
          <a:endParaRPr lang="en-US"/>
        </a:p>
      </dgm:t>
    </dgm:pt>
    <dgm:pt modelId="{FBE11D0C-7A76-4D19-AFA1-7FE6CC82A513}" type="sibTrans" cxnId="{482D0DCD-A886-4DC8-8DA6-4EF1FBFC0D85}">
      <dgm:prSet/>
      <dgm:spPr/>
      <dgm:t>
        <a:bodyPr/>
        <a:lstStyle/>
        <a:p>
          <a:endParaRPr lang="en-US"/>
        </a:p>
      </dgm:t>
    </dgm:pt>
    <dgm:pt modelId="{A874BECF-9E38-4F55-A6A7-DF5A0D2E7C8A}">
      <dgm:prSet/>
      <dgm:spPr/>
      <dgm:t>
        <a:bodyPr/>
        <a:lstStyle/>
        <a:p>
          <a:r>
            <a:rPr lang="en-GB"/>
            <a:t>PRS</a:t>
          </a:r>
          <a:endParaRPr lang="en-US"/>
        </a:p>
      </dgm:t>
    </dgm:pt>
    <dgm:pt modelId="{AD96529B-36C2-46B4-A743-1C4D0A47253E}" type="parTrans" cxnId="{567218C9-936D-4691-A5CB-071AD5CC1CBA}">
      <dgm:prSet/>
      <dgm:spPr/>
      <dgm:t>
        <a:bodyPr/>
        <a:lstStyle/>
        <a:p>
          <a:endParaRPr lang="en-US"/>
        </a:p>
      </dgm:t>
    </dgm:pt>
    <dgm:pt modelId="{A11BE247-DB2F-4B00-BF1F-CE63EF540950}" type="sibTrans" cxnId="{567218C9-936D-4691-A5CB-071AD5CC1CBA}">
      <dgm:prSet/>
      <dgm:spPr/>
      <dgm:t>
        <a:bodyPr/>
        <a:lstStyle/>
        <a:p>
          <a:endParaRPr lang="en-US"/>
        </a:p>
      </dgm:t>
    </dgm:pt>
    <dgm:pt modelId="{AB327BD8-49B4-4A87-AE0A-0856922D2DAB}">
      <dgm:prSet/>
      <dgm:spPr/>
      <dgm:t>
        <a:bodyPr/>
        <a:lstStyle/>
        <a:p>
          <a:r>
            <a:rPr lang="en-GB"/>
            <a:t>Meta-analysis</a:t>
          </a:r>
          <a:endParaRPr lang="en-US"/>
        </a:p>
      </dgm:t>
    </dgm:pt>
    <dgm:pt modelId="{2390450E-0034-448B-8AEB-ED84C555A3CC}" type="parTrans" cxnId="{2343412D-8094-4B28-9AF8-3D649DA4CE84}">
      <dgm:prSet/>
      <dgm:spPr/>
      <dgm:t>
        <a:bodyPr/>
        <a:lstStyle/>
        <a:p>
          <a:endParaRPr lang="en-US"/>
        </a:p>
      </dgm:t>
    </dgm:pt>
    <dgm:pt modelId="{B1C84A68-EC26-4EDF-B174-F738DE6708D6}" type="sibTrans" cxnId="{2343412D-8094-4B28-9AF8-3D649DA4CE84}">
      <dgm:prSet/>
      <dgm:spPr/>
      <dgm:t>
        <a:bodyPr/>
        <a:lstStyle/>
        <a:p>
          <a:endParaRPr lang="en-US"/>
        </a:p>
      </dgm:t>
    </dgm:pt>
    <dgm:pt modelId="{DC2109EF-D58E-4A43-BF3B-C17D7FBCEC49}">
      <dgm:prSet/>
      <dgm:spPr/>
      <dgm:t>
        <a:bodyPr/>
        <a:lstStyle/>
        <a:p>
          <a:r>
            <a:rPr lang="en-GB" dirty="0"/>
            <a:t>Logistic Regression</a:t>
          </a:r>
          <a:endParaRPr lang="en-US" dirty="0"/>
        </a:p>
      </dgm:t>
    </dgm:pt>
    <dgm:pt modelId="{8F3DBEB7-A811-4CB6-B099-04F56D29E112}" type="parTrans" cxnId="{8876584A-2113-406E-8736-1C64F4250B2A}">
      <dgm:prSet/>
      <dgm:spPr/>
      <dgm:t>
        <a:bodyPr/>
        <a:lstStyle/>
        <a:p>
          <a:endParaRPr lang="en-US"/>
        </a:p>
      </dgm:t>
    </dgm:pt>
    <dgm:pt modelId="{554F18F4-D7F7-4F8B-97E0-47017C23164B}" type="sibTrans" cxnId="{8876584A-2113-406E-8736-1C64F4250B2A}">
      <dgm:prSet/>
      <dgm:spPr/>
      <dgm:t>
        <a:bodyPr/>
        <a:lstStyle/>
        <a:p>
          <a:endParaRPr lang="en-US"/>
        </a:p>
      </dgm:t>
    </dgm:pt>
    <dgm:pt modelId="{BFBA49C0-1E25-401A-BFD5-23BCDAC6D1E2}">
      <dgm:prSet/>
      <dgm:spPr/>
      <dgm:t>
        <a:bodyPr/>
        <a:lstStyle/>
        <a:p>
          <a:r>
            <a:rPr lang="en-GB" dirty="0"/>
            <a:t>GWAS </a:t>
          </a:r>
          <a:endParaRPr lang="en-US" dirty="0"/>
        </a:p>
      </dgm:t>
    </dgm:pt>
    <dgm:pt modelId="{B573FE1E-787F-4FD3-B31F-B4E02E7EF3E4}" type="parTrans" cxnId="{52633DDC-5CF4-4030-8F4D-2A68893867C5}">
      <dgm:prSet/>
      <dgm:spPr/>
      <dgm:t>
        <a:bodyPr/>
        <a:lstStyle/>
        <a:p>
          <a:endParaRPr lang="en-US"/>
        </a:p>
      </dgm:t>
    </dgm:pt>
    <dgm:pt modelId="{131631DB-D355-4E6A-9293-4741A5D3FF6D}" type="sibTrans" cxnId="{52633DDC-5CF4-4030-8F4D-2A68893867C5}">
      <dgm:prSet/>
      <dgm:spPr/>
      <dgm:t>
        <a:bodyPr/>
        <a:lstStyle/>
        <a:p>
          <a:endParaRPr lang="en-US"/>
        </a:p>
      </dgm:t>
    </dgm:pt>
    <dgm:pt modelId="{65AB7006-B5B4-4EA0-85D0-31C9BE281C97}">
      <dgm:prSet/>
      <dgm:spPr/>
      <dgm:t>
        <a:bodyPr/>
        <a:lstStyle/>
        <a:p>
          <a:r>
            <a:rPr lang="en-US" dirty="0"/>
            <a:t>Interaction terms</a:t>
          </a:r>
        </a:p>
      </dgm:t>
    </dgm:pt>
    <dgm:pt modelId="{C5402E42-5C26-4156-A25C-665C96C37885}" type="parTrans" cxnId="{8B98EE9D-C609-4C57-B66F-DE10A51FF217}">
      <dgm:prSet/>
      <dgm:spPr/>
      <dgm:t>
        <a:bodyPr/>
        <a:lstStyle/>
        <a:p>
          <a:endParaRPr lang="en-US"/>
        </a:p>
      </dgm:t>
    </dgm:pt>
    <dgm:pt modelId="{1CCDCD55-91E2-4BB4-96C8-04E18500C86B}" type="sibTrans" cxnId="{8B98EE9D-C609-4C57-B66F-DE10A51FF217}">
      <dgm:prSet/>
      <dgm:spPr/>
      <dgm:t>
        <a:bodyPr/>
        <a:lstStyle/>
        <a:p>
          <a:endParaRPr lang="en-US"/>
        </a:p>
      </dgm:t>
    </dgm:pt>
    <dgm:pt modelId="{33C9A217-E045-4612-AE52-60300954C9C3}">
      <dgm:prSet/>
      <dgm:spPr/>
      <dgm:t>
        <a:bodyPr/>
        <a:lstStyle/>
        <a:p>
          <a:r>
            <a:rPr lang="en-US" dirty="0"/>
            <a:t>AUC</a:t>
          </a:r>
        </a:p>
      </dgm:t>
    </dgm:pt>
    <dgm:pt modelId="{594CE652-0E77-4BDE-85C5-7DE15BD807D2}" type="parTrans" cxnId="{393D8548-DC63-41A0-84A5-6EAFCE682E5B}">
      <dgm:prSet/>
      <dgm:spPr/>
      <dgm:t>
        <a:bodyPr/>
        <a:lstStyle/>
        <a:p>
          <a:endParaRPr lang="en-US"/>
        </a:p>
      </dgm:t>
    </dgm:pt>
    <dgm:pt modelId="{A92C7EFC-4A29-4ABC-A01E-70B8F4226871}" type="sibTrans" cxnId="{393D8548-DC63-41A0-84A5-6EAFCE682E5B}">
      <dgm:prSet/>
      <dgm:spPr/>
      <dgm:t>
        <a:bodyPr/>
        <a:lstStyle/>
        <a:p>
          <a:endParaRPr lang="en-US"/>
        </a:p>
      </dgm:t>
    </dgm:pt>
    <dgm:pt modelId="{A28F3545-D3EE-4281-828B-8F3F34B0E490}" type="pres">
      <dgm:prSet presAssocID="{5DC2BB7B-0DDD-4F45-A1DC-777D07608516}" presName="Name0" presStyleCnt="0">
        <dgm:presLayoutVars>
          <dgm:chMax val="1"/>
          <dgm:dir/>
          <dgm:animLvl val="ctr"/>
          <dgm:resizeHandles val="exact"/>
        </dgm:presLayoutVars>
      </dgm:prSet>
      <dgm:spPr/>
    </dgm:pt>
    <dgm:pt modelId="{CE489AE5-B8DC-4F7E-BEB6-CB32D80653ED}" type="pres">
      <dgm:prSet presAssocID="{1B3F5B2C-2E61-41E6-99F3-7AB3E627B170}" presName="centerShape" presStyleLbl="node0" presStyleIdx="0" presStyleCnt="1" custScaleX="143913" custScaleY="133401"/>
      <dgm:spPr/>
    </dgm:pt>
    <dgm:pt modelId="{E7A6AEDE-4C44-457C-9FF4-18669A192CD1}" type="pres">
      <dgm:prSet presAssocID="{0E51D4C0-198F-41B0-B690-35C98AFB5556}" presName="node" presStyleLbl="node1" presStyleIdx="0" presStyleCnt="10">
        <dgm:presLayoutVars>
          <dgm:bulletEnabled val="1"/>
        </dgm:presLayoutVars>
      </dgm:prSet>
      <dgm:spPr/>
    </dgm:pt>
    <dgm:pt modelId="{4CDB87F2-E99F-40C5-A8BE-6FEA64BD1061}" type="pres">
      <dgm:prSet presAssocID="{0E51D4C0-198F-41B0-B690-35C98AFB5556}" presName="dummy" presStyleCnt="0"/>
      <dgm:spPr/>
    </dgm:pt>
    <dgm:pt modelId="{BA074B0E-36E2-4B37-A131-E79B466A1C4E}" type="pres">
      <dgm:prSet presAssocID="{FE7B4D71-4434-43D6-BDB7-6A04FD2CF061}" presName="sibTrans" presStyleLbl="sibTrans2D1" presStyleIdx="0" presStyleCnt="10"/>
      <dgm:spPr/>
    </dgm:pt>
    <dgm:pt modelId="{3A1A2568-334F-402B-B78C-10B15E8F910B}" type="pres">
      <dgm:prSet presAssocID="{9B54F465-D647-4B60-922E-1A2EF5C1B867}" presName="node" presStyleLbl="node1" presStyleIdx="1" presStyleCnt="10">
        <dgm:presLayoutVars>
          <dgm:bulletEnabled val="1"/>
        </dgm:presLayoutVars>
      </dgm:prSet>
      <dgm:spPr/>
    </dgm:pt>
    <dgm:pt modelId="{DA70682B-54D3-46DA-9E15-968537119757}" type="pres">
      <dgm:prSet presAssocID="{9B54F465-D647-4B60-922E-1A2EF5C1B867}" presName="dummy" presStyleCnt="0"/>
      <dgm:spPr/>
    </dgm:pt>
    <dgm:pt modelId="{A337E116-6B56-47B4-A666-C6D291E845B0}" type="pres">
      <dgm:prSet presAssocID="{0B07CADC-2096-4A1B-B679-1DD1807DF36F}" presName="sibTrans" presStyleLbl="sibTrans2D1" presStyleIdx="1" presStyleCnt="10"/>
      <dgm:spPr/>
    </dgm:pt>
    <dgm:pt modelId="{9790428F-B1CB-4857-B2BB-EA9BCED3D696}" type="pres">
      <dgm:prSet presAssocID="{B62A22BE-6317-4214-B80D-DBCAF36D391C}" presName="node" presStyleLbl="node1" presStyleIdx="2" presStyleCnt="10">
        <dgm:presLayoutVars>
          <dgm:bulletEnabled val="1"/>
        </dgm:presLayoutVars>
      </dgm:prSet>
      <dgm:spPr/>
    </dgm:pt>
    <dgm:pt modelId="{A32297DA-A768-4A51-A9DE-0370D5A6AE49}" type="pres">
      <dgm:prSet presAssocID="{B62A22BE-6317-4214-B80D-DBCAF36D391C}" presName="dummy" presStyleCnt="0"/>
      <dgm:spPr/>
    </dgm:pt>
    <dgm:pt modelId="{938BC13C-5128-4405-8796-D6CEFCA4CEA2}" type="pres">
      <dgm:prSet presAssocID="{0963D928-6F3B-4C7F-A09E-9BA0793BE637}" presName="sibTrans" presStyleLbl="sibTrans2D1" presStyleIdx="2" presStyleCnt="10"/>
      <dgm:spPr/>
    </dgm:pt>
    <dgm:pt modelId="{1964DEE2-76E6-4861-9702-7E48146923D0}" type="pres">
      <dgm:prSet presAssocID="{AF7CAA8A-AB0C-4C45-927A-509C24DA8BE1}" presName="node" presStyleLbl="node1" presStyleIdx="3" presStyleCnt="10">
        <dgm:presLayoutVars>
          <dgm:bulletEnabled val="1"/>
        </dgm:presLayoutVars>
      </dgm:prSet>
      <dgm:spPr/>
    </dgm:pt>
    <dgm:pt modelId="{56D78EC6-7009-448F-BB91-42247EB0FBA7}" type="pres">
      <dgm:prSet presAssocID="{AF7CAA8A-AB0C-4C45-927A-509C24DA8BE1}" presName="dummy" presStyleCnt="0"/>
      <dgm:spPr/>
    </dgm:pt>
    <dgm:pt modelId="{7D92C981-3AF8-4794-A0FD-7B6D3487A42F}" type="pres">
      <dgm:prSet presAssocID="{FBE11D0C-7A76-4D19-AFA1-7FE6CC82A513}" presName="sibTrans" presStyleLbl="sibTrans2D1" presStyleIdx="3" presStyleCnt="10"/>
      <dgm:spPr/>
    </dgm:pt>
    <dgm:pt modelId="{729A80A7-CA63-43C3-9006-A76FA58A596A}" type="pres">
      <dgm:prSet presAssocID="{A874BECF-9E38-4F55-A6A7-DF5A0D2E7C8A}" presName="node" presStyleLbl="node1" presStyleIdx="4" presStyleCnt="10">
        <dgm:presLayoutVars>
          <dgm:bulletEnabled val="1"/>
        </dgm:presLayoutVars>
      </dgm:prSet>
      <dgm:spPr/>
    </dgm:pt>
    <dgm:pt modelId="{9300415B-0F9E-42F0-993D-9F45E9CB81B6}" type="pres">
      <dgm:prSet presAssocID="{A874BECF-9E38-4F55-A6A7-DF5A0D2E7C8A}" presName="dummy" presStyleCnt="0"/>
      <dgm:spPr/>
    </dgm:pt>
    <dgm:pt modelId="{2B316E1E-BBD3-4675-B266-4AC74F365652}" type="pres">
      <dgm:prSet presAssocID="{A11BE247-DB2F-4B00-BF1F-CE63EF540950}" presName="sibTrans" presStyleLbl="sibTrans2D1" presStyleIdx="4" presStyleCnt="10"/>
      <dgm:spPr/>
    </dgm:pt>
    <dgm:pt modelId="{E6CC8293-B785-4B55-A3CE-62752002616B}" type="pres">
      <dgm:prSet presAssocID="{AB327BD8-49B4-4A87-AE0A-0856922D2DAB}" presName="node" presStyleLbl="node1" presStyleIdx="5" presStyleCnt="10">
        <dgm:presLayoutVars>
          <dgm:bulletEnabled val="1"/>
        </dgm:presLayoutVars>
      </dgm:prSet>
      <dgm:spPr/>
    </dgm:pt>
    <dgm:pt modelId="{EC7E4279-C54C-4609-892F-EBD8B6248ECE}" type="pres">
      <dgm:prSet presAssocID="{AB327BD8-49B4-4A87-AE0A-0856922D2DAB}" presName="dummy" presStyleCnt="0"/>
      <dgm:spPr/>
    </dgm:pt>
    <dgm:pt modelId="{9FA6F8A6-B554-492D-9CF6-5C5208CC6851}" type="pres">
      <dgm:prSet presAssocID="{B1C84A68-EC26-4EDF-B174-F738DE6708D6}" presName="sibTrans" presStyleLbl="sibTrans2D1" presStyleIdx="5" presStyleCnt="10"/>
      <dgm:spPr/>
    </dgm:pt>
    <dgm:pt modelId="{E54CE2B0-67FD-4C39-9AD1-16893C5D728A}" type="pres">
      <dgm:prSet presAssocID="{DC2109EF-D58E-4A43-BF3B-C17D7FBCEC49}" presName="node" presStyleLbl="node1" presStyleIdx="6" presStyleCnt="10">
        <dgm:presLayoutVars>
          <dgm:bulletEnabled val="1"/>
        </dgm:presLayoutVars>
      </dgm:prSet>
      <dgm:spPr/>
    </dgm:pt>
    <dgm:pt modelId="{9023FFAF-8E49-4A8A-8C34-948DC7375C7B}" type="pres">
      <dgm:prSet presAssocID="{DC2109EF-D58E-4A43-BF3B-C17D7FBCEC49}" presName="dummy" presStyleCnt="0"/>
      <dgm:spPr/>
    </dgm:pt>
    <dgm:pt modelId="{7C98C538-954F-48E1-8569-9052D121CC26}" type="pres">
      <dgm:prSet presAssocID="{554F18F4-D7F7-4F8B-97E0-47017C23164B}" presName="sibTrans" presStyleLbl="sibTrans2D1" presStyleIdx="6" presStyleCnt="10"/>
      <dgm:spPr/>
    </dgm:pt>
    <dgm:pt modelId="{B891B2F1-27CE-4D29-97DE-BB9484B01C23}" type="pres">
      <dgm:prSet presAssocID="{BFBA49C0-1E25-401A-BFD5-23BCDAC6D1E2}" presName="node" presStyleLbl="node1" presStyleIdx="7" presStyleCnt="10">
        <dgm:presLayoutVars>
          <dgm:bulletEnabled val="1"/>
        </dgm:presLayoutVars>
      </dgm:prSet>
      <dgm:spPr/>
    </dgm:pt>
    <dgm:pt modelId="{EEFCDA4E-34A0-4D6D-90F4-B2A6B3370FF8}" type="pres">
      <dgm:prSet presAssocID="{BFBA49C0-1E25-401A-BFD5-23BCDAC6D1E2}" presName="dummy" presStyleCnt="0"/>
      <dgm:spPr/>
    </dgm:pt>
    <dgm:pt modelId="{B3225763-B507-478B-9E78-E317C6590B21}" type="pres">
      <dgm:prSet presAssocID="{131631DB-D355-4E6A-9293-4741A5D3FF6D}" presName="sibTrans" presStyleLbl="sibTrans2D1" presStyleIdx="7" presStyleCnt="10"/>
      <dgm:spPr/>
    </dgm:pt>
    <dgm:pt modelId="{21E8AFC8-F169-4281-A07D-B44BF01838C8}" type="pres">
      <dgm:prSet presAssocID="{65AB7006-B5B4-4EA0-85D0-31C9BE281C97}" presName="node" presStyleLbl="node1" presStyleIdx="8" presStyleCnt="10">
        <dgm:presLayoutVars>
          <dgm:bulletEnabled val="1"/>
        </dgm:presLayoutVars>
      </dgm:prSet>
      <dgm:spPr/>
    </dgm:pt>
    <dgm:pt modelId="{92E5F151-B9DF-4625-A09F-65D39D0162F8}" type="pres">
      <dgm:prSet presAssocID="{65AB7006-B5B4-4EA0-85D0-31C9BE281C97}" presName="dummy" presStyleCnt="0"/>
      <dgm:spPr/>
    </dgm:pt>
    <dgm:pt modelId="{A7972CA6-2C19-46CC-84B3-015DDCBB43CE}" type="pres">
      <dgm:prSet presAssocID="{1CCDCD55-91E2-4BB4-96C8-04E18500C86B}" presName="sibTrans" presStyleLbl="sibTrans2D1" presStyleIdx="8" presStyleCnt="10"/>
      <dgm:spPr/>
    </dgm:pt>
    <dgm:pt modelId="{2EE6CE4D-E295-465A-A78A-4076044B0E74}" type="pres">
      <dgm:prSet presAssocID="{33C9A217-E045-4612-AE52-60300954C9C3}" presName="node" presStyleLbl="node1" presStyleIdx="9" presStyleCnt="10">
        <dgm:presLayoutVars>
          <dgm:bulletEnabled val="1"/>
        </dgm:presLayoutVars>
      </dgm:prSet>
      <dgm:spPr/>
    </dgm:pt>
    <dgm:pt modelId="{186C7485-7CB3-4B8D-BECC-471215E34600}" type="pres">
      <dgm:prSet presAssocID="{33C9A217-E045-4612-AE52-60300954C9C3}" presName="dummy" presStyleCnt="0"/>
      <dgm:spPr/>
    </dgm:pt>
    <dgm:pt modelId="{15AF8CB6-E366-428E-86F1-5380EB350FB3}" type="pres">
      <dgm:prSet presAssocID="{A92C7EFC-4A29-4ABC-A01E-70B8F4226871}" presName="sibTrans" presStyleLbl="sibTrans2D1" presStyleIdx="9" presStyleCnt="10"/>
      <dgm:spPr/>
    </dgm:pt>
  </dgm:ptLst>
  <dgm:cxnLst>
    <dgm:cxn modelId="{B69C3F0A-5958-4824-A9D5-4B5FB1501348}" type="presOf" srcId="{B62A22BE-6317-4214-B80D-DBCAF36D391C}" destId="{9790428F-B1CB-4857-B2BB-EA9BCED3D696}" srcOrd="0" destOrd="0" presId="urn:microsoft.com/office/officeart/2005/8/layout/radial6"/>
    <dgm:cxn modelId="{81196614-7736-4AE5-A47E-4070658B38D0}" type="presOf" srcId="{AB327BD8-49B4-4A87-AE0A-0856922D2DAB}" destId="{E6CC8293-B785-4B55-A3CE-62752002616B}" srcOrd="0" destOrd="0" presId="urn:microsoft.com/office/officeart/2005/8/layout/radial6"/>
    <dgm:cxn modelId="{2343412D-8094-4B28-9AF8-3D649DA4CE84}" srcId="{1B3F5B2C-2E61-41E6-99F3-7AB3E627B170}" destId="{AB327BD8-49B4-4A87-AE0A-0856922D2DAB}" srcOrd="5" destOrd="0" parTransId="{2390450E-0034-448B-8AEB-ED84C555A3CC}" sibTransId="{B1C84A68-EC26-4EDF-B174-F738DE6708D6}"/>
    <dgm:cxn modelId="{7C37682D-3B20-483D-81DE-6359B88954FF}" type="presOf" srcId="{554F18F4-D7F7-4F8B-97E0-47017C23164B}" destId="{7C98C538-954F-48E1-8569-9052D121CC26}" srcOrd="0" destOrd="0" presId="urn:microsoft.com/office/officeart/2005/8/layout/radial6"/>
    <dgm:cxn modelId="{6A74473F-7368-4F7B-AEFF-51CCDF880E4E}" type="presOf" srcId="{131631DB-D355-4E6A-9293-4741A5D3FF6D}" destId="{B3225763-B507-478B-9E78-E317C6590B21}" srcOrd="0" destOrd="0" presId="urn:microsoft.com/office/officeart/2005/8/layout/radial6"/>
    <dgm:cxn modelId="{35D66B5D-C809-48A7-BBEA-0F69FEA2484E}" type="presOf" srcId="{9B54F465-D647-4B60-922E-1A2EF5C1B867}" destId="{3A1A2568-334F-402B-B78C-10B15E8F910B}" srcOrd="0" destOrd="0" presId="urn:microsoft.com/office/officeart/2005/8/layout/radial6"/>
    <dgm:cxn modelId="{0E384747-766F-4582-95CE-C1E5676EAC7F}" srcId="{1B3F5B2C-2E61-41E6-99F3-7AB3E627B170}" destId="{9B54F465-D647-4B60-922E-1A2EF5C1B867}" srcOrd="1" destOrd="0" parTransId="{96B4D98C-622A-4B2C-ADAC-11996B88313D}" sibTransId="{0B07CADC-2096-4A1B-B679-1DD1807DF36F}"/>
    <dgm:cxn modelId="{EB441D48-0424-4D85-8D3B-7C05B60E566E}" type="presOf" srcId="{A874BECF-9E38-4F55-A6A7-DF5A0D2E7C8A}" destId="{729A80A7-CA63-43C3-9006-A76FA58A596A}" srcOrd="0" destOrd="0" presId="urn:microsoft.com/office/officeart/2005/8/layout/radial6"/>
    <dgm:cxn modelId="{393D8548-DC63-41A0-84A5-6EAFCE682E5B}" srcId="{1B3F5B2C-2E61-41E6-99F3-7AB3E627B170}" destId="{33C9A217-E045-4612-AE52-60300954C9C3}" srcOrd="9" destOrd="0" parTransId="{594CE652-0E77-4BDE-85C5-7DE15BD807D2}" sibTransId="{A92C7EFC-4A29-4ABC-A01E-70B8F4226871}"/>
    <dgm:cxn modelId="{8876584A-2113-406E-8736-1C64F4250B2A}" srcId="{1B3F5B2C-2E61-41E6-99F3-7AB3E627B170}" destId="{DC2109EF-D58E-4A43-BF3B-C17D7FBCEC49}" srcOrd="6" destOrd="0" parTransId="{8F3DBEB7-A811-4CB6-B099-04F56D29E112}" sibTransId="{554F18F4-D7F7-4F8B-97E0-47017C23164B}"/>
    <dgm:cxn modelId="{C42A3F4F-5241-4B6C-AD20-A7273EC56966}" type="presOf" srcId="{B1C84A68-EC26-4EDF-B174-F738DE6708D6}" destId="{9FA6F8A6-B554-492D-9CF6-5C5208CC6851}" srcOrd="0" destOrd="0" presId="urn:microsoft.com/office/officeart/2005/8/layout/radial6"/>
    <dgm:cxn modelId="{ADC46977-5390-484D-84C1-392630EEDBC0}" type="presOf" srcId="{FE7B4D71-4434-43D6-BDB7-6A04FD2CF061}" destId="{BA074B0E-36E2-4B37-A131-E79B466A1C4E}" srcOrd="0" destOrd="0" presId="urn:microsoft.com/office/officeart/2005/8/layout/radial6"/>
    <dgm:cxn modelId="{4CE56F77-CF6C-4E13-B149-1BDF390E7DD0}" type="presOf" srcId="{1B3F5B2C-2E61-41E6-99F3-7AB3E627B170}" destId="{CE489AE5-B8DC-4F7E-BEB6-CB32D80653ED}" srcOrd="0" destOrd="0" presId="urn:microsoft.com/office/officeart/2005/8/layout/radial6"/>
    <dgm:cxn modelId="{13CB247B-1E17-4833-916D-27E673E4AFDF}" srcId="{5DC2BB7B-0DDD-4F45-A1DC-777D07608516}" destId="{1B3F5B2C-2E61-41E6-99F3-7AB3E627B170}" srcOrd="0" destOrd="0" parTransId="{B89224F6-D468-4A41-82BC-C0FC5E3AD06B}" sibTransId="{95170E96-01AE-4BAD-8540-622CC538BF62}"/>
    <dgm:cxn modelId="{6AF7CB7C-3966-40CF-8E3D-6B95D6AAF458}" type="presOf" srcId="{A11BE247-DB2F-4B00-BF1F-CE63EF540950}" destId="{2B316E1E-BBD3-4675-B266-4AC74F365652}" srcOrd="0" destOrd="0" presId="urn:microsoft.com/office/officeart/2005/8/layout/radial6"/>
    <dgm:cxn modelId="{BF12B78B-3937-4732-8E55-D08D025E70CA}" type="presOf" srcId="{65AB7006-B5B4-4EA0-85D0-31C9BE281C97}" destId="{21E8AFC8-F169-4281-A07D-B44BF01838C8}" srcOrd="0" destOrd="0" presId="urn:microsoft.com/office/officeart/2005/8/layout/radial6"/>
    <dgm:cxn modelId="{C95C6B92-7221-491F-9EFA-F8BA875DC661}" srcId="{1B3F5B2C-2E61-41E6-99F3-7AB3E627B170}" destId="{0E51D4C0-198F-41B0-B690-35C98AFB5556}" srcOrd="0" destOrd="0" parTransId="{00D1F501-E7E7-405C-A16E-F161F0805FFF}" sibTransId="{FE7B4D71-4434-43D6-BDB7-6A04FD2CF061}"/>
    <dgm:cxn modelId="{00787197-03DA-45C3-9E0C-1003E5FD0A9A}" type="presOf" srcId="{5DC2BB7B-0DDD-4F45-A1DC-777D07608516}" destId="{A28F3545-D3EE-4281-828B-8F3F34B0E490}" srcOrd="0" destOrd="0" presId="urn:microsoft.com/office/officeart/2005/8/layout/radial6"/>
    <dgm:cxn modelId="{E578C69D-B9DA-4D5A-994A-A999C660C6A2}" type="presOf" srcId="{1CCDCD55-91E2-4BB4-96C8-04E18500C86B}" destId="{A7972CA6-2C19-46CC-84B3-015DDCBB43CE}" srcOrd="0" destOrd="0" presId="urn:microsoft.com/office/officeart/2005/8/layout/radial6"/>
    <dgm:cxn modelId="{8B98EE9D-C609-4C57-B66F-DE10A51FF217}" srcId="{1B3F5B2C-2E61-41E6-99F3-7AB3E627B170}" destId="{65AB7006-B5B4-4EA0-85D0-31C9BE281C97}" srcOrd="8" destOrd="0" parTransId="{C5402E42-5C26-4156-A25C-665C96C37885}" sibTransId="{1CCDCD55-91E2-4BB4-96C8-04E18500C86B}"/>
    <dgm:cxn modelId="{43846DA5-ED4B-4979-A5DB-7E91DD281C22}" type="presOf" srcId="{0963D928-6F3B-4C7F-A09E-9BA0793BE637}" destId="{938BC13C-5128-4405-8796-D6CEFCA4CEA2}" srcOrd="0" destOrd="0" presId="urn:microsoft.com/office/officeart/2005/8/layout/radial6"/>
    <dgm:cxn modelId="{7CFEA2A9-9D39-4127-85DF-42DD9D96C95B}" type="presOf" srcId="{AF7CAA8A-AB0C-4C45-927A-509C24DA8BE1}" destId="{1964DEE2-76E6-4861-9702-7E48146923D0}" srcOrd="0" destOrd="0" presId="urn:microsoft.com/office/officeart/2005/8/layout/radial6"/>
    <dgm:cxn modelId="{154F7EB1-5994-48C8-8B30-8ABDD8A93638}" type="presOf" srcId="{0B07CADC-2096-4A1B-B679-1DD1807DF36F}" destId="{A337E116-6B56-47B4-A666-C6D291E845B0}" srcOrd="0" destOrd="0" presId="urn:microsoft.com/office/officeart/2005/8/layout/radial6"/>
    <dgm:cxn modelId="{5C0E31C3-F0DD-4744-AAB7-1F31D6138C47}" type="presOf" srcId="{A92C7EFC-4A29-4ABC-A01E-70B8F4226871}" destId="{15AF8CB6-E366-428E-86F1-5380EB350FB3}" srcOrd="0" destOrd="0" presId="urn:microsoft.com/office/officeart/2005/8/layout/radial6"/>
    <dgm:cxn modelId="{6109A6C7-66FB-4B1F-918D-ECC9C6422E40}" type="presOf" srcId="{0E51D4C0-198F-41B0-B690-35C98AFB5556}" destId="{E7A6AEDE-4C44-457C-9FF4-18669A192CD1}" srcOrd="0" destOrd="0" presId="urn:microsoft.com/office/officeart/2005/8/layout/radial6"/>
    <dgm:cxn modelId="{567218C9-936D-4691-A5CB-071AD5CC1CBA}" srcId="{1B3F5B2C-2E61-41E6-99F3-7AB3E627B170}" destId="{A874BECF-9E38-4F55-A6A7-DF5A0D2E7C8A}" srcOrd="4" destOrd="0" parTransId="{AD96529B-36C2-46B4-A743-1C4D0A47253E}" sibTransId="{A11BE247-DB2F-4B00-BF1F-CE63EF540950}"/>
    <dgm:cxn modelId="{9D05BFCA-4FD9-49D9-8275-29C3CCB9A0FD}" type="presOf" srcId="{33C9A217-E045-4612-AE52-60300954C9C3}" destId="{2EE6CE4D-E295-465A-A78A-4076044B0E74}" srcOrd="0" destOrd="0" presId="urn:microsoft.com/office/officeart/2005/8/layout/radial6"/>
    <dgm:cxn modelId="{482D0DCD-A886-4DC8-8DA6-4EF1FBFC0D85}" srcId="{1B3F5B2C-2E61-41E6-99F3-7AB3E627B170}" destId="{AF7CAA8A-AB0C-4C45-927A-509C24DA8BE1}" srcOrd="3" destOrd="0" parTransId="{05F22207-3A86-4673-B980-EC7744235475}" sibTransId="{FBE11D0C-7A76-4D19-AFA1-7FE6CC82A513}"/>
    <dgm:cxn modelId="{94765ED8-C8F8-43B7-8F4A-D748E8228824}" type="presOf" srcId="{FBE11D0C-7A76-4D19-AFA1-7FE6CC82A513}" destId="{7D92C981-3AF8-4794-A0FD-7B6D3487A42F}" srcOrd="0" destOrd="0" presId="urn:microsoft.com/office/officeart/2005/8/layout/radial6"/>
    <dgm:cxn modelId="{52633DDC-5CF4-4030-8F4D-2A68893867C5}" srcId="{1B3F5B2C-2E61-41E6-99F3-7AB3E627B170}" destId="{BFBA49C0-1E25-401A-BFD5-23BCDAC6D1E2}" srcOrd="7" destOrd="0" parTransId="{B573FE1E-787F-4FD3-B31F-B4E02E7EF3E4}" sibTransId="{131631DB-D355-4E6A-9293-4741A5D3FF6D}"/>
    <dgm:cxn modelId="{C91D84DE-0CA9-44C6-B3DB-3A593D917F37}" type="presOf" srcId="{DC2109EF-D58E-4A43-BF3B-C17D7FBCEC49}" destId="{E54CE2B0-67FD-4C39-9AD1-16893C5D728A}" srcOrd="0" destOrd="0" presId="urn:microsoft.com/office/officeart/2005/8/layout/radial6"/>
    <dgm:cxn modelId="{7C3312E3-C5BA-4360-A518-91EAF718F5B0}" type="presOf" srcId="{BFBA49C0-1E25-401A-BFD5-23BCDAC6D1E2}" destId="{B891B2F1-27CE-4D29-97DE-BB9484B01C23}" srcOrd="0" destOrd="0" presId="urn:microsoft.com/office/officeart/2005/8/layout/radial6"/>
    <dgm:cxn modelId="{0BD547EE-9A92-4F50-A8A8-16540953EA7A}" srcId="{1B3F5B2C-2E61-41E6-99F3-7AB3E627B170}" destId="{B62A22BE-6317-4214-B80D-DBCAF36D391C}" srcOrd="2" destOrd="0" parTransId="{E010F83A-8B45-490F-8530-3B7DD89979A7}" sibTransId="{0963D928-6F3B-4C7F-A09E-9BA0793BE637}"/>
    <dgm:cxn modelId="{DB9AEA9E-5F46-4430-A4F2-9359C83651BE}" type="presParOf" srcId="{A28F3545-D3EE-4281-828B-8F3F34B0E490}" destId="{CE489AE5-B8DC-4F7E-BEB6-CB32D80653ED}" srcOrd="0" destOrd="0" presId="urn:microsoft.com/office/officeart/2005/8/layout/radial6"/>
    <dgm:cxn modelId="{2173CB31-AA7E-471C-9B5B-F0753C566160}" type="presParOf" srcId="{A28F3545-D3EE-4281-828B-8F3F34B0E490}" destId="{E7A6AEDE-4C44-457C-9FF4-18669A192CD1}" srcOrd="1" destOrd="0" presId="urn:microsoft.com/office/officeart/2005/8/layout/radial6"/>
    <dgm:cxn modelId="{D205F075-B354-4E9E-AA57-7E9C74067DB5}" type="presParOf" srcId="{A28F3545-D3EE-4281-828B-8F3F34B0E490}" destId="{4CDB87F2-E99F-40C5-A8BE-6FEA64BD1061}" srcOrd="2" destOrd="0" presId="urn:microsoft.com/office/officeart/2005/8/layout/radial6"/>
    <dgm:cxn modelId="{0A50AB5C-4650-4198-B086-1B3FECBF19C5}" type="presParOf" srcId="{A28F3545-D3EE-4281-828B-8F3F34B0E490}" destId="{BA074B0E-36E2-4B37-A131-E79B466A1C4E}" srcOrd="3" destOrd="0" presId="urn:microsoft.com/office/officeart/2005/8/layout/radial6"/>
    <dgm:cxn modelId="{ACF00390-E37F-4A81-A0D0-51947EDC9B69}" type="presParOf" srcId="{A28F3545-D3EE-4281-828B-8F3F34B0E490}" destId="{3A1A2568-334F-402B-B78C-10B15E8F910B}" srcOrd="4" destOrd="0" presId="urn:microsoft.com/office/officeart/2005/8/layout/radial6"/>
    <dgm:cxn modelId="{0E0BC281-933F-49EC-982B-05B9EBB3010A}" type="presParOf" srcId="{A28F3545-D3EE-4281-828B-8F3F34B0E490}" destId="{DA70682B-54D3-46DA-9E15-968537119757}" srcOrd="5" destOrd="0" presId="urn:microsoft.com/office/officeart/2005/8/layout/radial6"/>
    <dgm:cxn modelId="{573F4A08-537C-4E88-9DF5-C4F985E05E13}" type="presParOf" srcId="{A28F3545-D3EE-4281-828B-8F3F34B0E490}" destId="{A337E116-6B56-47B4-A666-C6D291E845B0}" srcOrd="6" destOrd="0" presId="urn:microsoft.com/office/officeart/2005/8/layout/radial6"/>
    <dgm:cxn modelId="{71CD6A41-243B-4A51-A36F-368DB975F1D4}" type="presParOf" srcId="{A28F3545-D3EE-4281-828B-8F3F34B0E490}" destId="{9790428F-B1CB-4857-B2BB-EA9BCED3D696}" srcOrd="7" destOrd="0" presId="urn:microsoft.com/office/officeart/2005/8/layout/radial6"/>
    <dgm:cxn modelId="{0A6E9A12-604E-49BD-A732-E5A3521336FF}" type="presParOf" srcId="{A28F3545-D3EE-4281-828B-8F3F34B0E490}" destId="{A32297DA-A768-4A51-A9DE-0370D5A6AE49}" srcOrd="8" destOrd="0" presId="urn:microsoft.com/office/officeart/2005/8/layout/radial6"/>
    <dgm:cxn modelId="{44433002-731A-49A9-92D5-50E3C416EDAA}" type="presParOf" srcId="{A28F3545-D3EE-4281-828B-8F3F34B0E490}" destId="{938BC13C-5128-4405-8796-D6CEFCA4CEA2}" srcOrd="9" destOrd="0" presId="urn:microsoft.com/office/officeart/2005/8/layout/radial6"/>
    <dgm:cxn modelId="{F95908AB-57D0-4C5D-A863-7CC2B8609BF4}" type="presParOf" srcId="{A28F3545-D3EE-4281-828B-8F3F34B0E490}" destId="{1964DEE2-76E6-4861-9702-7E48146923D0}" srcOrd="10" destOrd="0" presId="urn:microsoft.com/office/officeart/2005/8/layout/radial6"/>
    <dgm:cxn modelId="{396989A9-DBDC-483F-B9A4-5F80216E0570}" type="presParOf" srcId="{A28F3545-D3EE-4281-828B-8F3F34B0E490}" destId="{56D78EC6-7009-448F-BB91-42247EB0FBA7}" srcOrd="11" destOrd="0" presId="urn:microsoft.com/office/officeart/2005/8/layout/radial6"/>
    <dgm:cxn modelId="{93B0D8B5-7853-4FC5-923A-3BC7D572003D}" type="presParOf" srcId="{A28F3545-D3EE-4281-828B-8F3F34B0E490}" destId="{7D92C981-3AF8-4794-A0FD-7B6D3487A42F}" srcOrd="12" destOrd="0" presId="urn:microsoft.com/office/officeart/2005/8/layout/radial6"/>
    <dgm:cxn modelId="{9B946C0E-1BFC-408B-BFA8-2B7A4E06F226}" type="presParOf" srcId="{A28F3545-D3EE-4281-828B-8F3F34B0E490}" destId="{729A80A7-CA63-43C3-9006-A76FA58A596A}" srcOrd="13" destOrd="0" presId="urn:microsoft.com/office/officeart/2005/8/layout/radial6"/>
    <dgm:cxn modelId="{588B06BC-664E-456B-911A-15C81A45D720}" type="presParOf" srcId="{A28F3545-D3EE-4281-828B-8F3F34B0E490}" destId="{9300415B-0F9E-42F0-993D-9F45E9CB81B6}" srcOrd="14" destOrd="0" presId="urn:microsoft.com/office/officeart/2005/8/layout/radial6"/>
    <dgm:cxn modelId="{A081C907-9350-412C-82C2-5FFB06F05B4A}" type="presParOf" srcId="{A28F3545-D3EE-4281-828B-8F3F34B0E490}" destId="{2B316E1E-BBD3-4675-B266-4AC74F365652}" srcOrd="15" destOrd="0" presId="urn:microsoft.com/office/officeart/2005/8/layout/radial6"/>
    <dgm:cxn modelId="{B165FBDB-1D1D-47E3-8350-BA862AA67592}" type="presParOf" srcId="{A28F3545-D3EE-4281-828B-8F3F34B0E490}" destId="{E6CC8293-B785-4B55-A3CE-62752002616B}" srcOrd="16" destOrd="0" presId="urn:microsoft.com/office/officeart/2005/8/layout/radial6"/>
    <dgm:cxn modelId="{5DA2665F-BD73-490E-842F-1BE8323E0D2B}" type="presParOf" srcId="{A28F3545-D3EE-4281-828B-8F3F34B0E490}" destId="{EC7E4279-C54C-4609-892F-EBD8B6248ECE}" srcOrd="17" destOrd="0" presId="urn:microsoft.com/office/officeart/2005/8/layout/radial6"/>
    <dgm:cxn modelId="{B3FC7E52-B93D-46F4-A89D-44D452FAFFE4}" type="presParOf" srcId="{A28F3545-D3EE-4281-828B-8F3F34B0E490}" destId="{9FA6F8A6-B554-492D-9CF6-5C5208CC6851}" srcOrd="18" destOrd="0" presId="urn:microsoft.com/office/officeart/2005/8/layout/radial6"/>
    <dgm:cxn modelId="{6C4E73AE-0818-4028-A135-C1C9D7252BC6}" type="presParOf" srcId="{A28F3545-D3EE-4281-828B-8F3F34B0E490}" destId="{E54CE2B0-67FD-4C39-9AD1-16893C5D728A}" srcOrd="19" destOrd="0" presId="urn:microsoft.com/office/officeart/2005/8/layout/radial6"/>
    <dgm:cxn modelId="{0FC70EC3-6465-45C1-8169-58178B41CDFA}" type="presParOf" srcId="{A28F3545-D3EE-4281-828B-8F3F34B0E490}" destId="{9023FFAF-8E49-4A8A-8C34-948DC7375C7B}" srcOrd="20" destOrd="0" presId="urn:microsoft.com/office/officeart/2005/8/layout/radial6"/>
    <dgm:cxn modelId="{C2464ACC-46DA-42C0-9DE4-DCF6972D4BB1}" type="presParOf" srcId="{A28F3545-D3EE-4281-828B-8F3F34B0E490}" destId="{7C98C538-954F-48E1-8569-9052D121CC26}" srcOrd="21" destOrd="0" presId="urn:microsoft.com/office/officeart/2005/8/layout/radial6"/>
    <dgm:cxn modelId="{63AFF672-AC77-4B2C-9F53-E66B79DD081D}" type="presParOf" srcId="{A28F3545-D3EE-4281-828B-8F3F34B0E490}" destId="{B891B2F1-27CE-4D29-97DE-BB9484B01C23}" srcOrd="22" destOrd="0" presId="urn:microsoft.com/office/officeart/2005/8/layout/radial6"/>
    <dgm:cxn modelId="{19A0C2F2-5FF2-4B82-9085-3E480FDB9313}" type="presParOf" srcId="{A28F3545-D3EE-4281-828B-8F3F34B0E490}" destId="{EEFCDA4E-34A0-4D6D-90F4-B2A6B3370FF8}" srcOrd="23" destOrd="0" presId="urn:microsoft.com/office/officeart/2005/8/layout/radial6"/>
    <dgm:cxn modelId="{D7A1876E-3846-4512-9C5F-C5F175129915}" type="presParOf" srcId="{A28F3545-D3EE-4281-828B-8F3F34B0E490}" destId="{B3225763-B507-478B-9E78-E317C6590B21}" srcOrd="24" destOrd="0" presId="urn:microsoft.com/office/officeart/2005/8/layout/radial6"/>
    <dgm:cxn modelId="{7D372F57-2327-44B0-917F-2BC6E877DE20}" type="presParOf" srcId="{A28F3545-D3EE-4281-828B-8F3F34B0E490}" destId="{21E8AFC8-F169-4281-A07D-B44BF01838C8}" srcOrd="25" destOrd="0" presId="urn:microsoft.com/office/officeart/2005/8/layout/radial6"/>
    <dgm:cxn modelId="{DEB48935-F20B-444A-A81D-800919F0874E}" type="presParOf" srcId="{A28F3545-D3EE-4281-828B-8F3F34B0E490}" destId="{92E5F151-B9DF-4625-A09F-65D39D0162F8}" srcOrd="26" destOrd="0" presId="urn:microsoft.com/office/officeart/2005/8/layout/radial6"/>
    <dgm:cxn modelId="{31C8FB91-8F58-4A48-952C-2EAEC174191F}" type="presParOf" srcId="{A28F3545-D3EE-4281-828B-8F3F34B0E490}" destId="{A7972CA6-2C19-46CC-84B3-015DDCBB43CE}" srcOrd="27" destOrd="0" presId="urn:microsoft.com/office/officeart/2005/8/layout/radial6"/>
    <dgm:cxn modelId="{C7B90C6A-AF79-447D-AAAA-56F812CD1079}" type="presParOf" srcId="{A28F3545-D3EE-4281-828B-8F3F34B0E490}" destId="{2EE6CE4D-E295-465A-A78A-4076044B0E74}" srcOrd="28" destOrd="0" presId="urn:microsoft.com/office/officeart/2005/8/layout/radial6"/>
    <dgm:cxn modelId="{C34B55E6-2227-480C-BBB6-53FA1CC29FD0}" type="presParOf" srcId="{A28F3545-D3EE-4281-828B-8F3F34B0E490}" destId="{186C7485-7CB3-4B8D-BECC-471215E34600}" srcOrd="29" destOrd="0" presId="urn:microsoft.com/office/officeart/2005/8/layout/radial6"/>
    <dgm:cxn modelId="{F7ED1EC5-46D6-49E9-B594-35A6944291E8}" type="presParOf" srcId="{A28F3545-D3EE-4281-828B-8F3F34B0E490}" destId="{15AF8CB6-E366-428E-86F1-5380EB350FB3}" srcOrd="30"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F8CB6-E366-428E-86F1-5380EB350FB3}">
      <dsp:nvSpPr>
        <dsp:cNvPr id="0" name=""/>
        <dsp:cNvSpPr/>
      </dsp:nvSpPr>
      <dsp:spPr>
        <a:xfrm>
          <a:off x="920783" y="397505"/>
          <a:ext cx="4465556" cy="4465556"/>
        </a:xfrm>
        <a:prstGeom prst="blockArc">
          <a:avLst>
            <a:gd name="adj1" fmla="val 14040000"/>
            <a:gd name="adj2" fmla="val 16200000"/>
            <a:gd name="adj3" fmla="val 275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7972CA6-2C19-46CC-84B3-015DDCBB43CE}">
      <dsp:nvSpPr>
        <dsp:cNvPr id="0" name=""/>
        <dsp:cNvSpPr/>
      </dsp:nvSpPr>
      <dsp:spPr>
        <a:xfrm>
          <a:off x="920783" y="397505"/>
          <a:ext cx="4465556" cy="4465556"/>
        </a:xfrm>
        <a:prstGeom prst="blockArc">
          <a:avLst>
            <a:gd name="adj1" fmla="val 11880000"/>
            <a:gd name="adj2" fmla="val 14040000"/>
            <a:gd name="adj3" fmla="val 275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3225763-B507-478B-9E78-E317C6590B21}">
      <dsp:nvSpPr>
        <dsp:cNvPr id="0" name=""/>
        <dsp:cNvSpPr/>
      </dsp:nvSpPr>
      <dsp:spPr>
        <a:xfrm>
          <a:off x="920783" y="397505"/>
          <a:ext cx="4465556" cy="4465556"/>
        </a:xfrm>
        <a:prstGeom prst="blockArc">
          <a:avLst>
            <a:gd name="adj1" fmla="val 9720000"/>
            <a:gd name="adj2" fmla="val 11880000"/>
            <a:gd name="adj3" fmla="val 275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C98C538-954F-48E1-8569-9052D121CC26}">
      <dsp:nvSpPr>
        <dsp:cNvPr id="0" name=""/>
        <dsp:cNvSpPr/>
      </dsp:nvSpPr>
      <dsp:spPr>
        <a:xfrm>
          <a:off x="920783" y="397505"/>
          <a:ext cx="4465556" cy="4465556"/>
        </a:xfrm>
        <a:prstGeom prst="blockArc">
          <a:avLst>
            <a:gd name="adj1" fmla="val 7560000"/>
            <a:gd name="adj2" fmla="val 9720000"/>
            <a:gd name="adj3" fmla="val 275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FA6F8A6-B554-492D-9CF6-5C5208CC6851}">
      <dsp:nvSpPr>
        <dsp:cNvPr id="0" name=""/>
        <dsp:cNvSpPr/>
      </dsp:nvSpPr>
      <dsp:spPr>
        <a:xfrm>
          <a:off x="920783" y="397505"/>
          <a:ext cx="4465556" cy="4465556"/>
        </a:xfrm>
        <a:prstGeom prst="blockArc">
          <a:avLst>
            <a:gd name="adj1" fmla="val 5400000"/>
            <a:gd name="adj2" fmla="val 7560000"/>
            <a:gd name="adj3" fmla="val 275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B316E1E-BBD3-4675-B266-4AC74F365652}">
      <dsp:nvSpPr>
        <dsp:cNvPr id="0" name=""/>
        <dsp:cNvSpPr/>
      </dsp:nvSpPr>
      <dsp:spPr>
        <a:xfrm>
          <a:off x="920783" y="397505"/>
          <a:ext cx="4465556" cy="4465556"/>
        </a:xfrm>
        <a:prstGeom prst="blockArc">
          <a:avLst>
            <a:gd name="adj1" fmla="val 3240000"/>
            <a:gd name="adj2" fmla="val 5400000"/>
            <a:gd name="adj3" fmla="val 275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92C981-3AF8-4794-A0FD-7B6D3487A42F}">
      <dsp:nvSpPr>
        <dsp:cNvPr id="0" name=""/>
        <dsp:cNvSpPr/>
      </dsp:nvSpPr>
      <dsp:spPr>
        <a:xfrm>
          <a:off x="920783" y="397505"/>
          <a:ext cx="4465556" cy="4465556"/>
        </a:xfrm>
        <a:prstGeom prst="blockArc">
          <a:avLst>
            <a:gd name="adj1" fmla="val 1080000"/>
            <a:gd name="adj2" fmla="val 3240000"/>
            <a:gd name="adj3" fmla="val 275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38BC13C-5128-4405-8796-D6CEFCA4CEA2}">
      <dsp:nvSpPr>
        <dsp:cNvPr id="0" name=""/>
        <dsp:cNvSpPr/>
      </dsp:nvSpPr>
      <dsp:spPr>
        <a:xfrm>
          <a:off x="920783" y="397505"/>
          <a:ext cx="4465556" cy="4465556"/>
        </a:xfrm>
        <a:prstGeom prst="blockArc">
          <a:avLst>
            <a:gd name="adj1" fmla="val 20520000"/>
            <a:gd name="adj2" fmla="val 1080000"/>
            <a:gd name="adj3" fmla="val 275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337E116-6B56-47B4-A666-C6D291E845B0}">
      <dsp:nvSpPr>
        <dsp:cNvPr id="0" name=""/>
        <dsp:cNvSpPr/>
      </dsp:nvSpPr>
      <dsp:spPr>
        <a:xfrm>
          <a:off x="920783" y="397505"/>
          <a:ext cx="4465556" cy="4465556"/>
        </a:xfrm>
        <a:prstGeom prst="blockArc">
          <a:avLst>
            <a:gd name="adj1" fmla="val 18360000"/>
            <a:gd name="adj2" fmla="val 20520000"/>
            <a:gd name="adj3" fmla="val 275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074B0E-36E2-4B37-A131-E79B466A1C4E}">
      <dsp:nvSpPr>
        <dsp:cNvPr id="0" name=""/>
        <dsp:cNvSpPr/>
      </dsp:nvSpPr>
      <dsp:spPr>
        <a:xfrm>
          <a:off x="920783" y="397505"/>
          <a:ext cx="4465556" cy="4465556"/>
        </a:xfrm>
        <a:prstGeom prst="blockArc">
          <a:avLst>
            <a:gd name="adj1" fmla="val 16200000"/>
            <a:gd name="adj2" fmla="val 18360000"/>
            <a:gd name="adj3" fmla="val 275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E489AE5-B8DC-4F7E-BEB6-CB32D80653ED}">
      <dsp:nvSpPr>
        <dsp:cNvPr id="0" name=""/>
        <dsp:cNvSpPr/>
      </dsp:nvSpPr>
      <dsp:spPr>
        <a:xfrm>
          <a:off x="2276022" y="1816843"/>
          <a:ext cx="1755078" cy="162688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dirty="0"/>
            <a:t>I learnt a lot, and really enjoyed the project</a:t>
          </a:r>
          <a:endParaRPr lang="en-US" sz="1800" kern="1200" dirty="0"/>
        </a:p>
      </dsp:txBody>
      <dsp:txXfrm>
        <a:off x="2533047" y="2055094"/>
        <a:ext cx="1241028" cy="1150378"/>
      </dsp:txXfrm>
    </dsp:sp>
    <dsp:sp modelId="{E7A6AEDE-4C44-457C-9FF4-18669A192CD1}">
      <dsp:nvSpPr>
        <dsp:cNvPr id="0" name=""/>
        <dsp:cNvSpPr/>
      </dsp:nvSpPr>
      <dsp:spPr>
        <a:xfrm>
          <a:off x="2726722" y="1398"/>
          <a:ext cx="853679" cy="8536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GB" sz="1000" kern="1200"/>
            <a:t>R 4.0.1</a:t>
          </a:r>
          <a:endParaRPr lang="en-US" sz="1000" kern="1200"/>
        </a:p>
      </dsp:txBody>
      <dsp:txXfrm>
        <a:off x="2851740" y="126416"/>
        <a:ext cx="603643" cy="603643"/>
      </dsp:txXfrm>
    </dsp:sp>
    <dsp:sp modelId="{3A1A2568-334F-402B-B78C-10B15E8F910B}">
      <dsp:nvSpPr>
        <dsp:cNvPr id="0" name=""/>
        <dsp:cNvSpPr/>
      </dsp:nvSpPr>
      <dsp:spPr>
        <a:xfrm>
          <a:off x="4021052" y="421951"/>
          <a:ext cx="853679" cy="8536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GB" sz="1000" kern="1200"/>
            <a:t>SPECTRE </a:t>
          </a:r>
          <a:endParaRPr lang="en-US" sz="1000" kern="1200"/>
        </a:p>
      </dsp:txBody>
      <dsp:txXfrm>
        <a:off x="4146070" y="546969"/>
        <a:ext cx="603643" cy="603643"/>
      </dsp:txXfrm>
    </dsp:sp>
    <dsp:sp modelId="{9790428F-B1CB-4857-B2BB-EA9BCED3D696}">
      <dsp:nvSpPr>
        <dsp:cNvPr id="0" name=""/>
        <dsp:cNvSpPr/>
      </dsp:nvSpPr>
      <dsp:spPr>
        <a:xfrm>
          <a:off x="4820992" y="1522974"/>
          <a:ext cx="853679" cy="8536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GB" sz="1000" kern="1200"/>
            <a:t>PRSice v1.25</a:t>
          </a:r>
          <a:endParaRPr lang="en-US" sz="1000" kern="1200"/>
        </a:p>
      </dsp:txBody>
      <dsp:txXfrm>
        <a:off x="4946010" y="1647992"/>
        <a:ext cx="603643" cy="603643"/>
      </dsp:txXfrm>
    </dsp:sp>
    <dsp:sp modelId="{1964DEE2-76E6-4861-9702-7E48146923D0}">
      <dsp:nvSpPr>
        <dsp:cNvPr id="0" name=""/>
        <dsp:cNvSpPr/>
      </dsp:nvSpPr>
      <dsp:spPr>
        <a:xfrm>
          <a:off x="4820992" y="2883914"/>
          <a:ext cx="853679" cy="8536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GB" sz="1000" kern="1200"/>
            <a:t>PLINK v1.9</a:t>
          </a:r>
          <a:endParaRPr lang="en-US" sz="1000" kern="1200"/>
        </a:p>
      </dsp:txBody>
      <dsp:txXfrm>
        <a:off x="4946010" y="3008932"/>
        <a:ext cx="603643" cy="603643"/>
      </dsp:txXfrm>
    </dsp:sp>
    <dsp:sp modelId="{729A80A7-CA63-43C3-9006-A76FA58A596A}">
      <dsp:nvSpPr>
        <dsp:cNvPr id="0" name=""/>
        <dsp:cNvSpPr/>
      </dsp:nvSpPr>
      <dsp:spPr>
        <a:xfrm>
          <a:off x="4021052" y="3984937"/>
          <a:ext cx="853679" cy="8536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GB" sz="1000" kern="1200"/>
            <a:t>PRS</a:t>
          </a:r>
          <a:endParaRPr lang="en-US" sz="1000" kern="1200"/>
        </a:p>
      </dsp:txBody>
      <dsp:txXfrm>
        <a:off x="4146070" y="4109955"/>
        <a:ext cx="603643" cy="603643"/>
      </dsp:txXfrm>
    </dsp:sp>
    <dsp:sp modelId="{E6CC8293-B785-4B55-A3CE-62752002616B}">
      <dsp:nvSpPr>
        <dsp:cNvPr id="0" name=""/>
        <dsp:cNvSpPr/>
      </dsp:nvSpPr>
      <dsp:spPr>
        <a:xfrm>
          <a:off x="2726722" y="4405490"/>
          <a:ext cx="853679" cy="8536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GB" sz="1000" kern="1200"/>
            <a:t>Meta-analysis</a:t>
          </a:r>
          <a:endParaRPr lang="en-US" sz="1000" kern="1200"/>
        </a:p>
      </dsp:txBody>
      <dsp:txXfrm>
        <a:off x="2851740" y="4530508"/>
        <a:ext cx="603643" cy="603643"/>
      </dsp:txXfrm>
    </dsp:sp>
    <dsp:sp modelId="{E54CE2B0-67FD-4C39-9AD1-16893C5D728A}">
      <dsp:nvSpPr>
        <dsp:cNvPr id="0" name=""/>
        <dsp:cNvSpPr/>
      </dsp:nvSpPr>
      <dsp:spPr>
        <a:xfrm>
          <a:off x="1432392" y="3984937"/>
          <a:ext cx="853679" cy="8536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GB" sz="1000" kern="1200" dirty="0"/>
            <a:t>Logistic Regression</a:t>
          </a:r>
          <a:endParaRPr lang="en-US" sz="1000" kern="1200" dirty="0"/>
        </a:p>
      </dsp:txBody>
      <dsp:txXfrm>
        <a:off x="1557410" y="4109955"/>
        <a:ext cx="603643" cy="603643"/>
      </dsp:txXfrm>
    </dsp:sp>
    <dsp:sp modelId="{B891B2F1-27CE-4D29-97DE-BB9484B01C23}">
      <dsp:nvSpPr>
        <dsp:cNvPr id="0" name=""/>
        <dsp:cNvSpPr/>
      </dsp:nvSpPr>
      <dsp:spPr>
        <a:xfrm>
          <a:off x="632452" y="2883914"/>
          <a:ext cx="853679" cy="8536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GB" sz="1000" kern="1200" dirty="0"/>
            <a:t>GWAS </a:t>
          </a:r>
          <a:endParaRPr lang="en-US" sz="1000" kern="1200" dirty="0"/>
        </a:p>
      </dsp:txBody>
      <dsp:txXfrm>
        <a:off x="757470" y="3008932"/>
        <a:ext cx="603643" cy="603643"/>
      </dsp:txXfrm>
    </dsp:sp>
    <dsp:sp modelId="{21E8AFC8-F169-4281-A07D-B44BF01838C8}">
      <dsp:nvSpPr>
        <dsp:cNvPr id="0" name=""/>
        <dsp:cNvSpPr/>
      </dsp:nvSpPr>
      <dsp:spPr>
        <a:xfrm>
          <a:off x="632452" y="1522974"/>
          <a:ext cx="853679" cy="8536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Interaction terms</a:t>
          </a:r>
        </a:p>
      </dsp:txBody>
      <dsp:txXfrm>
        <a:off x="757470" y="1647992"/>
        <a:ext cx="603643" cy="603643"/>
      </dsp:txXfrm>
    </dsp:sp>
    <dsp:sp modelId="{2EE6CE4D-E295-465A-A78A-4076044B0E74}">
      <dsp:nvSpPr>
        <dsp:cNvPr id="0" name=""/>
        <dsp:cNvSpPr/>
      </dsp:nvSpPr>
      <dsp:spPr>
        <a:xfrm>
          <a:off x="1432392" y="421951"/>
          <a:ext cx="853679" cy="8536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AUC</a:t>
          </a:r>
        </a:p>
      </dsp:txBody>
      <dsp:txXfrm>
        <a:off x="1557410" y="546969"/>
        <a:ext cx="603643" cy="60364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73657-7313-4D96-B97C-D871BE61D7BC}" type="datetimeFigureOut">
              <a:rPr lang="en-GB" smtClean="0"/>
              <a:t>08/03/2023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6C041-0E7C-436D-929E-1647F996B447}" type="slidenum">
              <a:rPr lang="en-GB" smtClean="0"/>
              <a:t>‹#›</a:t>
            </a:fld>
            <a:endParaRPr lang="en-GB" dirty="0"/>
          </a:p>
        </p:txBody>
      </p:sp>
    </p:spTree>
    <p:extLst>
      <p:ext uri="{BB962C8B-B14F-4D97-AF65-F5344CB8AC3E}">
        <p14:creationId xmlns:p14="http://schemas.microsoft.com/office/powerpoint/2010/main" val="194661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E6C041-0E7C-436D-929E-1647F996B447}" type="slidenum">
              <a:rPr lang="en-GB" smtClean="0"/>
              <a:t>1</a:t>
            </a:fld>
            <a:endParaRPr lang="en-GB" dirty="0"/>
          </a:p>
        </p:txBody>
      </p:sp>
    </p:spTree>
    <p:extLst>
      <p:ext uri="{BB962C8B-B14F-4D97-AF65-F5344CB8AC3E}">
        <p14:creationId xmlns:p14="http://schemas.microsoft.com/office/powerpoint/2010/main" val="3341723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DEE6C041-0E7C-436D-929E-1647F996B447}" type="slidenum">
              <a:rPr lang="en-GB" smtClean="0"/>
              <a:t>10</a:t>
            </a:fld>
            <a:endParaRPr lang="en-GB" dirty="0"/>
          </a:p>
        </p:txBody>
      </p:sp>
    </p:spTree>
    <p:extLst>
      <p:ext uri="{BB962C8B-B14F-4D97-AF65-F5344CB8AC3E}">
        <p14:creationId xmlns:p14="http://schemas.microsoft.com/office/powerpoint/2010/main" val="3466331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needed to show how PRS was optimised and compared for sex specific predictive accuracy</a:t>
            </a:r>
          </a:p>
        </p:txBody>
      </p:sp>
      <p:sp>
        <p:nvSpPr>
          <p:cNvPr id="4" name="Slide Number Placeholder 3"/>
          <p:cNvSpPr>
            <a:spLocks noGrp="1"/>
          </p:cNvSpPr>
          <p:nvPr>
            <p:ph type="sldNum" sz="quarter" idx="5"/>
          </p:nvPr>
        </p:nvSpPr>
        <p:spPr/>
        <p:txBody>
          <a:bodyPr/>
          <a:lstStyle/>
          <a:p>
            <a:fld id="{DEE6C041-0E7C-436D-929E-1647F996B447}" type="slidenum">
              <a:rPr lang="en-GB" smtClean="0"/>
              <a:t>11</a:t>
            </a:fld>
            <a:endParaRPr lang="en-GB" dirty="0"/>
          </a:p>
        </p:txBody>
      </p:sp>
    </p:spTree>
    <p:extLst>
      <p:ext uri="{BB962C8B-B14F-4D97-AF65-F5344CB8AC3E}">
        <p14:creationId xmlns:p14="http://schemas.microsoft.com/office/powerpoint/2010/main" val="2585214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Arial" panose="020B0604020202020204" pitchFamily="34" charset="0"/>
                  </a:rPr>
                  <a:t>Where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CMR10"/>
                          </a:rPr>
                        </m:ctrlPr>
                      </m:sSubPr>
                      <m:e>
                        <m:r>
                          <a:rPr lang="en-GB" sz="1800" i="1">
                            <a:effectLst/>
                            <a:latin typeface="Cambria Math" panose="02040503050406030204" pitchFamily="18" charset="0"/>
                            <a:ea typeface="Calibri" panose="020F0502020204030204" pitchFamily="34" charset="0"/>
                            <a:cs typeface="CMR10"/>
                          </a:rPr>
                          <m:t>𝐼𝑃𝐹</m:t>
                        </m:r>
                      </m:e>
                      <m:sub>
                        <m:r>
                          <a:rPr lang="en-GB" sz="1800" i="1">
                            <a:effectLst/>
                            <a:latin typeface="Cambria Math" panose="02040503050406030204" pitchFamily="18" charset="0"/>
                            <a:ea typeface="Calibri" panose="020F0502020204030204" pitchFamily="34" charset="0"/>
                            <a:cs typeface="CMR10"/>
                          </a:rPr>
                          <m:t>𝑖</m:t>
                        </m:r>
                      </m:sub>
                    </m:sSub>
                  </m:oMath>
                </a14:m>
                <a:r>
                  <a:rPr lang="en-GB" sz="1800" dirty="0">
                    <a:effectLst/>
                    <a:latin typeface="Calibri" panose="020F0502020204030204" pitchFamily="34" charset="0"/>
                    <a:ea typeface="Yu Mincho" panose="02020400000000000000" pitchFamily="18" charset="-128"/>
                    <a:cs typeface="Arial" panose="020B0604020202020204" pitchFamily="34" charset="0"/>
                  </a:rPr>
                  <a:t> is the log of odds of having IPF for subject </a:t>
                </a:r>
                <a14:m>
                  <m:oMath xmlns:m="http://schemas.openxmlformats.org/officeDocument/2006/math">
                    <m:r>
                      <a:rPr lang="en-GB" sz="1800" i="1">
                        <a:effectLst/>
                        <a:latin typeface="Cambria Math" panose="02040503050406030204" pitchFamily="18" charset="0"/>
                        <a:ea typeface="Yu Mincho" panose="02020400000000000000" pitchFamily="18" charset="-128"/>
                        <a:cs typeface="Arial" panose="020B0604020202020204" pitchFamily="34" charset="0"/>
                      </a:rPr>
                      <m:t>𝑖</m:t>
                    </m:r>
                  </m:oMath>
                </a14:m>
                <a:r>
                  <a:rPr lang="en-GB" sz="1800" dirty="0">
                    <a:effectLst/>
                    <a:latin typeface="Calibri" panose="020F0502020204030204" pitchFamily="34" charset="0"/>
                    <a:ea typeface="Yu Mincho" panose="02020400000000000000" pitchFamily="18" charset="-128"/>
                    <a:cs typeface="Arial" panose="020B0604020202020204" pitchFamily="34" charset="0"/>
                  </a:rPr>
                  <a:t> with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GB" sz="1800" i="1">
                            <a:effectLst/>
                            <a:latin typeface="Cambria Math" panose="02040503050406030204" pitchFamily="18" charset="0"/>
                            <a:ea typeface="Yu Mincho" panose="02020400000000000000" pitchFamily="18" charset="-128"/>
                            <a:cs typeface="Arial" panose="020B0604020202020204" pitchFamily="34" charset="0"/>
                          </a:rPr>
                          <m:t> </m:t>
                        </m:r>
                        <m:r>
                          <a:rPr lang="en-GB" sz="1800" i="1">
                            <a:effectLst/>
                            <a:latin typeface="Cambria Math" panose="02040503050406030204" pitchFamily="18" charset="0"/>
                            <a:ea typeface="Yu Mincho" panose="02020400000000000000" pitchFamily="18" charset="-128"/>
                            <a:cs typeface="Arial" panose="020B0604020202020204" pitchFamily="34" charset="0"/>
                          </a:rPr>
                          <m:t>𝑆𝑁𝑃</m:t>
                        </m:r>
                      </m:e>
                      <m:sub>
                        <m:r>
                          <a:rPr lang="en-GB" sz="1800" i="1">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GB" sz="1800" dirty="0">
                    <a:effectLst/>
                    <a:latin typeface="Calibri" panose="020F0502020204030204" pitchFamily="34" charset="0"/>
                    <a:ea typeface="Yu Mincho" panose="02020400000000000000" pitchFamily="18" charset="-128"/>
                    <a:cs typeface="Arial" panose="020B0604020202020204" pitchFamily="34" charset="0"/>
                  </a:rPr>
                  <a:t> risk alleles,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GB" sz="1800" i="1">
                            <a:effectLst/>
                            <a:latin typeface="Cambria Math" panose="02040503050406030204" pitchFamily="18" charset="0"/>
                            <a:ea typeface="Yu Mincho" panose="02020400000000000000" pitchFamily="18" charset="-128"/>
                            <a:cs typeface="Arial" panose="020B0604020202020204" pitchFamily="34" charset="0"/>
                          </a:rPr>
                          <m:t> </m:t>
                        </m:r>
                        <m:r>
                          <a:rPr lang="en-GB" sz="1800" i="1">
                            <a:effectLst/>
                            <a:latin typeface="Cambria Math" panose="02040503050406030204" pitchFamily="18" charset="0"/>
                            <a:ea typeface="Yu Mincho" panose="02020400000000000000" pitchFamily="18" charset="-128"/>
                            <a:cs typeface="Arial" panose="020B0604020202020204" pitchFamily="34" charset="0"/>
                          </a:rPr>
                          <m:t>𝑆𝑒𝑥</m:t>
                        </m:r>
                      </m:e>
                      <m:sub>
                        <m:r>
                          <a:rPr lang="en-GB" sz="1800" i="1">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GB" sz="1800" dirty="0">
                    <a:effectLst/>
                    <a:latin typeface="Calibri" panose="020F0502020204030204" pitchFamily="34" charset="0"/>
                    <a:ea typeface="Yu Mincho" panose="02020400000000000000" pitchFamily="18" charset="-128"/>
                    <a:cs typeface="Arial" panose="020B0604020202020204" pitchFamily="34" charset="0"/>
                  </a:rPr>
                  <a:t> and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GB" sz="1800" i="1">
                            <a:effectLst/>
                            <a:latin typeface="Cambria Math" panose="02040503050406030204" pitchFamily="18" charset="0"/>
                            <a:ea typeface="Yu Mincho" panose="02020400000000000000" pitchFamily="18" charset="-128"/>
                            <a:cs typeface="Arial" panose="020B0604020202020204" pitchFamily="34" charset="0"/>
                          </a:rPr>
                          <m:t>𝑃𝐶</m:t>
                        </m:r>
                      </m:e>
                      <m:sub>
                        <m:r>
                          <a:rPr lang="en-GB" sz="1800" i="1">
                            <a:effectLst/>
                            <a:latin typeface="Cambria Math" panose="02040503050406030204" pitchFamily="18" charset="0"/>
                            <a:ea typeface="Calibri" panose="020F0502020204030204" pitchFamily="34" charset="0"/>
                            <a:cs typeface="Arial" panose="020B0604020202020204" pitchFamily="34" charset="0"/>
                          </a:rPr>
                          <m:t>1</m:t>
                        </m:r>
                        <m:r>
                          <a:rPr lang="en-GB" sz="1800" i="1">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GB" sz="1800" dirty="0">
                    <a:effectLst/>
                    <a:latin typeface="Calibri" panose="020F0502020204030204" pitchFamily="34" charset="0"/>
                    <a:ea typeface="Yu Mincho" panose="02020400000000000000" pitchFamily="18" charset="-128"/>
                    <a:cs typeface="Arial" panose="020B0604020202020204" pitchFamily="34" charset="0"/>
                  </a:rPr>
                  <a:t> to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GB" sz="1800" i="1">
                            <a:effectLst/>
                            <a:latin typeface="Cambria Math" panose="02040503050406030204" pitchFamily="18" charset="0"/>
                            <a:ea typeface="Yu Mincho" panose="02020400000000000000" pitchFamily="18" charset="-128"/>
                            <a:cs typeface="Arial" panose="020B0604020202020204" pitchFamily="34" charset="0"/>
                          </a:rPr>
                          <m:t>𝑃𝐶</m:t>
                        </m:r>
                      </m:e>
                      <m:sub>
                        <m:r>
                          <a:rPr lang="en-GB" sz="1800" i="1">
                            <a:effectLst/>
                            <a:latin typeface="Cambria Math" panose="02040503050406030204" pitchFamily="18" charset="0"/>
                            <a:ea typeface="Calibri" panose="020F0502020204030204" pitchFamily="34" charset="0"/>
                            <a:cs typeface="Arial" panose="020B0604020202020204" pitchFamily="34" charset="0"/>
                          </a:rPr>
                          <m:t>10</m:t>
                        </m:r>
                        <m:r>
                          <a:rPr lang="en-GB" sz="1800" i="1">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GB" sz="1800" dirty="0">
                    <a:effectLst/>
                    <a:latin typeface="Calibri" panose="020F0502020204030204" pitchFamily="34" charset="0"/>
                    <a:ea typeface="Yu Mincho" panose="02020400000000000000" pitchFamily="18" charset="-128"/>
                    <a:cs typeface="Arial" panose="020B0604020202020204" pitchFamily="34" charset="0"/>
                  </a:rPr>
                  <a:t>, where</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GB" sz="1800" i="1">
                            <a:effectLst/>
                            <a:latin typeface="Cambria Math" panose="02040503050406030204" pitchFamily="18" charset="0"/>
                            <a:ea typeface="Yu Mincho" panose="02020400000000000000" pitchFamily="18" charset="-128"/>
                            <a:cs typeface="Arial" panose="020B0604020202020204" pitchFamily="34" charset="0"/>
                          </a:rPr>
                          <m:t> </m:t>
                        </m:r>
                        <m:r>
                          <a:rPr lang="en-GB" sz="1800" i="1">
                            <a:effectLst/>
                            <a:latin typeface="Cambria Math" panose="02040503050406030204" pitchFamily="18" charset="0"/>
                            <a:ea typeface="Yu Mincho" panose="02020400000000000000" pitchFamily="18" charset="-128"/>
                            <a:cs typeface="Arial" panose="020B0604020202020204" pitchFamily="34" charset="0"/>
                          </a:rPr>
                          <m:t>𝑃𝐶</m:t>
                        </m:r>
                      </m:e>
                      <m:sub>
                        <m:r>
                          <a:rPr lang="en-GB" sz="1800" i="1">
                            <a:effectLst/>
                            <a:latin typeface="Cambria Math" panose="02040503050406030204" pitchFamily="18" charset="0"/>
                            <a:ea typeface="Calibri" panose="020F0502020204030204" pitchFamily="34" charset="0"/>
                            <a:cs typeface="Arial" panose="020B0604020202020204" pitchFamily="34" charset="0"/>
                          </a:rPr>
                          <m:t>1</m:t>
                        </m:r>
                      </m:sub>
                    </m:sSub>
                  </m:oMath>
                </a14:m>
                <a:r>
                  <a:rPr lang="en-GB" sz="1800" dirty="0">
                    <a:effectLst/>
                    <a:latin typeface="Calibri" panose="020F0502020204030204" pitchFamily="34" charset="0"/>
                    <a:ea typeface="Yu Mincho" panose="02020400000000000000" pitchFamily="18" charset="-128"/>
                    <a:cs typeface="Arial" panose="020B0604020202020204" pitchFamily="34" charset="0"/>
                  </a:rPr>
                  <a:t>to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GB" sz="1800" i="1">
                            <a:effectLst/>
                            <a:latin typeface="Cambria Math" panose="02040503050406030204" pitchFamily="18" charset="0"/>
                            <a:ea typeface="Yu Mincho" panose="02020400000000000000" pitchFamily="18" charset="-128"/>
                            <a:cs typeface="Arial" panose="020B0604020202020204" pitchFamily="34" charset="0"/>
                          </a:rPr>
                          <m:t>𝑃𝐶</m:t>
                        </m:r>
                      </m:e>
                      <m:sub>
                        <m:r>
                          <a:rPr lang="en-GB" sz="1800" i="1">
                            <a:effectLst/>
                            <a:latin typeface="Cambria Math" panose="02040503050406030204" pitchFamily="18" charset="0"/>
                            <a:ea typeface="Calibri" panose="020F0502020204030204" pitchFamily="34" charset="0"/>
                            <a:cs typeface="Arial" panose="020B0604020202020204" pitchFamily="34" charset="0"/>
                          </a:rPr>
                          <m:t>10</m:t>
                        </m:r>
                      </m:sub>
                    </m:sSub>
                  </m:oMath>
                </a14:m>
                <a:r>
                  <a:rPr lang="en-GB" sz="1800" dirty="0">
                    <a:effectLst/>
                    <a:latin typeface="Calibri" panose="020F0502020204030204" pitchFamily="34" charset="0"/>
                    <a:ea typeface="Yu Mincho" panose="02020400000000000000" pitchFamily="18" charset="-128"/>
                    <a:cs typeface="Arial" panose="020B0604020202020204" pitchFamily="34" charset="0"/>
                  </a:rPr>
                  <a:t> are the genetic principal components.</a:t>
                </a:r>
                <a14:m>
                  <m:oMath xmlns:m="http://schemas.openxmlformats.org/officeDocument/2006/math">
                    <m:r>
                      <a:rPr lang="en-GB" sz="18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GB" sz="1800" i="1">
                            <a:effectLst/>
                            <a:latin typeface="Cambria Math" panose="02040503050406030204" pitchFamily="18" charset="0"/>
                            <a:ea typeface="Yu Mincho" panose="02020400000000000000" pitchFamily="18" charset="-128"/>
                            <a:cs typeface="Arial" panose="020B0604020202020204" pitchFamily="34" charset="0"/>
                          </a:rPr>
                          <m:t> </m:t>
                        </m:r>
                        <m:sSub>
                          <m:sSubPr>
                            <m:ctrlPr>
                              <a:rPr lang="en-US" sz="1800" i="1">
                                <a:effectLst/>
                                <a:latin typeface="Cambria Math" panose="02040503050406030204" pitchFamily="18" charset="0"/>
                                <a:ea typeface="Yu Mincho" panose="02020400000000000000" pitchFamily="18" charset="-128"/>
                                <a:cs typeface="Arial" panose="020B0604020202020204" pitchFamily="34" charset="0"/>
                              </a:rPr>
                            </m:ctrlPr>
                          </m:sSubPr>
                          <m:e>
                            <m:r>
                              <a:rPr lang="en-GB" sz="1800" i="1">
                                <a:effectLst/>
                                <a:latin typeface="Cambria Math" panose="02040503050406030204" pitchFamily="18" charset="0"/>
                                <a:ea typeface="Yu Mincho" panose="02020400000000000000" pitchFamily="18" charset="-128"/>
                                <a:cs typeface="Arial" panose="020B0604020202020204" pitchFamily="34" charset="0"/>
                              </a:rPr>
                              <m:t>𝑆𝑁𝑃</m:t>
                            </m:r>
                          </m:e>
                          <m:sub>
                            <m:r>
                              <a:rPr lang="en-GB" sz="1800" i="1">
                                <a:effectLst/>
                                <a:latin typeface="Cambria Math" panose="02040503050406030204" pitchFamily="18" charset="0"/>
                                <a:ea typeface="Yu Mincho" panose="02020400000000000000" pitchFamily="18" charset="-128"/>
                                <a:cs typeface="Arial" panose="020B0604020202020204" pitchFamily="34" charset="0"/>
                              </a:rPr>
                              <m:t>𝑖</m:t>
                            </m:r>
                          </m:sub>
                        </m:sSub>
                        <m:r>
                          <a:rPr lang="en-GB" sz="1800" i="1">
                            <a:effectLst/>
                            <a:latin typeface="Cambria Math" panose="02040503050406030204" pitchFamily="18" charset="0"/>
                            <a:ea typeface="Yu Mincho" panose="02020400000000000000" pitchFamily="18" charset="-128"/>
                            <a:cs typeface="Arial" panose="020B0604020202020204" pitchFamily="34" charset="0"/>
                          </a:rPr>
                          <m:t>𝑆𝑒𝑥</m:t>
                        </m:r>
                      </m:e>
                      <m:sub>
                        <m:r>
                          <a:rPr lang="en-GB" sz="1800" i="1">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GB" sz="1800" dirty="0">
                    <a:effectLst/>
                    <a:latin typeface="Calibri" panose="020F0502020204030204" pitchFamily="34" charset="0"/>
                    <a:ea typeface="Yu Mincho" panose="02020400000000000000" pitchFamily="18" charset="-128"/>
                    <a:cs typeface="Arial" panose="020B0604020202020204" pitchFamily="34" charset="0"/>
                  </a:rPr>
                  <a:t> is the sex-interaction term.</a:t>
                </a:r>
                <a14:m>
                  <m:oMath xmlns:m="http://schemas.openxmlformats.org/officeDocument/2006/math">
                    <m:r>
                      <a:rPr lang="en-GB" sz="18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GB" sz="1800" i="1">
                            <a:effectLst/>
                            <a:latin typeface="Cambria Math" panose="02040503050406030204" pitchFamily="18" charset="0"/>
                            <a:ea typeface="Calibri" panose="020F0502020204030204" pitchFamily="34" charset="0"/>
                            <a:cs typeface="Arial" panose="020B0604020202020204" pitchFamily="34" charset="0"/>
                          </a:rPr>
                          <m:t>𝛽</m:t>
                        </m:r>
                      </m:e>
                      <m:sub>
                        <m:r>
                          <a:rPr lang="en-GB" sz="1800" i="1">
                            <a:effectLst/>
                            <a:latin typeface="Cambria Math" panose="02040503050406030204" pitchFamily="18" charset="0"/>
                            <a:ea typeface="Calibri" panose="020F0502020204030204" pitchFamily="34" charset="0"/>
                            <a:cs typeface="Arial" panose="020B0604020202020204" pitchFamily="34" charset="0"/>
                          </a:rPr>
                          <m:t>𝑗</m:t>
                        </m:r>
                      </m:sub>
                    </m:sSub>
                  </m:oMath>
                </a14:m>
                <a:r>
                  <a:rPr lang="en-GB" sz="1800" dirty="0">
                    <a:effectLst/>
                    <a:latin typeface="Calibri" panose="020F0502020204030204" pitchFamily="34" charset="0"/>
                    <a:ea typeface="Calibri" panose="020F0502020204030204" pitchFamily="34" charset="0"/>
                    <a:cs typeface="Arial" panose="020B0604020202020204" pitchFamily="34" charset="0"/>
                  </a:rPr>
                  <a:t> is the log(OR) for a 1 unit increase in the </a:t>
                </a:r>
                <a:r>
                  <a:rPr lang="en-GB" sz="1800" i="1" dirty="0" err="1">
                    <a:effectLst/>
                    <a:latin typeface="Calibri" panose="020F0502020204030204" pitchFamily="34" charset="0"/>
                    <a:ea typeface="Calibri" panose="020F0502020204030204" pitchFamily="34" charset="0"/>
                    <a:cs typeface="Arial" panose="020B0604020202020204" pitchFamily="34" charset="0"/>
                  </a:rPr>
                  <a:t>j</a:t>
                </a:r>
                <a:r>
                  <a:rPr lang="en-GB" sz="1800" i="1" baseline="30000" dirty="0" err="1">
                    <a:effectLst/>
                    <a:latin typeface="Calibri" panose="020F0502020204030204" pitchFamily="34" charset="0"/>
                    <a:ea typeface="Calibri" panose="020F0502020204030204" pitchFamily="34" charset="0"/>
                    <a:cs typeface="Arial" panose="020B0604020202020204" pitchFamily="34" charset="0"/>
                  </a:rPr>
                  <a:t>th</a:t>
                </a:r>
                <a:r>
                  <a:rPr lang="en-GB" sz="1800" dirty="0">
                    <a:effectLst/>
                    <a:latin typeface="Calibri" panose="020F0502020204030204" pitchFamily="34" charset="0"/>
                    <a:ea typeface="Calibri" panose="020F0502020204030204" pitchFamily="34" charset="0"/>
                    <a:cs typeface="Arial" panose="020B0604020202020204" pitchFamily="34" charset="0"/>
                  </a:rPr>
                  <a:t> covariate.</a:t>
                </a:r>
                <a:r>
                  <a:rPr lang="en-GB" sz="1800" dirty="0">
                    <a:effectLst/>
                    <a:latin typeface="Calibri" panose="020F0502020204030204" pitchFamily="34" charset="0"/>
                    <a:ea typeface="Yu Mincho" panose="02020400000000000000" pitchFamily="18" charset="-128"/>
                    <a:cs typeface="Arial" panose="020B0604020202020204" pitchFamily="34" charset="0"/>
                  </a:rPr>
                  <a:t> </a:t>
                </a:r>
                <a:r>
                  <a:rPr lang="en-GB" sz="1800" dirty="0">
                    <a:effectLst/>
                    <a:latin typeface="Calibri" panose="020F0502020204030204" pitchFamily="34" charset="0"/>
                    <a:ea typeface="Calibri" panose="020F0502020204030204" pitchFamily="34" charset="0"/>
                    <a:cs typeface="Arial" panose="020B0604020202020204" pitchFamily="34" charset="0"/>
                  </a:rPr>
                  <a:t>Within the analysis, the sex coding was female=0 and male=1. Therefore, for each SNP, the risk, or log(OR) for a female is given by </a:t>
                </a:r>
                <a:r>
                  <a:rPr lang="en-GB" sz="1800" dirty="0">
                    <a:effectLst/>
                    <a:latin typeface="Calibri" panose="020F0502020204030204" pitchFamily="34" charset="0"/>
                    <a:ea typeface="Calibri" panose="020F0502020204030204" pitchFamily="34" charset="0"/>
                    <a:cs typeface="Calibri" panose="020F0502020204030204" pitchFamily="34" charset="0"/>
                  </a:rPr>
                  <a:t>β</a:t>
                </a:r>
                <a:r>
                  <a:rPr lang="en-GB" sz="1800" baseline="-25000" dirty="0">
                    <a:effectLst/>
                    <a:latin typeface="Calibri" panose="020F0502020204030204" pitchFamily="34" charset="0"/>
                    <a:ea typeface="Calibri" panose="020F0502020204030204" pitchFamily="34" charset="0"/>
                    <a:cs typeface="Arial" panose="020B0604020202020204" pitchFamily="34" charset="0"/>
                  </a:rPr>
                  <a:t>1</a:t>
                </a:r>
                <a:r>
                  <a:rPr lang="en-GB" sz="1800" dirty="0">
                    <a:effectLst/>
                    <a:latin typeface="Calibri" panose="020F0502020204030204" pitchFamily="34" charset="0"/>
                    <a:ea typeface="Calibri" panose="020F0502020204030204" pitchFamily="34" charset="0"/>
                    <a:cs typeface="Arial" panose="020B0604020202020204" pitchFamily="34" charset="0"/>
                  </a:rPr>
                  <a:t>, with the log(OR) for a male given by </a:t>
                </a:r>
                <a:r>
                  <a:rPr lang="en-GB" sz="1800" dirty="0">
                    <a:effectLst/>
                    <a:latin typeface="Calibri" panose="020F0502020204030204" pitchFamily="34" charset="0"/>
                    <a:ea typeface="Calibri" panose="020F0502020204030204" pitchFamily="34" charset="0"/>
                    <a:cs typeface="Calibri" panose="020F0502020204030204" pitchFamily="34" charset="0"/>
                  </a:rPr>
                  <a:t>β</a:t>
                </a:r>
                <a:r>
                  <a:rPr lang="en-GB" sz="1800" baseline="-25000" dirty="0">
                    <a:effectLst/>
                    <a:latin typeface="Calibri" panose="020F0502020204030204" pitchFamily="34" charset="0"/>
                    <a:ea typeface="Calibri" panose="020F0502020204030204" pitchFamily="34" charset="0"/>
                    <a:cs typeface="Arial" panose="020B0604020202020204" pitchFamily="34" charset="0"/>
                  </a:rPr>
                  <a:t>1</a:t>
                </a:r>
                <a:r>
                  <a:rPr lang="en-GB" sz="1800" dirty="0">
                    <a:effectLst/>
                    <a:latin typeface="Calibri" panose="020F0502020204030204" pitchFamily="34" charset="0"/>
                    <a:ea typeface="Calibri" panose="020F0502020204030204" pitchFamily="34" charset="0"/>
                    <a:cs typeface="Arial" panose="020B0604020202020204" pitchFamily="34" charset="0"/>
                  </a:rPr>
                  <a:t> + </a:t>
                </a:r>
                <a:r>
                  <a:rPr lang="en-GB" sz="1800" dirty="0">
                    <a:effectLst/>
                    <a:latin typeface="Calibri" panose="020F0502020204030204" pitchFamily="34" charset="0"/>
                    <a:ea typeface="Calibri" panose="020F0502020204030204" pitchFamily="34" charset="0"/>
                    <a:cs typeface="Calibri" panose="020F0502020204030204" pitchFamily="34" charset="0"/>
                  </a:rPr>
                  <a:t>β</a:t>
                </a:r>
                <a:r>
                  <a:rPr lang="en-GB" sz="1800" baseline="-25000" dirty="0">
                    <a:effectLst/>
                    <a:latin typeface="Calibri" panose="020F0502020204030204" pitchFamily="34" charset="0"/>
                    <a:ea typeface="Calibri" panose="020F0502020204030204" pitchFamily="34" charset="0"/>
                    <a:cs typeface="Arial" panose="020B0604020202020204" pitchFamily="34" charset="0"/>
                  </a:rPr>
                  <a:t>2</a:t>
                </a:r>
                <a:r>
                  <a:rPr lang="en-GB" sz="1800" dirty="0">
                    <a:effectLst/>
                    <a:latin typeface="Calibri" panose="020F0502020204030204" pitchFamily="34" charset="0"/>
                    <a:ea typeface="Calibri" panose="020F0502020204030204" pitchFamily="34" charset="0"/>
                    <a:cs typeface="Arial" panose="020B0604020202020204" pitchFamily="34" charset="0"/>
                  </a:rPr>
                  <a:t> + </a:t>
                </a:r>
                <a:r>
                  <a:rPr lang="en-GB" sz="1800" dirty="0">
                    <a:effectLst/>
                    <a:latin typeface="Calibri" panose="020F0502020204030204" pitchFamily="34" charset="0"/>
                    <a:ea typeface="Calibri" panose="020F0502020204030204" pitchFamily="34" charset="0"/>
                    <a:cs typeface="Calibri" panose="020F0502020204030204" pitchFamily="34" charset="0"/>
                  </a:rPr>
                  <a:t>β</a:t>
                </a:r>
                <a:r>
                  <a:rPr lang="en-GB" sz="1800" baseline="-25000" dirty="0">
                    <a:effectLst/>
                    <a:latin typeface="Calibri" panose="020F0502020204030204" pitchFamily="34" charset="0"/>
                    <a:ea typeface="Calibri" panose="020F0502020204030204" pitchFamily="34" charset="0"/>
                    <a:cs typeface="Arial" panose="020B0604020202020204" pitchFamily="34" charset="0"/>
                  </a:rPr>
                  <a:t>3</a:t>
                </a:r>
                <a:r>
                  <a:rPr lang="en-GB" sz="1800" dirty="0">
                    <a:effectLst/>
                    <a:latin typeface="Calibri" panose="020F0502020204030204" pitchFamily="34" charset="0"/>
                    <a:ea typeface="Calibri" panose="020F0502020204030204" pitchFamily="34" charset="0"/>
                    <a:cs typeface="Arial" panose="020B0604020202020204" pitchFamily="34" charset="0"/>
                  </a:rPr>
                  <a:t>. Both </a:t>
                </a:r>
                <a:r>
                  <a:rPr lang="en-GB" sz="1800" dirty="0">
                    <a:effectLst/>
                    <a:latin typeface="Calibri" panose="020F0502020204030204" pitchFamily="34" charset="0"/>
                    <a:ea typeface="Calibri" panose="020F0502020204030204" pitchFamily="34" charset="0"/>
                    <a:cs typeface="Calibri" panose="020F0502020204030204" pitchFamily="34" charset="0"/>
                  </a:rPr>
                  <a:t>β</a:t>
                </a:r>
                <a:r>
                  <a:rPr lang="en-GB" sz="1800" baseline="-25000" dirty="0">
                    <a:effectLst/>
                    <a:latin typeface="Calibri" panose="020F0502020204030204" pitchFamily="34" charset="0"/>
                    <a:ea typeface="Calibri" panose="020F0502020204030204" pitchFamily="34" charset="0"/>
                    <a:cs typeface="Arial" panose="020B0604020202020204" pitchFamily="34" charset="0"/>
                  </a:rPr>
                  <a:t>1</a:t>
                </a:r>
                <a:r>
                  <a:rPr lang="en-GB" sz="1800" dirty="0">
                    <a:effectLst/>
                    <a:latin typeface="Calibri" panose="020F0502020204030204" pitchFamily="34" charset="0"/>
                    <a:ea typeface="Calibri" panose="020F0502020204030204" pitchFamily="34" charset="0"/>
                    <a:cs typeface="Arial" panose="020B0604020202020204" pitchFamily="34" charset="0"/>
                  </a:rPr>
                  <a:t> and </a:t>
                </a:r>
                <a:r>
                  <a:rPr lang="en-GB" sz="1800" dirty="0">
                    <a:effectLst/>
                    <a:latin typeface="Calibri" panose="020F0502020204030204" pitchFamily="34" charset="0"/>
                    <a:ea typeface="Calibri" panose="020F0502020204030204" pitchFamily="34" charset="0"/>
                    <a:cs typeface="Calibri" panose="020F0502020204030204" pitchFamily="34" charset="0"/>
                  </a:rPr>
                  <a:t>β</a:t>
                </a:r>
                <a:r>
                  <a:rPr lang="en-GB" sz="1800" baseline="-25000" dirty="0">
                    <a:effectLst/>
                    <a:latin typeface="Calibri" panose="020F0502020204030204" pitchFamily="34" charset="0"/>
                    <a:ea typeface="Calibri" panose="020F0502020204030204" pitchFamily="34" charset="0"/>
                    <a:cs typeface="Arial" panose="020B0604020202020204" pitchFamily="34" charset="0"/>
                  </a:rPr>
                  <a:t>3</a:t>
                </a:r>
                <a:r>
                  <a:rPr lang="en-GB" sz="1800" dirty="0">
                    <a:effectLst/>
                    <a:latin typeface="Calibri" panose="020F0502020204030204" pitchFamily="34" charset="0"/>
                    <a:ea typeface="Calibri" panose="020F0502020204030204" pitchFamily="34" charset="0"/>
                    <a:cs typeface="Arial" panose="020B0604020202020204" pitchFamily="34" charset="0"/>
                  </a:rPr>
                  <a:t> increment for each copy of the effect allele, whilst</a:t>
                </a:r>
                <a:r>
                  <a:rPr lang="en-GB" sz="1800" dirty="0">
                    <a:effectLst/>
                    <a:latin typeface="Calibri" panose="020F0502020204030204" pitchFamily="34" charset="0"/>
                    <a:ea typeface="Calibri" panose="020F0502020204030204" pitchFamily="34" charset="0"/>
                    <a:cs typeface="Calibri" panose="020F0502020204030204" pitchFamily="34" charset="0"/>
                  </a:rPr>
                  <a:t> β</a:t>
                </a:r>
                <a:r>
                  <a:rPr lang="en-GB" sz="1800" baseline="-25000" dirty="0">
                    <a:effectLst/>
                    <a:latin typeface="Calibri" panose="020F0502020204030204" pitchFamily="34" charset="0"/>
                    <a:ea typeface="Calibri" panose="020F0502020204030204" pitchFamily="34" charset="0"/>
                    <a:cs typeface="Arial" panose="020B0604020202020204" pitchFamily="34" charset="0"/>
                  </a:rPr>
                  <a:t>2</a:t>
                </a:r>
                <a:r>
                  <a:rPr lang="en-GB" sz="1800" dirty="0">
                    <a:effectLst/>
                    <a:latin typeface="Calibri" panose="020F0502020204030204" pitchFamily="34" charset="0"/>
                    <a:ea typeface="Calibri" panose="020F0502020204030204" pitchFamily="34" charset="0"/>
                    <a:cs typeface="Arial" panose="020B0604020202020204" pitchFamily="34" charset="0"/>
                  </a:rPr>
                  <a:t> is constant within a SNP.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Arial" panose="020B0604020202020204" pitchFamily="34" charset="0"/>
                  </a:rPr>
                  <a:t>The 3 studies were meta-analysed using PLINK1.9 using a fixed-effect, inverse-variance weighted meta-analysis to give one effect size per SNP.</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GB" dirty="0"/>
                  <a:t>SNPS included if they were present in 2/3 studies.</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Arial" panose="020B0604020202020204" pitchFamily="34" charset="0"/>
                  </a:rPr>
                  <a:t>Where </a:t>
                </a:r>
                <a:r>
                  <a:rPr lang="en-US" sz="1800" i="0">
                    <a:effectLst/>
                    <a:latin typeface="Cambria Math" panose="02040503050406030204" pitchFamily="18" charset="0"/>
                  </a:rPr>
                  <a:t>〖</a:t>
                </a:r>
                <a:r>
                  <a:rPr lang="en-GB" sz="1800" i="0">
                    <a:effectLst/>
                    <a:latin typeface="Cambria Math" panose="02040503050406030204" pitchFamily="18" charset="0"/>
                    <a:ea typeface="Calibri" panose="020F0502020204030204" pitchFamily="34" charset="0"/>
                    <a:cs typeface="CMR10"/>
                  </a:rPr>
                  <a:t>𝐼𝑃𝐹</a:t>
                </a:r>
                <a:r>
                  <a:rPr lang="en-US" sz="1800" i="0">
                    <a:effectLst/>
                    <a:latin typeface="Cambria Math" panose="02040503050406030204" pitchFamily="18" charset="0"/>
                    <a:ea typeface="Calibri" panose="020F0502020204030204" pitchFamily="34" charset="0"/>
                    <a:cs typeface="CMR10"/>
                  </a:rPr>
                  <a:t>〗_</a:t>
                </a:r>
                <a:r>
                  <a:rPr lang="en-GB" sz="1800" i="0">
                    <a:effectLst/>
                    <a:latin typeface="Cambria Math" panose="02040503050406030204" pitchFamily="18" charset="0"/>
                    <a:ea typeface="Calibri" panose="020F0502020204030204" pitchFamily="34" charset="0"/>
                    <a:cs typeface="CMR10"/>
                  </a:rPr>
                  <a:t>𝑖</a:t>
                </a:r>
                <a:r>
                  <a:rPr lang="en-GB" sz="1800" dirty="0">
                    <a:effectLst/>
                    <a:latin typeface="Calibri" panose="020F0502020204030204" pitchFamily="34" charset="0"/>
                    <a:ea typeface="Yu Mincho" panose="02020400000000000000" pitchFamily="18" charset="-128"/>
                    <a:cs typeface="Arial" panose="020B0604020202020204" pitchFamily="34" charset="0"/>
                  </a:rPr>
                  <a:t> is the log of odds of having IPF for subject </a:t>
                </a:r>
                <a:r>
                  <a:rPr lang="en-GB" sz="1800" i="0">
                    <a:effectLst/>
                    <a:latin typeface="Cambria Math" panose="02040503050406030204" pitchFamily="18" charset="0"/>
                    <a:ea typeface="Yu Mincho" panose="02020400000000000000" pitchFamily="18" charset="-128"/>
                    <a:cs typeface="Arial" panose="020B0604020202020204" pitchFamily="34" charset="0"/>
                  </a:rPr>
                  <a:t>𝑖</a:t>
                </a:r>
                <a:r>
                  <a:rPr lang="en-GB" sz="1800" dirty="0">
                    <a:effectLst/>
                    <a:latin typeface="Calibri" panose="020F0502020204030204" pitchFamily="34" charset="0"/>
                    <a:ea typeface="Yu Mincho" panose="02020400000000000000" pitchFamily="18" charset="-128"/>
                    <a:cs typeface="Arial" panose="020B0604020202020204" pitchFamily="34" charset="0"/>
                  </a:rPr>
                  <a:t> with </a:t>
                </a:r>
                <a:r>
                  <a:rPr lang="en-US" sz="1800" i="0">
                    <a:effectLst/>
                    <a:latin typeface="Cambria Math" panose="02040503050406030204" pitchFamily="18" charset="0"/>
                    <a:cs typeface="Arial" panose="020B0604020202020204" pitchFamily="34" charset="0"/>
                  </a:rPr>
                  <a:t>〖</a:t>
                </a:r>
                <a:r>
                  <a:rPr lang="en-GB" sz="1800" i="0">
                    <a:effectLst/>
                    <a:latin typeface="Cambria Math" panose="02040503050406030204" pitchFamily="18" charset="0"/>
                    <a:ea typeface="Yu Mincho" panose="02020400000000000000" pitchFamily="18" charset="-128"/>
                    <a:cs typeface="Arial" panose="020B0604020202020204" pitchFamily="34" charset="0"/>
                  </a:rPr>
                  <a:t> 𝑆𝑁𝑃</a:t>
                </a:r>
                <a:r>
                  <a:rPr lang="en-US" sz="1800" i="0">
                    <a:effectLst/>
                    <a:latin typeface="Cambria Math" panose="02040503050406030204" pitchFamily="18" charset="0"/>
                    <a:ea typeface="Yu Mincho" panose="02020400000000000000" pitchFamily="18" charset="-128"/>
                    <a:cs typeface="Arial" panose="020B0604020202020204" pitchFamily="34" charset="0"/>
                  </a:rPr>
                  <a:t>〗_</a:t>
                </a:r>
                <a:r>
                  <a:rPr lang="en-GB" sz="1800" i="0">
                    <a:effectLst/>
                    <a:latin typeface="Cambria Math" panose="02040503050406030204" pitchFamily="18" charset="0"/>
                    <a:ea typeface="Calibri" panose="020F0502020204030204" pitchFamily="34" charset="0"/>
                    <a:cs typeface="Arial" panose="020B0604020202020204" pitchFamily="34" charset="0"/>
                  </a:rPr>
                  <a:t>𝑖</a:t>
                </a:r>
                <a:r>
                  <a:rPr lang="en-GB" sz="1800" dirty="0">
                    <a:effectLst/>
                    <a:latin typeface="Calibri" panose="020F0502020204030204" pitchFamily="34" charset="0"/>
                    <a:ea typeface="Yu Mincho" panose="02020400000000000000" pitchFamily="18" charset="-128"/>
                    <a:cs typeface="Arial" panose="020B0604020202020204" pitchFamily="34" charset="0"/>
                  </a:rPr>
                  <a:t> risk alleles, </a:t>
                </a:r>
                <a:r>
                  <a:rPr lang="en-US" sz="1800" i="0">
                    <a:effectLst/>
                    <a:latin typeface="Cambria Math" panose="02040503050406030204" pitchFamily="18" charset="0"/>
                    <a:cs typeface="Arial" panose="020B0604020202020204" pitchFamily="34" charset="0"/>
                  </a:rPr>
                  <a:t>〖</a:t>
                </a:r>
                <a:r>
                  <a:rPr lang="en-GB" sz="1800" i="0">
                    <a:effectLst/>
                    <a:latin typeface="Cambria Math" panose="02040503050406030204" pitchFamily="18" charset="0"/>
                    <a:ea typeface="Yu Mincho" panose="02020400000000000000" pitchFamily="18" charset="-128"/>
                    <a:cs typeface="Arial" panose="020B0604020202020204" pitchFamily="34" charset="0"/>
                  </a:rPr>
                  <a:t> 𝑆𝑒𝑥</a:t>
                </a:r>
                <a:r>
                  <a:rPr lang="en-US" sz="1800" i="0">
                    <a:effectLst/>
                    <a:latin typeface="Cambria Math" panose="02040503050406030204" pitchFamily="18" charset="0"/>
                    <a:ea typeface="Yu Mincho" panose="02020400000000000000" pitchFamily="18" charset="-128"/>
                    <a:cs typeface="Arial" panose="020B0604020202020204" pitchFamily="34" charset="0"/>
                  </a:rPr>
                  <a:t>〗_</a:t>
                </a:r>
                <a:r>
                  <a:rPr lang="en-GB" sz="1800" i="0">
                    <a:effectLst/>
                    <a:latin typeface="Cambria Math" panose="02040503050406030204" pitchFamily="18" charset="0"/>
                    <a:ea typeface="Calibri" panose="020F0502020204030204" pitchFamily="34" charset="0"/>
                    <a:cs typeface="Arial" panose="020B0604020202020204" pitchFamily="34" charset="0"/>
                  </a:rPr>
                  <a:t>𝑖</a:t>
                </a:r>
                <a:r>
                  <a:rPr lang="en-GB" sz="1800" dirty="0">
                    <a:effectLst/>
                    <a:latin typeface="Calibri" panose="020F0502020204030204" pitchFamily="34" charset="0"/>
                    <a:ea typeface="Yu Mincho" panose="02020400000000000000" pitchFamily="18" charset="-128"/>
                    <a:cs typeface="Arial" panose="020B0604020202020204" pitchFamily="34" charset="0"/>
                  </a:rPr>
                  <a:t> and </a:t>
                </a:r>
                <a:r>
                  <a:rPr lang="en-US" sz="1800" i="0">
                    <a:effectLst/>
                    <a:latin typeface="Cambria Math" panose="02040503050406030204" pitchFamily="18" charset="0"/>
                    <a:cs typeface="Arial" panose="020B0604020202020204" pitchFamily="34" charset="0"/>
                  </a:rPr>
                  <a:t>〖</a:t>
                </a:r>
                <a:r>
                  <a:rPr lang="en-GB" sz="1800" i="0">
                    <a:effectLst/>
                    <a:latin typeface="Cambria Math" panose="02040503050406030204" pitchFamily="18" charset="0"/>
                    <a:ea typeface="Yu Mincho" panose="02020400000000000000" pitchFamily="18" charset="-128"/>
                    <a:cs typeface="Arial" panose="020B0604020202020204" pitchFamily="34" charset="0"/>
                  </a:rPr>
                  <a:t>𝑃𝐶</a:t>
                </a:r>
                <a:r>
                  <a:rPr lang="en-US" sz="1800" i="0">
                    <a:effectLst/>
                    <a:latin typeface="Cambria Math" panose="02040503050406030204" pitchFamily="18" charset="0"/>
                    <a:ea typeface="Yu Mincho" panose="02020400000000000000" pitchFamily="18" charset="-128"/>
                    <a:cs typeface="Arial" panose="020B0604020202020204" pitchFamily="34" charset="0"/>
                  </a:rPr>
                  <a:t>〗_</a:t>
                </a:r>
                <a:r>
                  <a:rPr lang="en-GB" sz="1800" i="0">
                    <a:effectLst/>
                    <a:latin typeface="Cambria Math" panose="02040503050406030204" pitchFamily="18" charset="0"/>
                    <a:ea typeface="Calibri" panose="020F0502020204030204" pitchFamily="34" charset="0"/>
                    <a:cs typeface="Arial" panose="020B0604020202020204" pitchFamily="34" charset="0"/>
                  </a:rPr>
                  <a:t>1𝑖</a:t>
                </a:r>
                <a:r>
                  <a:rPr lang="en-GB" sz="1800" dirty="0">
                    <a:effectLst/>
                    <a:latin typeface="Calibri" panose="020F0502020204030204" pitchFamily="34" charset="0"/>
                    <a:ea typeface="Yu Mincho" panose="02020400000000000000" pitchFamily="18" charset="-128"/>
                    <a:cs typeface="Arial" panose="020B0604020202020204" pitchFamily="34" charset="0"/>
                  </a:rPr>
                  <a:t> to </a:t>
                </a:r>
                <a:r>
                  <a:rPr lang="en-US" sz="1800" i="0">
                    <a:effectLst/>
                    <a:latin typeface="Cambria Math" panose="02040503050406030204" pitchFamily="18" charset="0"/>
                    <a:cs typeface="Arial" panose="020B0604020202020204" pitchFamily="34" charset="0"/>
                  </a:rPr>
                  <a:t>〖</a:t>
                </a:r>
                <a:r>
                  <a:rPr lang="en-GB" sz="1800" i="0">
                    <a:effectLst/>
                    <a:latin typeface="Cambria Math" panose="02040503050406030204" pitchFamily="18" charset="0"/>
                    <a:ea typeface="Yu Mincho" panose="02020400000000000000" pitchFamily="18" charset="-128"/>
                    <a:cs typeface="Arial" panose="020B0604020202020204" pitchFamily="34" charset="0"/>
                  </a:rPr>
                  <a:t>𝑃𝐶</a:t>
                </a:r>
                <a:r>
                  <a:rPr lang="en-US" sz="1800" i="0">
                    <a:effectLst/>
                    <a:latin typeface="Cambria Math" panose="02040503050406030204" pitchFamily="18" charset="0"/>
                    <a:ea typeface="Yu Mincho" panose="02020400000000000000" pitchFamily="18" charset="-128"/>
                    <a:cs typeface="Arial" panose="020B0604020202020204" pitchFamily="34" charset="0"/>
                  </a:rPr>
                  <a:t>〗_</a:t>
                </a:r>
                <a:r>
                  <a:rPr lang="en-GB" sz="1800" i="0">
                    <a:effectLst/>
                    <a:latin typeface="Cambria Math" panose="02040503050406030204" pitchFamily="18" charset="0"/>
                    <a:ea typeface="Calibri" panose="020F0502020204030204" pitchFamily="34" charset="0"/>
                    <a:cs typeface="Arial" panose="020B0604020202020204" pitchFamily="34" charset="0"/>
                  </a:rPr>
                  <a:t>10𝑖</a:t>
                </a:r>
                <a:r>
                  <a:rPr lang="en-GB" sz="1800" dirty="0">
                    <a:effectLst/>
                    <a:latin typeface="Calibri" panose="020F0502020204030204" pitchFamily="34" charset="0"/>
                    <a:ea typeface="Yu Mincho" panose="02020400000000000000" pitchFamily="18" charset="-128"/>
                    <a:cs typeface="Arial" panose="020B0604020202020204" pitchFamily="34" charset="0"/>
                  </a:rPr>
                  <a:t>, where</a:t>
                </a:r>
                <a:r>
                  <a:rPr lang="en-US" sz="1800" i="0">
                    <a:effectLst/>
                    <a:latin typeface="Cambria Math" panose="02040503050406030204" pitchFamily="18" charset="0"/>
                    <a:cs typeface="Arial" panose="020B0604020202020204" pitchFamily="34" charset="0"/>
                  </a:rPr>
                  <a:t>〖</a:t>
                </a:r>
                <a:r>
                  <a:rPr lang="en-GB" sz="1800" i="0">
                    <a:effectLst/>
                    <a:latin typeface="Cambria Math" panose="02040503050406030204" pitchFamily="18" charset="0"/>
                    <a:ea typeface="Yu Mincho" panose="02020400000000000000" pitchFamily="18" charset="-128"/>
                    <a:cs typeface="Arial" panose="020B0604020202020204" pitchFamily="34" charset="0"/>
                  </a:rPr>
                  <a:t> 𝑃𝐶</a:t>
                </a:r>
                <a:r>
                  <a:rPr lang="en-US" sz="1800" i="0">
                    <a:effectLst/>
                    <a:latin typeface="Cambria Math" panose="02040503050406030204" pitchFamily="18" charset="0"/>
                    <a:ea typeface="Yu Mincho" panose="02020400000000000000" pitchFamily="18" charset="-128"/>
                    <a:cs typeface="Arial" panose="020B0604020202020204" pitchFamily="34" charset="0"/>
                  </a:rPr>
                  <a:t>〗_</a:t>
                </a:r>
                <a:r>
                  <a:rPr lang="en-GB" sz="1800" i="0">
                    <a:effectLst/>
                    <a:latin typeface="Cambria Math" panose="02040503050406030204" pitchFamily="18" charset="0"/>
                    <a:ea typeface="Calibri" panose="020F0502020204030204" pitchFamily="34" charset="0"/>
                    <a:cs typeface="Arial" panose="020B0604020202020204" pitchFamily="34" charset="0"/>
                  </a:rPr>
                  <a:t>1</a:t>
                </a:r>
                <a:r>
                  <a:rPr lang="en-GB" sz="1800" dirty="0">
                    <a:effectLst/>
                    <a:latin typeface="Calibri" panose="020F0502020204030204" pitchFamily="34" charset="0"/>
                    <a:ea typeface="Yu Mincho" panose="02020400000000000000" pitchFamily="18" charset="-128"/>
                    <a:cs typeface="Arial" panose="020B0604020202020204" pitchFamily="34" charset="0"/>
                  </a:rPr>
                  <a:t>to </a:t>
                </a:r>
                <a:r>
                  <a:rPr lang="en-US" sz="1800" i="0">
                    <a:effectLst/>
                    <a:latin typeface="Cambria Math" panose="02040503050406030204" pitchFamily="18" charset="0"/>
                    <a:cs typeface="Arial" panose="020B0604020202020204" pitchFamily="34" charset="0"/>
                  </a:rPr>
                  <a:t>〖</a:t>
                </a:r>
                <a:r>
                  <a:rPr lang="en-GB" sz="1800" i="0">
                    <a:effectLst/>
                    <a:latin typeface="Cambria Math" panose="02040503050406030204" pitchFamily="18" charset="0"/>
                    <a:ea typeface="Yu Mincho" panose="02020400000000000000" pitchFamily="18" charset="-128"/>
                    <a:cs typeface="Arial" panose="020B0604020202020204" pitchFamily="34" charset="0"/>
                  </a:rPr>
                  <a:t>𝑃𝐶</a:t>
                </a:r>
                <a:r>
                  <a:rPr lang="en-US" sz="1800" i="0">
                    <a:effectLst/>
                    <a:latin typeface="Cambria Math" panose="02040503050406030204" pitchFamily="18" charset="0"/>
                    <a:ea typeface="Yu Mincho" panose="02020400000000000000" pitchFamily="18" charset="-128"/>
                    <a:cs typeface="Arial" panose="020B0604020202020204" pitchFamily="34" charset="0"/>
                  </a:rPr>
                  <a:t>〗_</a:t>
                </a:r>
                <a:r>
                  <a:rPr lang="en-GB" sz="1800" i="0">
                    <a:effectLst/>
                    <a:latin typeface="Cambria Math" panose="02040503050406030204" pitchFamily="18" charset="0"/>
                    <a:ea typeface="Calibri" panose="020F0502020204030204" pitchFamily="34" charset="0"/>
                    <a:cs typeface="Arial" panose="020B0604020202020204" pitchFamily="34" charset="0"/>
                  </a:rPr>
                  <a:t>10</a:t>
                </a:r>
                <a:r>
                  <a:rPr lang="en-GB" sz="1800" dirty="0">
                    <a:effectLst/>
                    <a:latin typeface="Calibri" panose="020F0502020204030204" pitchFamily="34" charset="0"/>
                    <a:ea typeface="Yu Mincho" panose="02020400000000000000" pitchFamily="18" charset="-128"/>
                    <a:cs typeface="Arial" panose="020B0604020202020204" pitchFamily="34" charset="0"/>
                  </a:rPr>
                  <a:t> are the genetic principal components.</a:t>
                </a:r>
                <a:r>
                  <a:rPr lang="en-GB" sz="1800" i="0">
                    <a:effectLst/>
                    <a:latin typeface="Cambria Math" panose="02040503050406030204" pitchFamily="18" charset="0"/>
                    <a:ea typeface="Calibri" panose="020F0502020204030204" pitchFamily="34" charset="0"/>
                    <a:cs typeface="Arial" panose="020B0604020202020204" pitchFamily="34" charset="0"/>
                  </a:rPr>
                  <a:t> </a:t>
                </a:r>
                <a:r>
                  <a:rPr lang="en-US" sz="1800" i="0">
                    <a:effectLst/>
                    <a:latin typeface="Cambria Math" panose="02040503050406030204" pitchFamily="18" charset="0"/>
                    <a:cs typeface="Arial" panose="020B0604020202020204" pitchFamily="34" charset="0"/>
                  </a:rPr>
                  <a:t>〖</a:t>
                </a:r>
                <a:r>
                  <a:rPr lang="en-GB" sz="1800" i="0">
                    <a:effectLst/>
                    <a:latin typeface="Cambria Math" panose="02040503050406030204" pitchFamily="18" charset="0"/>
                    <a:ea typeface="Yu Mincho" panose="02020400000000000000" pitchFamily="18" charset="-128"/>
                    <a:cs typeface="Arial" panose="020B0604020202020204" pitchFamily="34" charset="0"/>
                  </a:rPr>
                  <a:t> </a:t>
                </a:r>
                <a:r>
                  <a:rPr lang="en-US" sz="1800" i="0">
                    <a:effectLst/>
                    <a:latin typeface="Cambria Math" panose="02040503050406030204" pitchFamily="18" charset="0"/>
                    <a:ea typeface="Yu Mincho" panose="02020400000000000000" pitchFamily="18" charset="-128"/>
                    <a:cs typeface="Arial" panose="020B0604020202020204" pitchFamily="34" charset="0"/>
                  </a:rPr>
                  <a:t>〖</a:t>
                </a:r>
                <a:r>
                  <a:rPr lang="en-GB" sz="1800" i="0">
                    <a:effectLst/>
                    <a:latin typeface="Cambria Math" panose="02040503050406030204" pitchFamily="18" charset="0"/>
                    <a:ea typeface="Yu Mincho" panose="02020400000000000000" pitchFamily="18" charset="-128"/>
                    <a:cs typeface="Arial" panose="020B0604020202020204" pitchFamily="34" charset="0"/>
                  </a:rPr>
                  <a:t>𝑆𝑁𝑃</a:t>
                </a:r>
                <a:r>
                  <a:rPr lang="en-US" sz="1800" i="0">
                    <a:effectLst/>
                    <a:latin typeface="Cambria Math" panose="02040503050406030204" pitchFamily="18" charset="0"/>
                    <a:ea typeface="Yu Mincho" panose="02020400000000000000" pitchFamily="18" charset="-128"/>
                    <a:cs typeface="Arial" panose="020B0604020202020204" pitchFamily="34" charset="0"/>
                  </a:rPr>
                  <a:t>〗_</a:t>
                </a:r>
                <a:r>
                  <a:rPr lang="en-GB" sz="1800" i="0">
                    <a:effectLst/>
                    <a:latin typeface="Cambria Math" panose="02040503050406030204" pitchFamily="18" charset="0"/>
                    <a:ea typeface="Yu Mincho" panose="02020400000000000000" pitchFamily="18" charset="-128"/>
                    <a:cs typeface="Arial" panose="020B0604020202020204" pitchFamily="34" charset="0"/>
                  </a:rPr>
                  <a:t>𝑖 𝑆𝑒𝑥</a:t>
                </a:r>
                <a:r>
                  <a:rPr lang="en-US" sz="1800" i="0">
                    <a:effectLst/>
                    <a:latin typeface="Cambria Math" panose="02040503050406030204" pitchFamily="18" charset="0"/>
                    <a:ea typeface="Yu Mincho" panose="02020400000000000000" pitchFamily="18" charset="-128"/>
                    <a:cs typeface="Arial" panose="020B0604020202020204" pitchFamily="34" charset="0"/>
                  </a:rPr>
                  <a:t>〗_</a:t>
                </a:r>
                <a:r>
                  <a:rPr lang="en-GB" sz="1800" i="0">
                    <a:effectLst/>
                    <a:latin typeface="Cambria Math" panose="02040503050406030204" pitchFamily="18" charset="0"/>
                    <a:ea typeface="Calibri" panose="020F0502020204030204" pitchFamily="34" charset="0"/>
                    <a:cs typeface="Arial" panose="020B0604020202020204" pitchFamily="34" charset="0"/>
                  </a:rPr>
                  <a:t>𝑖</a:t>
                </a:r>
                <a:r>
                  <a:rPr lang="en-GB" sz="1800" dirty="0">
                    <a:effectLst/>
                    <a:latin typeface="Calibri" panose="020F0502020204030204" pitchFamily="34" charset="0"/>
                    <a:ea typeface="Yu Mincho" panose="02020400000000000000" pitchFamily="18" charset="-128"/>
                    <a:cs typeface="Arial" panose="020B0604020202020204" pitchFamily="34" charset="0"/>
                  </a:rPr>
                  <a:t> is the sex-interaction term.</a:t>
                </a:r>
                <a:r>
                  <a:rPr lang="en-GB" sz="1800" i="0">
                    <a:effectLst/>
                    <a:latin typeface="Cambria Math" panose="02040503050406030204" pitchFamily="18" charset="0"/>
                    <a:ea typeface="Calibri" panose="020F0502020204030204" pitchFamily="34" charset="0"/>
                    <a:cs typeface="Arial" panose="020B0604020202020204" pitchFamily="34" charset="0"/>
                  </a:rPr>
                  <a:t> 𝛽</a:t>
                </a:r>
                <a:r>
                  <a:rPr lang="en-US" sz="1800" i="0">
                    <a:effectLst/>
                    <a:latin typeface="Cambria Math" panose="02040503050406030204" pitchFamily="18" charset="0"/>
                    <a:ea typeface="Calibri" panose="020F0502020204030204" pitchFamily="34" charset="0"/>
                    <a:cs typeface="Arial" panose="020B0604020202020204" pitchFamily="34" charset="0"/>
                  </a:rPr>
                  <a:t>_</a:t>
                </a:r>
                <a:r>
                  <a:rPr lang="en-GB" sz="1800" i="0">
                    <a:effectLst/>
                    <a:latin typeface="Cambria Math" panose="02040503050406030204" pitchFamily="18" charset="0"/>
                    <a:ea typeface="Calibri" panose="020F0502020204030204" pitchFamily="34" charset="0"/>
                    <a:cs typeface="Arial" panose="020B0604020202020204" pitchFamily="34" charset="0"/>
                  </a:rPr>
                  <a:t>𝑗</a:t>
                </a:r>
                <a:r>
                  <a:rPr lang="en-GB" sz="1800" dirty="0">
                    <a:effectLst/>
                    <a:latin typeface="Calibri" panose="020F0502020204030204" pitchFamily="34" charset="0"/>
                    <a:ea typeface="Calibri" panose="020F0502020204030204" pitchFamily="34" charset="0"/>
                    <a:cs typeface="Arial" panose="020B0604020202020204" pitchFamily="34" charset="0"/>
                  </a:rPr>
                  <a:t> is the log(OR) for a 1 unit increase in the </a:t>
                </a:r>
                <a:r>
                  <a:rPr lang="en-GB" sz="1800" i="1" dirty="0" err="1">
                    <a:effectLst/>
                    <a:latin typeface="Calibri" panose="020F0502020204030204" pitchFamily="34" charset="0"/>
                    <a:ea typeface="Calibri" panose="020F0502020204030204" pitchFamily="34" charset="0"/>
                    <a:cs typeface="Arial" panose="020B0604020202020204" pitchFamily="34" charset="0"/>
                  </a:rPr>
                  <a:t>j</a:t>
                </a:r>
                <a:r>
                  <a:rPr lang="en-GB" sz="1800" i="1" baseline="30000" dirty="0" err="1">
                    <a:effectLst/>
                    <a:latin typeface="Calibri" panose="020F0502020204030204" pitchFamily="34" charset="0"/>
                    <a:ea typeface="Calibri" panose="020F0502020204030204" pitchFamily="34" charset="0"/>
                    <a:cs typeface="Arial" panose="020B0604020202020204" pitchFamily="34" charset="0"/>
                  </a:rPr>
                  <a:t>th</a:t>
                </a:r>
                <a:r>
                  <a:rPr lang="en-GB" sz="1800" dirty="0">
                    <a:effectLst/>
                    <a:latin typeface="Calibri" panose="020F0502020204030204" pitchFamily="34" charset="0"/>
                    <a:ea typeface="Calibri" panose="020F0502020204030204" pitchFamily="34" charset="0"/>
                    <a:cs typeface="Arial" panose="020B0604020202020204" pitchFamily="34" charset="0"/>
                  </a:rPr>
                  <a:t> covariate.</a:t>
                </a:r>
                <a:r>
                  <a:rPr lang="en-GB" sz="1800" dirty="0">
                    <a:effectLst/>
                    <a:latin typeface="Calibri" panose="020F0502020204030204" pitchFamily="34" charset="0"/>
                    <a:ea typeface="Yu Mincho" panose="02020400000000000000" pitchFamily="18" charset="-128"/>
                    <a:cs typeface="Arial" panose="020B0604020202020204" pitchFamily="34" charset="0"/>
                  </a:rPr>
                  <a:t> </a:t>
                </a:r>
                <a:r>
                  <a:rPr lang="en-GB" sz="1800" dirty="0">
                    <a:effectLst/>
                    <a:latin typeface="Calibri" panose="020F0502020204030204" pitchFamily="34" charset="0"/>
                    <a:ea typeface="Calibri" panose="020F0502020204030204" pitchFamily="34" charset="0"/>
                    <a:cs typeface="Arial" panose="020B0604020202020204" pitchFamily="34" charset="0"/>
                  </a:rPr>
                  <a:t>Within the analysis, the sex coding was female=0 and male=1. Therefore, for each SNP, the risk, or log(OR) for a female is given by </a:t>
                </a:r>
                <a:r>
                  <a:rPr lang="en-GB" sz="1800" dirty="0">
                    <a:effectLst/>
                    <a:latin typeface="Calibri" panose="020F0502020204030204" pitchFamily="34" charset="0"/>
                    <a:ea typeface="Calibri" panose="020F0502020204030204" pitchFamily="34" charset="0"/>
                    <a:cs typeface="Calibri" panose="020F0502020204030204" pitchFamily="34" charset="0"/>
                  </a:rPr>
                  <a:t>β</a:t>
                </a:r>
                <a:r>
                  <a:rPr lang="en-GB" sz="1800" baseline="-25000" dirty="0">
                    <a:effectLst/>
                    <a:latin typeface="Calibri" panose="020F0502020204030204" pitchFamily="34" charset="0"/>
                    <a:ea typeface="Calibri" panose="020F0502020204030204" pitchFamily="34" charset="0"/>
                    <a:cs typeface="Arial" panose="020B0604020202020204" pitchFamily="34" charset="0"/>
                  </a:rPr>
                  <a:t>1</a:t>
                </a:r>
                <a:r>
                  <a:rPr lang="en-GB" sz="1800" dirty="0">
                    <a:effectLst/>
                    <a:latin typeface="Calibri" panose="020F0502020204030204" pitchFamily="34" charset="0"/>
                    <a:ea typeface="Calibri" panose="020F0502020204030204" pitchFamily="34" charset="0"/>
                    <a:cs typeface="Arial" panose="020B0604020202020204" pitchFamily="34" charset="0"/>
                  </a:rPr>
                  <a:t>, with the log(OR) for a male given by </a:t>
                </a:r>
                <a:r>
                  <a:rPr lang="en-GB" sz="1800" dirty="0">
                    <a:effectLst/>
                    <a:latin typeface="Calibri" panose="020F0502020204030204" pitchFamily="34" charset="0"/>
                    <a:ea typeface="Calibri" panose="020F0502020204030204" pitchFamily="34" charset="0"/>
                    <a:cs typeface="Calibri" panose="020F0502020204030204" pitchFamily="34" charset="0"/>
                  </a:rPr>
                  <a:t>β</a:t>
                </a:r>
                <a:r>
                  <a:rPr lang="en-GB" sz="1800" baseline="-25000" dirty="0">
                    <a:effectLst/>
                    <a:latin typeface="Calibri" panose="020F0502020204030204" pitchFamily="34" charset="0"/>
                    <a:ea typeface="Calibri" panose="020F0502020204030204" pitchFamily="34" charset="0"/>
                    <a:cs typeface="Arial" panose="020B0604020202020204" pitchFamily="34" charset="0"/>
                  </a:rPr>
                  <a:t>1</a:t>
                </a:r>
                <a:r>
                  <a:rPr lang="en-GB" sz="1800" dirty="0">
                    <a:effectLst/>
                    <a:latin typeface="Calibri" panose="020F0502020204030204" pitchFamily="34" charset="0"/>
                    <a:ea typeface="Calibri" panose="020F0502020204030204" pitchFamily="34" charset="0"/>
                    <a:cs typeface="Arial" panose="020B0604020202020204" pitchFamily="34" charset="0"/>
                  </a:rPr>
                  <a:t> + </a:t>
                </a:r>
                <a:r>
                  <a:rPr lang="en-GB" sz="1800" dirty="0">
                    <a:effectLst/>
                    <a:latin typeface="Calibri" panose="020F0502020204030204" pitchFamily="34" charset="0"/>
                    <a:ea typeface="Calibri" panose="020F0502020204030204" pitchFamily="34" charset="0"/>
                    <a:cs typeface="Calibri" panose="020F0502020204030204" pitchFamily="34" charset="0"/>
                  </a:rPr>
                  <a:t>β</a:t>
                </a:r>
                <a:r>
                  <a:rPr lang="en-GB" sz="1800" baseline="-25000" dirty="0">
                    <a:effectLst/>
                    <a:latin typeface="Calibri" panose="020F0502020204030204" pitchFamily="34" charset="0"/>
                    <a:ea typeface="Calibri" panose="020F0502020204030204" pitchFamily="34" charset="0"/>
                    <a:cs typeface="Arial" panose="020B0604020202020204" pitchFamily="34" charset="0"/>
                  </a:rPr>
                  <a:t>2</a:t>
                </a:r>
                <a:r>
                  <a:rPr lang="en-GB" sz="1800" dirty="0">
                    <a:effectLst/>
                    <a:latin typeface="Calibri" panose="020F0502020204030204" pitchFamily="34" charset="0"/>
                    <a:ea typeface="Calibri" panose="020F0502020204030204" pitchFamily="34" charset="0"/>
                    <a:cs typeface="Arial" panose="020B0604020202020204" pitchFamily="34" charset="0"/>
                  </a:rPr>
                  <a:t> + </a:t>
                </a:r>
                <a:r>
                  <a:rPr lang="en-GB" sz="1800" dirty="0">
                    <a:effectLst/>
                    <a:latin typeface="Calibri" panose="020F0502020204030204" pitchFamily="34" charset="0"/>
                    <a:ea typeface="Calibri" panose="020F0502020204030204" pitchFamily="34" charset="0"/>
                    <a:cs typeface="Calibri" panose="020F0502020204030204" pitchFamily="34" charset="0"/>
                  </a:rPr>
                  <a:t>β</a:t>
                </a:r>
                <a:r>
                  <a:rPr lang="en-GB" sz="1800" baseline="-25000" dirty="0">
                    <a:effectLst/>
                    <a:latin typeface="Calibri" panose="020F0502020204030204" pitchFamily="34" charset="0"/>
                    <a:ea typeface="Calibri" panose="020F0502020204030204" pitchFamily="34" charset="0"/>
                    <a:cs typeface="Arial" panose="020B0604020202020204" pitchFamily="34" charset="0"/>
                  </a:rPr>
                  <a:t>3</a:t>
                </a:r>
                <a:r>
                  <a:rPr lang="en-GB" sz="1800" dirty="0">
                    <a:effectLst/>
                    <a:latin typeface="Calibri" panose="020F0502020204030204" pitchFamily="34" charset="0"/>
                    <a:ea typeface="Calibri" panose="020F0502020204030204" pitchFamily="34" charset="0"/>
                    <a:cs typeface="Arial" panose="020B0604020202020204" pitchFamily="34" charset="0"/>
                  </a:rPr>
                  <a:t>. Both </a:t>
                </a:r>
                <a:r>
                  <a:rPr lang="en-GB" sz="1800" dirty="0">
                    <a:effectLst/>
                    <a:latin typeface="Calibri" panose="020F0502020204030204" pitchFamily="34" charset="0"/>
                    <a:ea typeface="Calibri" panose="020F0502020204030204" pitchFamily="34" charset="0"/>
                    <a:cs typeface="Calibri" panose="020F0502020204030204" pitchFamily="34" charset="0"/>
                  </a:rPr>
                  <a:t>β</a:t>
                </a:r>
                <a:r>
                  <a:rPr lang="en-GB" sz="1800" baseline="-25000" dirty="0">
                    <a:effectLst/>
                    <a:latin typeface="Calibri" panose="020F0502020204030204" pitchFamily="34" charset="0"/>
                    <a:ea typeface="Calibri" panose="020F0502020204030204" pitchFamily="34" charset="0"/>
                    <a:cs typeface="Arial" panose="020B0604020202020204" pitchFamily="34" charset="0"/>
                  </a:rPr>
                  <a:t>1</a:t>
                </a:r>
                <a:r>
                  <a:rPr lang="en-GB" sz="1800" dirty="0">
                    <a:effectLst/>
                    <a:latin typeface="Calibri" panose="020F0502020204030204" pitchFamily="34" charset="0"/>
                    <a:ea typeface="Calibri" panose="020F0502020204030204" pitchFamily="34" charset="0"/>
                    <a:cs typeface="Arial" panose="020B0604020202020204" pitchFamily="34" charset="0"/>
                  </a:rPr>
                  <a:t> and </a:t>
                </a:r>
                <a:r>
                  <a:rPr lang="en-GB" sz="1800" dirty="0">
                    <a:effectLst/>
                    <a:latin typeface="Calibri" panose="020F0502020204030204" pitchFamily="34" charset="0"/>
                    <a:ea typeface="Calibri" panose="020F0502020204030204" pitchFamily="34" charset="0"/>
                    <a:cs typeface="Calibri" panose="020F0502020204030204" pitchFamily="34" charset="0"/>
                  </a:rPr>
                  <a:t>β</a:t>
                </a:r>
                <a:r>
                  <a:rPr lang="en-GB" sz="1800" baseline="-25000" dirty="0">
                    <a:effectLst/>
                    <a:latin typeface="Calibri" panose="020F0502020204030204" pitchFamily="34" charset="0"/>
                    <a:ea typeface="Calibri" panose="020F0502020204030204" pitchFamily="34" charset="0"/>
                    <a:cs typeface="Arial" panose="020B0604020202020204" pitchFamily="34" charset="0"/>
                  </a:rPr>
                  <a:t>3</a:t>
                </a:r>
                <a:r>
                  <a:rPr lang="en-GB" sz="1800" dirty="0">
                    <a:effectLst/>
                    <a:latin typeface="Calibri" panose="020F0502020204030204" pitchFamily="34" charset="0"/>
                    <a:ea typeface="Calibri" panose="020F0502020204030204" pitchFamily="34" charset="0"/>
                    <a:cs typeface="Arial" panose="020B0604020202020204" pitchFamily="34" charset="0"/>
                  </a:rPr>
                  <a:t> increment for each copy of the effect allele, whilst</a:t>
                </a:r>
                <a:r>
                  <a:rPr lang="en-GB" sz="1800" dirty="0">
                    <a:effectLst/>
                    <a:latin typeface="Calibri" panose="020F0502020204030204" pitchFamily="34" charset="0"/>
                    <a:ea typeface="Calibri" panose="020F0502020204030204" pitchFamily="34" charset="0"/>
                    <a:cs typeface="Calibri" panose="020F0502020204030204" pitchFamily="34" charset="0"/>
                  </a:rPr>
                  <a:t> β</a:t>
                </a:r>
                <a:r>
                  <a:rPr lang="en-GB" sz="1800" baseline="-25000" dirty="0">
                    <a:effectLst/>
                    <a:latin typeface="Calibri" panose="020F0502020204030204" pitchFamily="34" charset="0"/>
                    <a:ea typeface="Calibri" panose="020F0502020204030204" pitchFamily="34" charset="0"/>
                    <a:cs typeface="Arial" panose="020B0604020202020204" pitchFamily="34" charset="0"/>
                  </a:rPr>
                  <a:t>2</a:t>
                </a:r>
                <a:r>
                  <a:rPr lang="en-GB" sz="1800" dirty="0">
                    <a:effectLst/>
                    <a:latin typeface="Calibri" panose="020F0502020204030204" pitchFamily="34" charset="0"/>
                    <a:ea typeface="Calibri" panose="020F0502020204030204" pitchFamily="34" charset="0"/>
                    <a:cs typeface="Arial" panose="020B0604020202020204" pitchFamily="34" charset="0"/>
                  </a:rPr>
                  <a:t> is constant within a SNP.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Arial" panose="020B0604020202020204" pitchFamily="34" charset="0"/>
                  </a:rPr>
                  <a:t>The 3 studies were meta-analysed using PLINK1.9 using a fixed-effect, inverse-variance weighted meta-analysis to give one effect size per SNP.</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mc:Fallback>
      </mc:AlternateContent>
      <p:sp>
        <p:nvSpPr>
          <p:cNvPr id="4" name="Slide Number Placeholder 3"/>
          <p:cNvSpPr>
            <a:spLocks noGrp="1"/>
          </p:cNvSpPr>
          <p:nvPr>
            <p:ph type="sldNum" sz="quarter" idx="5"/>
          </p:nvPr>
        </p:nvSpPr>
        <p:spPr/>
        <p:txBody>
          <a:bodyPr/>
          <a:lstStyle/>
          <a:p>
            <a:fld id="{DEE6C041-0E7C-436D-929E-1647F996B447}" type="slidenum">
              <a:rPr lang="en-GB" smtClean="0"/>
              <a:t>12</a:t>
            </a:fld>
            <a:endParaRPr lang="en-GB" dirty="0"/>
          </a:p>
        </p:txBody>
      </p:sp>
    </p:spTree>
    <p:extLst>
      <p:ext uri="{BB962C8B-B14F-4D97-AF65-F5344CB8AC3E}">
        <p14:creationId xmlns:p14="http://schemas.microsoft.com/office/powerpoint/2010/main" val="1761558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dirty="0"/>
              <a:t>The most predictive SNPs for IPF risk do not have large sex interaction p-values.</a:t>
            </a:r>
          </a:p>
          <a:p>
            <a:pPr>
              <a:lnSpc>
                <a:spcPct val="107000"/>
              </a:lnSpc>
              <a:spcAft>
                <a:spcPts val="800"/>
              </a:spcAft>
            </a:pPr>
            <a:r>
              <a:rPr lang="en-GB" dirty="0"/>
              <a:t>Given that a PRS of the 15 known IPF risk variants did not show any sex difference this is to be expected.</a:t>
            </a:r>
          </a:p>
        </p:txBody>
      </p:sp>
      <p:sp>
        <p:nvSpPr>
          <p:cNvPr id="4" name="Slide Number Placeholder 3"/>
          <p:cNvSpPr>
            <a:spLocks noGrp="1"/>
          </p:cNvSpPr>
          <p:nvPr>
            <p:ph type="sldNum" sz="quarter" idx="5"/>
          </p:nvPr>
        </p:nvSpPr>
        <p:spPr/>
        <p:txBody>
          <a:bodyPr/>
          <a:lstStyle/>
          <a:p>
            <a:fld id="{DEE6C041-0E7C-436D-929E-1647F996B447}" type="slidenum">
              <a:rPr lang="en-GB" smtClean="0"/>
              <a:t>13</a:t>
            </a:fld>
            <a:endParaRPr lang="en-GB" dirty="0"/>
          </a:p>
        </p:txBody>
      </p:sp>
    </p:spTree>
    <p:extLst>
      <p:ext uri="{BB962C8B-B14F-4D97-AF65-F5344CB8AC3E}">
        <p14:creationId xmlns:p14="http://schemas.microsoft.com/office/powerpoint/2010/main" val="4014052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Calibri" panose="020F0502020204030204" pitchFamily="34" charset="0"/>
              </a:rPr>
              <a:t>Within the sex interaction analysis there were 3,710,485 Male SNPs </a:t>
            </a:r>
            <a:r>
              <a:rPr lang="en-GB" sz="1800" dirty="0">
                <a:effectLst/>
                <a:latin typeface="Calibri" panose="020F0502020204030204" pitchFamily="34" charset="0"/>
                <a:ea typeface="Calibri" panose="020F0502020204030204" pitchFamily="34" charset="0"/>
                <a:cs typeface="Arial" panose="020B0604020202020204" pitchFamily="34" charset="0"/>
              </a:rPr>
              <a:t>(OR &gt; 1 in sex-interaction term), </a:t>
            </a:r>
            <a:r>
              <a:rPr lang="en-GB" sz="1800" dirty="0">
                <a:effectLst/>
                <a:latin typeface="Calibri" panose="020F0502020204030204" pitchFamily="34" charset="0"/>
                <a:ea typeface="Calibri" panose="020F0502020204030204" pitchFamily="34" charset="0"/>
                <a:cs typeface="Calibri" panose="020F0502020204030204" pitchFamily="34" charset="0"/>
              </a:rPr>
              <a:t>and 3,840,584</a:t>
            </a:r>
            <a:r>
              <a:rPr lang="en-GB" sz="1800" dirty="0">
                <a:effectLst/>
                <a:latin typeface="Calibri" panose="020F0502020204030204" pitchFamily="34" charset="0"/>
                <a:ea typeface="Calibri" panose="020F0502020204030204" pitchFamily="34" charset="0"/>
                <a:cs typeface="Arial" panose="020B0604020202020204" pitchFamily="34" charset="0"/>
              </a:rPr>
              <a:t> Female SNPs (OR &lt; 1 in sex-interaction term</a:t>
            </a:r>
            <a:r>
              <a:rPr lang="en-GB" sz="1800" dirty="0">
                <a:effectLst/>
                <a:latin typeface="Calibri" panose="020F0502020204030204" pitchFamily="34" charset="0"/>
                <a:ea typeface="Calibri" panose="020F0502020204030204" pitchFamily="34" charset="0"/>
                <a:cs typeface="Calibri" panose="020F0502020204030204" pitchFamily="34" charset="0"/>
              </a:rPr>
              <a:t>). 2804 SNPs had an OR of exactly 1 and these were excluded from this analysis. Note that the </a:t>
            </a:r>
            <a:r>
              <a:rPr lang="en-GB" sz="1800" i="1" dirty="0">
                <a:effectLst/>
                <a:latin typeface="Calibri" panose="020F0502020204030204" pitchFamily="34" charset="0"/>
                <a:ea typeface="Calibri" panose="020F0502020204030204" pitchFamily="34" charset="0"/>
                <a:cs typeface="Calibri" panose="020F0502020204030204" pitchFamily="34" charset="0"/>
              </a:rPr>
              <a:t>MUC5B</a:t>
            </a:r>
            <a:r>
              <a:rPr lang="en-GB" sz="1800" dirty="0">
                <a:effectLst/>
                <a:latin typeface="Calibri" panose="020F0502020204030204" pitchFamily="34" charset="0"/>
                <a:ea typeface="Calibri" panose="020F0502020204030204" pitchFamily="34" charset="0"/>
                <a:cs typeface="Calibri" panose="020F0502020204030204" pitchFamily="34" charset="0"/>
              </a:rPr>
              <a:t> variant with an OR of </a:t>
            </a:r>
            <a:r>
              <a:rPr lang="en-GB" sz="1800" dirty="0">
                <a:effectLst/>
                <a:latin typeface="Calibri" panose="020F0502020204030204" pitchFamily="34" charset="0"/>
                <a:ea typeface="Calibri" panose="020F0502020204030204" pitchFamily="34" charset="0"/>
                <a:cs typeface="Arial" panose="020B0604020202020204" pitchFamily="34" charset="0"/>
              </a:rPr>
              <a:t>1.083 is considered a Male SNP here. After clumping and the removal of ambiguous SNPs, 235,933 Male SNPs and 243,289 Female SNPs remained for polygenic scoring using the sex-agnostic effect sizes.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DEE6C041-0E7C-436D-929E-1647F996B447}" type="slidenum">
              <a:rPr lang="en-GB" smtClean="0"/>
              <a:t>14</a:t>
            </a:fld>
            <a:endParaRPr lang="en-GB" dirty="0"/>
          </a:p>
        </p:txBody>
      </p:sp>
    </p:spTree>
    <p:extLst>
      <p:ext uri="{BB962C8B-B14F-4D97-AF65-F5344CB8AC3E}">
        <p14:creationId xmlns:p14="http://schemas.microsoft.com/office/powerpoint/2010/main" val="2705773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EE6C041-0E7C-436D-929E-1647F996B447}" type="slidenum">
              <a:rPr lang="en-GB" smtClean="0"/>
              <a:t>15</a:t>
            </a:fld>
            <a:endParaRPr lang="en-GB" dirty="0"/>
          </a:p>
        </p:txBody>
      </p:sp>
    </p:spTree>
    <p:extLst>
      <p:ext uri="{BB962C8B-B14F-4D97-AF65-F5344CB8AC3E}">
        <p14:creationId xmlns:p14="http://schemas.microsoft.com/office/powerpoint/2010/main" val="3677039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DEE6C041-0E7C-436D-929E-1647F996B447}" type="slidenum">
              <a:rPr lang="en-GB" smtClean="0"/>
              <a:t>16</a:t>
            </a:fld>
            <a:endParaRPr lang="en-GB" dirty="0"/>
          </a:p>
        </p:txBody>
      </p:sp>
    </p:spTree>
    <p:extLst>
      <p:ext uri="{BB962C8B-B14F-4D97-AF65-F5344CB8AC3E}">
        <p14:creationId xmlns:p14="http://schemas.microsoft.com/office/powerpoint/2010/main" val="2442048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DEE6C041-0E7C-436D-929E-1647F996B447}" type="slidenum">
              <a:rPr lang="en-GB" smtClean="0"/>
              <a:t>17</a:t>
            </a:fld>
            <a:endParaRPr lang="en-GB" dirty="0"/>
          </a:p>
        </p:txBody>
      </p:sp>
    </p:spTree>
    <p:extLst>
      <p:ext uri="{BB962C8B-B14F-4D97-AF65-F5344CB8AC3E}">
        <p14:creationId xmlns:p14="http://schemas.microsoft.com/office/powerpoint/2010/main" val="1566219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0" dirty="0">
                <a:effectLst/>
                <a:latin typeface="Calibri" panose="020F0502020204030204" pitchFamily="34" charset="0"/>
                <a:ea typeface="Calibri" panose="020F0502020204030204" pitchFamily="34" charset="0"/>
                <a:cs typeface="Times New Roman" panose="02020603050405020304" pitchFamily="18" charset="0"/>
              </a:rPr>
              <a:t>IPF – Idiopathic pulmonary fibrosis is a rare and devastating lung disease with a median survival time of just 3 – 5 years. It results in irreversible scarring and progressively worsening lung function. </a:t>
            </a:r>
            <a:br>
              <a:rPr lang="en-US" sz="1800" b="0" dirty="0">
                <a:effectLst/>
                <a:latin typeface="Calibri" panose="020F0502020204030204" pitchFamily="34" charset="0"/>
                <a:ea typeface="Calibri" panose="020F0502020204030204" pitchFamily="34" charset="0"/>
                <a:cs typeface="Times New Roman" panose="02020603050405020304" pitchFamily="18" charset="0"/>
              </a:rPr>
            </a:br>
            <a:br>
              <a:rPr lang="en-US" sz="1800" b="0" dirty="0">
                <a:effectLst/>
                <a:latin typeface="Calibri" panose="020F0502020204030204" pitchFamily="34" charset="0"/>
                <a:ea typeface="Calibri" panose="020F0502020204030204" pitchFamily="34" charset="0"/>
                <a:cs typeface="Times New Roman" panose="02020603050405020304" pitchFamily="18" charset="0"/>
              </a:rPr>
            </a:br>
            <a:r>
              <a:rPr lang="en-US" sz="1800" b="0" dirty="0">
                <a:effectLst/>
                <a:latin typeface="Calibri" panose="020F0502020204030204" pitchFamily="34" charset="0"/>
                <a:ea typeface="Calibri" panose="020F0502020204030204" pitchFamily="34" charset="0"/>
                <a:cs typeface="Times New Roman" panose="02020603050405020304" pitchFamily="18" charset="0"/>
              </a:rPr>
              <a:t>About 70% of people diagnosed with IPF are male.  </a:t>
            </a:r>
          </a:p>
          <a:p>
            <a:pPr marL="0" marR="0">
              <a:lnSpc>
                <a:spcPct val="107000"/>
              </a:lnSpc>
              <a:spcBef>
                <a:spcPts val="0"/>
              </a:spcBef>
              <a:spcAft>
                <a:spcPts val="800"/>
              </a:spcAft>
            </a:pP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0" dirty="0">
                <a:effectLst/>
                <a:latin typeface="Calibri" panose="020F0502020204030204" pitchFamily="34" charset="0"/>
                <a:ea typeface="Calibri" panose="020F0502020204030204" pitchFamily="34" charset="0"/>
                <a:cs typeface="Times New Roman" panose="02020603050405020304" pitchFamily="18" charset="0"/>
              </a:rPr>
              <a:t>IPF risk is influenced by genetic factors and genome wide association studies (GWAS) have discovered a number of individual genetic variants associated with IPF, with the group at Leicester at the forefront of this research (nice paper Richard).</a:t>
            </a:r>
            <a:r>
              <a:rPr lang="en-US" sz="1800" b="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0" dirty="0">
                <a:effectLst/>
                <a:latin typeface="Calibri" panose="020F0502020204030204" pitchFamily="34" charset="0"/>
                <a:ea typeface="Calibri" panose="020F0502020204030204" pitchFamily="34" charset="0"/>
                <a:cs typeface="Calibri" panose="020F0502020204030204" pitchFamily="34" charset="0"/>
              </a:rPr>
              <a:t> </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0" dirty="0">
                <a:effectLst/>
                <a:latin typeface="Calibri" panose="020F0502020204030204" pitchFamily="34" charset="0"/>
                <a:ea typeface="Calibri" panose="020F0502020204030204" pitchFamily="34" charset="0"/>
                <a:cs typeface="Calibri" panose="020F0502020204030204" pitchFamily="34" charset="0"/>
              </a:rPr>
              <a:t>Recently, sex differences in the genetic architecture of other traits have been identified. Establishing if such a sex difference exists in IPF could increase our understanding of the disease. Additionally, this project aims to test whether taking sex into account can help to improve prediction accuracy of a polygenic risk score (PRS).</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AIMS: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1) To investigate the existence of any sex differences in the genetic architecture of IPF.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2) To test whether taking sex into account can help to improve prediction accuracy of a PRS.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DEE6C041-0E7C-436D-929E-1647F996B447}" type="slidenum">
              <a:rPr lang="en-GB" smtClean="0"/>
              <a:t>2</a:t>
            </a:fld>
            <a:endParaRPr lang="en-GB" dirty="0"/>
          </a:p>
        </p:txBody>
      </p:sp>
    </p:spTree>
    <p:extLst>
      <p:ext uri="{BB962C8B-B14F-4D97-AF65-F5344CB8AC3E}">
        <p14:creationId xmlns:p14="http://schemas.microsoft.com/office/powerpoint/2010/main" val="3505609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Rather than focus on individual associations, the effect of multiple SNPs can be combined into a cumulative estimate of risk. Generally, the polygenic score provides a measure of individual risk based on the sum of risk alleles a subject possesses weighted by the effect size of each risk allele. For a binary trait like IPF the effect sizes are the beta coefficients (log Odds Ratios) taken from an initial training sample (base data) – a GWAS with as large a sample size as possible. The score is then applied to a target sample with individual genotype and phenotype data.</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Moving onto the data. I’m basically using 2 quite large datasets.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First, the summary statistics from the Allen et al study mentioned previously. However, because IPF is a rare disease, the sample size is still fairly small in GWAS terms.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second dataset is our target data. This is made up of 793 cases, of which 196 are female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controls are from the UK biobank and were selected so that the age, sex and smoking history matched the overall distributions found in the cases.</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1800" b="0" dirty="0">
                <a:effectLst/>
                <a:latin typeface="Calibri" panose="020F0502020204030204" pitchFamily="34" charset="0"/>
                <a:ea typeface="Calibri" panose="020F0502020204030204" pitchFamily="34" charset="0"/>
                <a:cs typeface="Times New Roman" panose="02020603050405020304" pitchFamily="18" charset="0"/>
              </a:rPr>
              <a:t>If there are differences in the genetic risk factors between males and females, we might expect a score calculated using GWAS summary statistics (which contain more males than females) to perform less well when applied to the females in our target data. </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EE6C041-0E7C-436D-929E-1647F996B447}" type="slidenum">
              <a:rPr lang="en-GB" smtClean="0"/>
              <a:t>3</a:t>
            </a:fld>
            <a:endParaRPr lang="en-GB" dirty="0"/>
          </a:p>
        </p:txBody>
      </p:sp>
    </p:spTree>
    <p:extLst>
      <p:ext uri="{BB962C8B-B14F-4D97-AF65-F5344CB8AC3E}">
        <p14:creationId xmlns:p14="http://schemas.microsoft.com/office/powerpoint/2010/main" val="3630097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initial analysis of the 15 SNP GRS using sex-agnostic effect sizes showed that the combining effects from the 15 known IPF risk variants produced a score that was highly associated with IPF (OR 2.67; p=1.49 x 10</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-160</a:t>
            </a:r>
            <a:r>
              <a:rPr lang="en-US" sz="1800" dirty="0">
                <a:effectLst/>
                <a:latin typeface="Calibri" panose="020F0502020204030204" pitchFamily="34" charset="0"/>
                <a:ea typeface="Calibri" panose="020F0502020204030204" pitchFamily="34" charset="0"/>
                <a:cs typeface="Times New Roman" panose="02020603050405020304" pitchFamily="18" charset="0"/>
              </a:rPr>
              <a:t>) with a moderately high discriminative ability between cases and controls (AUC 0.787 CI: 0.768 to 0.806). </a:t>
            </a:r>
          </a:p>
          <a:p>
            <a:pPr marL="0" marR="0">
              <a:lnSpc>
                <a:spcPct val="200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Stratifying the score by sex did not improve predictive accuracy (males 0.791 CI: 0.769 to 0.814); females 0.773 CI: 0.733 to 0.812; p = 0.385). The clinical utility of the score was considered and, despite the moderately high AUC, the positive predictive value at population level was low. </a:t>
            </a:r>
          </a:p>
          <a:p>
            <a:endParaRPr lang="en-GB" dirty="0"/>
          </a:p>
          <a:p>
            <a:endParaRPr lang="en-GB" dirty="0"/>
          </a:p>
          <a:p>
            <a:pPr>
              <a:lnSpc>
                <a:spcPct val="107000"/>
              </a:lnSpc>
              <a:spcAft>
                <a:spcPts val="800"/>
              </a:spcAft>
            </a:pPr>
            <a:endParaRPr lang="en-GB" dirty="0"/>
          </a:p>
          <a:p>
            <a:pPr>
              <a:lnSpc>
                <a:spcPct val="107000"/>
              </a:lnSpc>
              <a:spcAft>
                <a:spcPts val="800"/>
              </a:spcAft>
            </a:pPr>
            <a:br>
              <a:rPr lang="en-GB" dirty="0"/>
            </a:br>
            <a:r>
              <a:rPr lang="en-GB" dirty="0"/>
              <a:t>If there were differences in the genetic risk profiles between sexes, then we simply haven’t had the power in current GWAS for variants that are more associated with IPF risk in females to achieve genome wide significance. In other words, we need to look beyond just the known genetic associations.</a:t>
            </a:r>
          </a:p>
          <a:p>
            <a:endParaRPr lang="en-GB" dirty="0"/>
          </a:p>
          <a:p>
            <a:endParaRPr lang="en-GB" dirty="0"/>
          </a:p>
          <a:p>
            <a:endParaRPr lang="en-GB" dirty="0"/>
          </a:p>
          <a:p>
            <a:endParaRPr lang="en-GB" dirty="0"/>
          </a:p>
          <a:p>
            <a:r>
              <a:rPr lang="en-GB" dirty="0"/>
              <a:t>The AUC looks good, but remember that IPF is a rare disease, so the positive predictive value – which is the probability that someone with a score above a particular cut-off actually has IPF will be low at any of the chosen cut-offs.</a:t>
            </a:r>
            <a:br>
              <a:rPr lang="en-GB" dirty="0"/>
            </a:br>
            <a:endParaRPr lang="en-GB" dirty="0"/>
          </a:p>
          <a:p>
            <a:endParaRPr lang="en-GB" dirty="0"/>
          </a:p>
          <a:p>
            <a:endParaRPr lang="en-GB" dirty="0"/>
          </a:p>
          <a:p>
            <a:r>
              <a:rPr lang="en-GB" dirty="0"/>
              <a:t>Prevalence difficult to estimate accurately because of inconsistent case definition and difficulty diagnosing, but estimates in the literature range from  to 1.25 to 63 cases per 100,000 population. </a:t>
            </a:r>
            <a:br>
              <a:rPr lang="en-GB" dirty="0"/>
            </a:br>
            <a:r>
              <a:rPr lang="en-GB" dirty="0"/>
              <a:t>Prevalence is higher in over 65s (as might be expected), but even then, we may no get much clinical utility from applying this score.</a:t>
            </a:r>
          </a:p>
          <a:p>
            <a:endParaRPr lang="en-GB" dirty="0"/>
          </a:p>
          <a:p>
            <a:r>
              <a:rPr lang="en-GB" dirty="0"/>
              <a:t>Sensitivity – proportion of patients with IPF who are correctly identified as having IPF at a given cut-off</a:t>
            </a:r>
            <a:br>
              <a:rPr lang="en-GB" dirty="0"/>
            </a:br>
            <a:r>
              <a:rPr lang="en-GB" dirty="0"/>
              <a:t>Specificity – proportion of patients without IPF who are correctly identified as not having IPF</a:t>
            </a:r>
            <a:br>
              <a:rPr lang="en-GB" dirty="0"/>
            </a:br>
            <a:br>
              <a:rPr lang="en-GB" dirty="0"/>
            </a:br>
            <a:r>
              <a:rPr lang="en-GB" dirty="0"/>
              <a:t>No sex difference when looking at these 15 known risk loci. However, if the genetic risk profile was different between sexes we might expect that variants that are more associated with IPF risk in females would not have the power to achieve genome wide significance in the GWAS performed to date</a:t>
            </a:r>
          </a:p>
        </p:txBody>
      </p:sp>
      <p:sp>
        <p:nvSpPr>
          <p:cNvPr id="4" name="Slide Number Placeholder 3"/>
          <p:cNvSpPr>
            <a:spLocks noGrp="1"/>
          </p:cNvSpPr>
          <p:nvPr>
            <p:ph type="sldNum" sz="quarter" idx="5"/>
          </p:nvPr>
        </p:nvSpPr>
        <p:spPr/>
        <p:txBody>
          <a:bodyPr/>
          <a:lstStyle/>
          <a:p>
            <a:fld id="{DEE6C041-0E7C-436D-929E-1647F996B447}" type="slidenum">
              <a:rPr lang="en-GB" smtClean="0"/>
              <a:t>4</a:t>
            </a:fld>
            <a:endParaRPr lang="en-GB" dirty="0"/>
          </a:p>
        </p:txBody>
      </p:sp>
    </p:spTree>
    <p:extLst>
      <p:ext uri="{BB962C8B-B14F-4D97-AF65-F5344CB8AC3E}">
        <p14:creationId xmlns:p14="http://schemas.microsoft.com/office/powerpoint/2010/main" val="573004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expand the GRS to PRS scoring with many p-value thresholds,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PRSice</a:t>
            </a:r>
            <a:r>
              <a:rPr lang="en-US" sz="1800" dirty="0">
                <a:effectLst/>
                <a:latin typeface="Calibri" panose="020F0502020204030204" pitchFamily="34" charset="0"/>
                <a:ea typeface="Calibri" panose="020F0502020204030204" pitchFamily="34" charset="0"/>
                <a:cs typeface="Times New Roman" panose="02020603050405020304" pitchFamily="18" charset="0"/>
              </a:rPr>
              <a:t> v1.25 was used. </a:t>
            </a:r>
          </a:p>
          <a:p>
            <a:pPr marL="0" marR="0">
              <a:lnSpc>
                <a:spcPct val="200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Some sex differences were seen when performing PRS scoring using the sex-agnostic weightings with a maximum difference at around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pT</a:t>
            </a:r>
            <a:r>
              <a:rPr lang="en-US" sz="1800" dirty="0">
                <a:effectLst/>
                <a:latin typeface="Calibri" panose="020F0502020204030204" pitchFamily="34" charset="0"/>
                <a:ea typeface="Calibri" panose="020F0502020204030204" pitchFamily="34" charset="0"/>
                <a:cs typeface="Times New Roman" panose="02020603050405020304" pitchFamily="18" charset="0"/>
              </a:rPr>
              <a:t>=0.1. The p-value of difference between the AUC was 0.0022.  </a:t>
            </a:r>
          </a:p>
          <a:p>
            <a:pPr marL="0" marR="0">
              <a:lnSpc>
                <a:spcPct val="200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Optimising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for predictive accuracy by sex did not produce improved scores compared to the GRS (males p value threshold 1x10</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-6</a:t>
            </a:r>
            <a:r>
              <a:rPr lang="en-US" sz="1800" dirty="0">
                <a:effectLst/>
                <a:latin typeface="Calibri" panose="020F0502020204030204" pitchFamily="34" charset="0"/>
                <a:ea typeface="Calibri" panose="020F0502020204030204" pitchFamily="34" charset="0"/>
                <a:cs typeface="Times New Roman" panose="02020603050405020304" pitchFamily="18" charset="0"/>
              </a:rPr>
              <a:t>, AUC 0.753 CI: 0.730 to 0.776; females p value threshold 1x10</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-5</a:t>
            </a:r>
            <a:r>
              <a:rPr lang="en-US" sz="1800" dirty="0">
                <a:effectLst/>
                <a:latin typeface="Calibri" panose="020F0502020204030204" pitchFamily="34" charset="0"/>
                <a:ea typeface="Calibri" panose="020F0502020204030204" pitchFamily="34" charset="0"/>
                <a:cs typeface="Times New Roman" panose="02020603050405020304" pitchFamily="18" charset="0"/>
              </a:rPr>
              <a:t>, AUC 0.747 CI: 0.707 to 0.788). In other words, these analyses yielded no improvements over the GRS seen on the previous slide</a:t>
            </a:r>
          </a:p>
        </p:txBody>
      </p:sp>
      <p:sp>
        <p:nvSpPr>
          <p:cNvPr id="4" name="Slide Number Placeholder 3"/>
          <p:cNvSpPr>
            <a:spLocks noGrp="1"/>
          </p:cNvSpPr>
          <p:nvPr>
            <p:ph type="sldNum" sz="quarter" idx="5"/>
          </p:nvPr>
        </p:nvSpPr>
        <p:spPr/>
        <p:txBody>
          <a:bodyPr/>
          <a:lstStyle/>
          <a:p>
            <a:fld id="{DEE6C041-0E7C-436D-929E-1647F996B447}" type="slidenum">
              <a:rPr lang="en-GB" smtClean="0"/>
              <a:t>5</a:t>
            </a:fld>
            <a:endParaRPr lang="en-GB" dirty="0"/>
          </a:p>
        </p:txBody>
      </p:sp>
    </p:spTree>
    <p:extLst>
      <p:ext uri="{BB962C8B-B14F-4D97-AF65-F5344CB8AC3E}">
        <p14:creationId xmlns:p14="http://schemas.microsoft.com/office/powerpoint/2010/main" val="1015841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200000"/>
              </a:lnSpc>
              <a:spcBef>
                <a:spcPts val="0"/>
              </a:spcBef>
              <a:spcAft>
                <a:spcPts val="80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We meta-</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analysed</a:t>
            </a:r>
            <a:r>
              <a:rPr lang="en-US" sz="1200" dirty="0">
                <a:effectLst/>
                <a:latin typeface="Calibri" panose="020F0502020204030204" pitchFamily="34" charset="0"/>
                <a:ea typeface="Calibri" panose="020F0502020204030204" pitchFamily="34" charset="0"/>
                <a:cs typeface="Times New Roman" panose="02020603050405020304" pitchFamily="18" charset="0"/>
              </a:rPr>
              <a:t> the SNP term – which was equivalent to the effect size estimate for females (in our parameterization) and looked at PRS scores using these effect estimates. Using the sex specific estimates did not improve predictive accuracy in females.</a:t>
            </a:r>
          </a:p>
          <a:p>
            <a:pPr marL="0" marR="0">
              <a:lnSpc>
                <a:spcPct val="200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 performed a GWAS of the female specific  effect estimates. No signals reached genome wide significance, but it highlighted 16 variants of interest </a:t>
            </a:r>
            <a:r>
              <a:rPr lang="en-US" sz="1200" dirty="0">
                <a:effectLst/>
                <a:latin typeface="Calibri" panose="020F0502020204030204" pitchFamily="34" charset="0"/>
                <a:ea typeface="Calibri" panose="020F0502020204030204" pitchFamily="34" charset="0"/>
              </a:rPr>
              <a:t>including a variant in </a:t>
            </a:r>
            <a:r>
              <a:rPr lang="en-US" sz="1200" i="1" dirty="0">
                <a:effectLst/>
                <a:latin typeface="Calibri" panose="020F0502020204030204" pitchFamily="34" charset="0"/>
                <a:ea typeface="Calibri" panose="020F0502020204030204" pitchFamily="34" charset="0"/>
              </a:rPr>
              <a:t>ADAM33, </a:t>
            </a:r>
            <a:r>
              <a:rPr lang="en-US" sz="1200" dirty="0">
                <a:effectLst/>
                <a:latin typeface="Calibri" panose="020F0502020204030204" pitchFamily="34" charset="0"/>
                <a:ea typeface="Calibri" panose="020F0502020204030204" pitchFamily="34" charset="0"/>
              </a:rPr>
              <a:t>a gene which has been previously implicated in IPF</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200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When these were added to the GRS they did not improve the predictive accuracy with either sex-agnostic or female-specific effect estimates.</a:t>
            </a:r>
          </a:p>
          <a:p>
            <a:pPr>
              <a:lnSpc>
                <a:spcPct val="107000"/>
              </a:lnSpc>
              <a:spcAft>
                <a:spcPts val="800"/>
              </a:spcAft>
            </a:pPr>
            <a:endParaRPr lang="en-GB" dirty="0"/>
          </a:p>
          <a:p>
            <a:pPr>
              <a:lnSpc>
                <a:spcPct val="107000"/>
              </a:lnSpc>
              <a:spcAft>
                <a:spcPts val="800"/>
              </a:spcAft>
            </a:pPr>
            <a:endParaRPr lang="en-GB" dirty="0"/>
          </a:p>
          <a:p>
            <a:pPr>
              <a:lnSpc>
                <a:spcPct val="107000"/>
              </a:lnSpc>
              <a:spcAft>
                <a:spcPts val="800"/>
              </a:spcAft>
            </a:pPr>
            <a:endParaRPr lang="en-GB" dirty="0"/>
          </a:p>
        </p:txBody>
      </p:sp>
      <p:sp>
        <p:nvSpPr>
          <p:cNvPr id="4" name="Slide Number Placeholder 3"/>
          <p:cNvSpPr>
            <a:spLocks noGrp="1"/>
          </p:cNvSpPr>
          <p:nvPr>
            <p:ph type="sldNum" sz="quarter" idx="5"/>
          </p:nvPr>
        </p:nvSpPr>
        <p:spPr/>
        <p:txBody>
          <a:bodyPr/>
          <a:lstStyle/>
          <a:p>
            <a:fld id="{DEE6C041-0E7C-436D-929E-1647F996B447}" type="slidenum">
              <a:rPr lang="en-GB" smtClean="0"/>
              <a:t>6</a:t>
            </a:fld>
            <a:endParaRPr lang="en-GB" dirty="0"/>
          </a:p>
        </p:txBody>
      </p:sp>
    </p:spTree>
    <p:extLst>
      <p:ext uri="{BB962C8B-B14F-4D97-AF65-F5344CB8AC3E}">
        <p14:creationId xmlns:p14="http://schemas.microsoft.com/office/powerpoint/2010/main" val="4149429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further considered using the results of a sex-interaction GWAS. </a:t>
            </a:r>
          </a:p>
          <a:p>
            <a:pPr marL="0" marR="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direction of the effect of the sex interaction term was used to inform the selection of SNPs before creating a PRS. We partitioned the SNPs from the sex-agnostic GWAS into ‘male’ or ‘female’ subsets to see if these showed sex differences when tested against the target data.</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Within this project we have established that PRS scores can be used to investigate sex differences in genetic architecture of a rare complex trait such as IPF.</a:t>
            </a:r>
          </a:p>
          <a:p>
            <a:pPr marL="0" marR="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GRS of just the known IPF risk variants had moderate predictive accuracy with an overall AUC of 0.787. </a:t>
            </a:r>
          </a:p>
          <a:p>
            <a:pPr marL="0" marR="0">
              <a:lnSpc>
                <a:spcPct val="200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None of the more complex analyses improved on this.</a:t>
            </a:r>
          </a:p>
          <a:p>
            <a:pPr marL="0" marR="0">
              <a:lnSpc>
                <a:spcPct val="200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More work needs to be done with larger datasets and sex-specific GWAS before we can conclude whether there are sex differences within the genetics of IPF. However, at present, there is no evidence to recommend that sex-specific PRS scores be considered for risk prediction.</a:t>
            </a:r>
          </a:p>
          <a:p>
            <a:endParaRPr lang="en-GB" dirty="0"/>
          </a:p>
        </p:txBody>
      </p:sp>
      <p:sp>
        <p:nvSpPr>
          <p:cNvPr id="4" name="Slide Number Placeholder 3"/>
          <p:cNvSpPr>
            <a:spLocks noGrp="1"/>
          </p:cNvSpPr>
          <p:nvPr>
            <p:ph type="sldNum" sz="quarter" idx="5"/>
          </p:nvPr>
        </p:nvSpPr>
        <p:spPr/>
        <p:txBody>
          <a:bodyPr/>
          <a:lstStyle/>
          <a:p>
            <a:fld id="{DEE6C041-0E7C-436D-929E-1647F996B447}" type="slidenum">
              <a:rPr lang="en-GB" smtClean="0"/>
              <a:t>7</a:t>
            </a:fld>
            <a:endParaRPr lang="en-GB" dirty="0"/>
          </a:p>
        </p:txBody>
      </p:sp>
    </p:spTree>
    <p:extLst>
      <p:ext uri="{BB962C8B-B14F-4D97-AF65-F5344CB8AC3E}">
        <p14:creationId xmlns:p14="http://schemas.microsoft.com/office/powerpoint/2010/main" val="85694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That concludes my presentation and I’d now be very happy to take any questions or comments.</a:t>
            </a:r>
          </a:p>
        </p:txBody>
      </p:sp>
      <p:sp>
        <p:nvSpPr>
          <p:cNvPr id="4" name="Slide Number Placeholder 3"/>
          <p:cNvSpPr>
            <a:spLocks noGrp="1"/>
          </p:cNvSpPr>
          <p:nvPr>
            <p:ph type="sldNum" sz="quarter" idx="5"/>
          </p:nvPr>
        </p:nvSpPr>
        <p:spPr/>
        <p:txBody>
          <a:bodyPr/>
          <a:lstStyle/>
          <a:p>
            <a:fld id="{DEE6C041-0E7C-436D-929E-1647F996B447}" type="slidenum">
              <a:rPr lang="en-GB" smtClean="0"/>
              <a:t>8</a:t>
            </a:fld>
            <a:endParaRPr lang="en-GB" dirty="0"/>
          </a:p>
        </p:txBody>
      </p:sp>
    </p:spTree>
    <p:extLst>
      <p:ext uri="{BB962C8B-B14F-4D97-AF65-F5344CB8AC3E}">
        <p14:creationId xmlns:p14="http://schemas.microsoft.com/office/powerpoint/2010/main" val="196468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EE6C041-0E7C-436D-929E-1647F996B447}" type="slidenum">
              <a:rPr lang="en-GB" smtClean="0"/>
              <a:t>9</a:t>
            </a:fld>
            <a:endParaRPr lang="en-GB" dirty="0"/>
          </a:p>
        </p:txBody>
      </p:sp>
    </p:spTree>
    <p:extLst>
      <p:ext uri="{BB962C8B-B14F-4D97-AF65-F5344CB8AC3E}">
        <p14:creationId xmlns:p14="http://schemas.microsoft.com/office/powerpoint/2010/main" val="1323636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759B7D-5D96-4816-B4BE-55F0EA2D1E5E}" type="datetimeFigureOut">
              <a:rPr lang="en-GB" smtClean="0"/>
              <a:t>08/03/2023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C244050-1DF2-45E6-802D-387BD34E1FE3}" type="slidenum">
              <a:rPr lang="en-GB" smtClean="0"/>
              <a:t>‹#›</a:t>
            </a:fld>
            <a:endParaRPr lang="en-GB" dirty="0"/>
          </a:p>
        </p:txBody>
      </p:sp>
    </p:spTree>
    <p:extLst>
      <p:ext uri="{BB962C8B-B14F-4D97-AF65-F5344CB8AC3E}">
        <p14:creationId xmlns:p14="http://schemas.microsoft.com/office/powerpoint/2010/main" val="3579909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759B7D-5D96-4816-B4BE-55F0EA2D1E5E}" type="datetimeFigureOut">
              <a:rPr lang="en-GB" smtClean="0"/>
              <a:t>08/03/2023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C244050-1DF2-45E6-802D-387BD34E1FE3}" type="slidenum">
              <a:rPr lang="en-GB" smtClean="0"/>
              <a:t>‹#›</a:t>
            </a:fld>
            <a:endParaRPr lang="en-GB" dirty="0"/>
          </a:p>
        </p:txBody>
      </p:sp>
    </p:spTree>
    <p:extLst>
      <p:ext uri="{BB962C8B-B14F-4D97-AF65-F5344CB8AC3E}">
        <p14:creationId xmlns:p14="http://schemas.microsoft.com/office/powerpoint/2010/main" val="1181874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759B7D-5D96-4816-B4BE-55F0EA2D1E5E}" type="datetimeFigureOut">
              <a:rPr lang="en-GB" smtClean="0"/>
              <a:t>08/03/2023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C244050-1DF2-45E6-802D-387BD34E1FE3}" type="slidenum">
              <a:rPr lang="en-GB" smtClean="0"/>
              <a:t>‹#›</a:t>
            </a:fld>
            <a:endParaRPr lang="en-GB" dirty="0"/>
          </a:p>
        </p:txBody>
      </p:sp>
    </p:spTree>
    <p:extLst>
      <p:ext uri="{BB962C8B-B14F-4D97-AF65-F5344CB8AC3E}">
        <p14:creationId xmlns:p14="http://schemas.microsoft.com/office/powerpoint/2010/main" val="29031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759B7D-5D96-4816-B4BE-55F0EA2D1E5E}" type="datetimeFigureOut">
              <a:rPr lang="en-GB" smtClean="0"/>
              <a:t>08/03/2023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C244050-1DF2-45E6-802D-387BD34E1FE3}" type="slidenum">
              <a:rPr lang="en-GB" smtClean="0"/>
              <a:t>‹#›</a:t>
            </a:fld>
            <a:endParaRPr lang="en-GB" dirty="0"/>
          </a:p>
        </p:txBody>
      </p:sp>
    </p:spTree>
    <p:extLst>
      <p:ext uri="{BB962C8B-B14F-4D97-AF65-F5344CB8AC3E}">
        <p14:creationId xmlns:p14="http://schemas.microsoft.com/office/powerpoint/2010/main" val="2818330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759B7D-5D96-4816-B4BE-55F0EA2D1E5E}" type="datetimeFigureOut">
              <a:rPr lang="en-GB" smtClean="0"/>
              <a:t>08/03/2023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C244050-1DF2-45E6-802D-387BD34E1FE3}" type="slidenum">
              <a:rPr lang="en-GB" smtClean="0"/>
              <a:t>‹#›</a:t>
            </a:fld>
            <a:endParaRPr lang="en-GB" dirty="0"/>
          </a:p>
        </p:txBody>
      </p:sp>
    </p:spTree>
    <p:extLst>
      <p:ext uri="{BB962C8B-B14F-4D97-AF65-F5344CB8AC3E}">
        <p14:creationId xmlns:p14="http://schemas.microsoft.com/office/powerpoint/2010/main" val="3323850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759B7D-5D96-4816-B4BE-55F0EA2D1E5E}" type="datetimeFigureOut">
              <a:rPr lang="en-GB" smtClean="0"/>
              <a:t>08/03/2023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C244050-1DF2-45E6-802D-387BD34E1FE3}" type="slidenum">
              <a:rPr lang="en-GB" smtClean="0"/>
              <a:t>‹#›</a:t>
            </a:fld>
            <a:endParaRPr lang="en-GB" dirty="0"/>
          </a:p>
        </p:txBody>
      </p:sp>
    </p:spTree>
    <p:extLst>
      <p:ext uri="{BB962C8B-B14F-4D97-AF65-F5344CB8AC3E}">
        <p14:creationId xmlns:p14="http://schemas.microsoft.com/office/powerpoint/2010/main" val="1525632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759B7D-5D96-4816-B4BE-55F0EA2D1E5E}" type="datetimeFigureOut">
              <a:rPr lang="en-GB" smtClean="0"/>
              <a:t>08/03/2023</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3C244050-1DF2-45E6-802D-387BD34E1FE3}" type="slidenum">
              <a:rPr lang="en-GB" smtClean="0"/>
              <a:t>‹#›</a:t>
            </a:fld>
            <a:endParaRPr lang="en-GB" dirty="0"/>
          </a:p>
        </p:txBody>
      </p:sp>
    </p:spTree>
    <p:extLst>
      <p:ext uri="{BB962C8B-B14F-4D97-AF65-F5344CB8AC3E}">
        <p14:creationId xmlns:p14="http://schemas.microsoft.com/office/powerpoint/2010/main" val="3399682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759B7D-5D96-4816-B4BE-55F0EA2D1E5E}" type="datetimeFigureOut">
              <a:rPr lang="en-GB" smtClean="0"/>
              <a:t>08/03/2023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3C244050-1DF2-45E6-802D-387BD34E1FE3}" type="slidenum">
              <a:rPr lang="en-GB" smtClean="0"/>
              <a:t>‹#›</a:t>
            </a:fld>
            <a:endParaRPr lang="en-GB" dirty="0"/>
          </a:p>
        </p:txBody>
      </p:sp>
    </p:spTree>
    <p:extLst>
      <p:ext uri="{BB962C8B-B14F-4D97-AF65-F5344CB8AC3E}">
        <p14:creationId xmlns:p14="http://schemas.microsoft.com/office/powerpoint/2010/main" val="63870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759B7D-5D96-4816-B4BE-55F0EA2D1E5E}" type="datetimeFigureOut">
              <a:rPr lang="en-GB" smtClean="0"/>
              <a:t>08/03/2023</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3C244050-1DF2-45E6-802D-387BD34E1FE3}" type="slidenum">
              <a:rPr lang="en-GB" smtClean="0"/>
              <a:t>‹#›</a:t>
            </a:fld>
            <a:endParaRPr lang="en-GB" dirty="0"/>
          </a:p>
        </p:txBody>
      </p:sp>
    </p:spTree>
    <p:extLst>
      <p:ext uri="{BB962C8B-B14F-4D97-AF65-F5344CB8AC3E}">
        <p14:creationId xmlns:p14="http://schemas.microsoft.com/office/powerpoint/2010/main" val="3920451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759B7D-5D96-4816-B4BE-55F0EA2D1E5E}" type="datetimeFigureOut">
              <a:rPr lang="en-GB" smtClean="0"/>
              <a:t>08/03/2023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C244050-1DF2-45E6-802D-387BD34E1FE3}" type="slidenum">
              <a:rPr lang="en-GB" smtClean="0"/>
              <a:t>‹#›</a:t>
            </a:fld>
            <a:endParaRPr lang="en-GB" dirty="0"/>
          </a:p>
        </p:txBody>
      </p:sp>
    </p:spTree>
    <p:extLst>
      <p:ext uri="{BB962C8B-B14F-4D97-AF65-F5344CB8AC3E}">
        <p14:creationId xmlns:p14="http://schemas.microsoft.com/office/powerpoint/2010/main" val="1048547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759B7D-5D96-4816-B4BE-55F0EA2D1E5E}" type="datetimeFigureOut">
              <a:rPr lang="en-GB" smtClean="0"/>
              <a:t>08/03/2023</a:t>
            </a:fld>
            <a:endParaRPr lang="en-GB"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244050-1DF2-45E6-802D-387BD34E1FE3}" type="slidenum">
              <a:rPr lang="en-GB" smtClean="0"/>
              <a:t>‹#›</a:t>
            </a:fld>
            <a:endParaRPr lang="en-GB" dirty="0"/>
          </a:p>
        </p:txBody>
      </p:sp>
    </p:spTree>
    <p:extLst>
      <p:ext uri="{BB962C8B-B14F-4D97-AF65-F5344CB8AC3E}">
        <p14:creationId xmlns:p14="http://schemas.microsoft.com/office/powerpoint/2010/main" val="3195377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759B7D-5D96-4816-B4BE-55F0EA2D1E5E}" type="datetimeFigureOut">
              <a:rPr lang="en-GB" smtClean="0"/>
              <a:t>08/03/2023</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244050-1DF2-45E6-802D-387BD34E1FE3}" type="slidenum">
              <a:rPr lang="en-GB" smtClean="0"/>
              <a:t>‹#›</a:t>
            </a:fld>
            <a:endParaRPr lang="en-GB" dirty="0"/>
          </a:p>
        </p:txBody>
      </p:sp>
    </p:spTree>
    <p:extLst>
      <p:ext uri="{BB962C8B-B14F-4D97-AF65-F5344CB8AC3E}">
        <p14:creationId xmlns:p14="http://schemas.microsoft.com/office/powerpoint/2010/main" val="3398954280"/>
      </p:ext>
    </p:extLst>
  </p:cSld>
  <p:clrMap bg1="lt1" tx1="dk1" bg2="lt2" tx2="dk2" accent1="accent1" accent2="accent2" accent3="accent3" accent4="accent4" accent5="accent5" accent6="accent6" hlink="hlink" folHlink="folHlink"/>
  <p:sldLayoutIdLst>
    <p:sldLayoutId id="2147484962" r:id="rId1"/>
    <p:sldLayoutId id="2147484963" r:id="rId2"/>
    <p:sldLayoutId id="2147484964" r:id="rId3"/>
    <p:sldLayoutId id="2147484965" r:id="rId4"/>
    <p:sldLayoutId id="2147484966" r:id="rId5"/>
    <p:sldLayoutId id="2147484967" r:id="rId6"/>
    <p:sldLayoutId id="2147484968" r:id="rId7"/>
    <p:sldLayoutId id="2147484969" r:id="rId8"/>
    <p:sldLayoutId id="2147484970" r:id="rId9"/>
    <p:sldLayoutId id="2147484971" r:id="rId10"/>
    <p:sldLayoutId id="21474849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2">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24">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26">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28">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7368E1-A29B-4DD9-94BE-ABA4A938A2B2}"/>
              </a:ext>
            </a:extLst>
          </p:cNvPr>
          <p:cNvSpPr>
            <a:spLocks noGrp="1"/>
          </p:cNvSpPr>
          <p:nvPr>
            <p:ph type="ctrTitle"/>
          </p:nvPr>
        </p:nvSpPr>
        <p:spPr>
          <a:xfrm>
            <a:off x="1386865" y="818984"/>
            <a:ext cx="6596245" cy="3268520"/>
          </a:xfrm>
        </p:spPr>
        <p:txBody>
          <a:bodyPr>
            <a:normAutofit/>
          </a:bodyPr>
          <a:lstStyle/>
          <a:p>
            <a:pPr algn="r"/>
            <a:r>
              <a:rPr lang="en-GB" sz="4800" dirty="0">
                <a:solidFill>
                  <a:srgbClr val="FFFFFF"/>
                </a:solidFill>
              </a:rPr>
              <a:t>Male and female IPF polygenic risk scores and predictive accuracy</a:t>
            </a:r>
            <a:br>
              <a:rPr lang="en-GB" sz="4800" dirty="0">
                <a:solidFill>
                  <a:srgbClr val="FFFFFF"/>
                </a:solidFill>
              </a:rPr>
            </a:br>
            <a:endParaRPr lang="en-GB" sz="4800" dirty="0">
              <a:solidFill>
                <a:srgbClr val="FFFFFF"/>
              </a:solidFill>
            </a:endParaRPr>
          </a:p>
        </p:txBody>
      </p:sp>
      <p:sp>
        <p:nvSpPr>
          <p:cNvPr id="33" name="Rectangle 3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C24A00F5-7948-421C-9785-DE7C805CB63F}"/>
              </a:ext>
            </a:extLst>
          </p:cNvPr>
          <p:cNvSpPr>
            <a:spLocks noGrp="1"/>
          </p:cNvSpPr>
          <p:nvPr>
            <p:ph type="subTitle" idx="1"/>
          </p:nvPr>
        </p:nvSpPr>
        <p:spPr>
          <a:xfrm>
            <a:off x="1931873" y="4601182"/>
            <a:ext cx="6485013" cy="1945745"/>
          </a:xfrm>
        </p:spPr>
        <p:txBody>
          <a:bodyPr>
            <a:normAutofit fontScale="92500" lnSpcReduction="10000"/>
          </a:bodyPr>
          <a:lstStyle/>
          <a:p>
            <a:pPr algn="r"/>
            <a:r>
              <a:rPr lang="en-GB" sz="1600" dirty="0">
                <a:solidFill>
                  <a:srgbClr val="FFFFFF"/>
                </a:solidFill>
              </a:rPr>
              <a:t>Flo Goemans, BVMS MSc MRCVS</a:t>
            </a:r>
          </a:p>
          <a:p>
            <a:pPr algn="r"/>
            <a:endParaRPr lang="en-GB" sz="1600" dirty="0">
              <a:solidFill>
                <a:srgbClr val="FFFFFF"/>
              </a:solidFill>
            </a:endParaRPr>
          </a:p>
          <a:p>
            <a:pPr algn="r"/>
            <a:r>
              <a:rPr lang="en-GB" sz="1600" dirty="0">
                <a:solidFill>
                  <a:srgbClr val="FFFFFF"/>
                </a:solidFill>
              </a:rPr>
              <a:t>8 March 2023</a:t>
            </a:r>
          </a:p>
          <a:p>
            <a:pPr algn="r"/>
            <a:endParaRPr lang="en-GB" sz="1600" dirty="0">
              <a:solidFill>
                <a:srgbClr val="FFFFFF"/>
              </a:solidFill>
            </a:endParaRPr>
          </a:p>
          <a:p>
            <a:pPr algn="r"/>
            <a:r>
              <a:rPr lang="en-GB" sz="1600" dirty="0">
                <a:solidFill>
                  <a:srgbClr val="FFFFFF"/>
                </a:solidFill>
              </a:rPr>
              <a:t>Project July – December 2021, University of Leicester MSc Medical Statistics 2022</a:t>
            </a:r>
          </a:p>
          <a:p>
            <a:pPr algn="r"/>
            <a:r>
              <a:rPr lang="en-GB" sz="1600" dirty="0">
                <a:solidFill>
                  <a:srgbClr val="FFFFFF"/>
                </a:solidFill>
              </a:rPr>
              <a:t>Supervisors: Louise Wain &amp; Olivia Leavy</a:t>
            </a:r>
          </a:p>
          <a:p>
            <a:pPr algn="r"/>
            <a:endParaRPr lang="en-GB" sz="1600" dirty="0">
              <a:solidFill>
                <a:srgbClr val="FFFFFF"/>
              </a:solidFill>
            </a:endParaRPr>
          </a:p>
        </p:txBody>
      </p:sp>
      <p:sp>
        <p:nvSpPr>
          <p:cNvPr id="35" name="Rectangle 34">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7141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4BE531-20E5-422B-949E-9EC8AF817CFB}"/>
              </a:ext>
            </a:extLst>
          </p:cNvPr>
          <p:cNvSpPr>
            <a:spLocks noGrp="1"/>
          </p:cNvSpPr>
          <p:nvPr>
            <p:ph type="title"/>
          </p:nvPr>
        </p:nvSpPr>
        <p:spPr>
          <a:xfrm>
            <a:off x="1371599" y="294538"/>
            <a:ext cx="9895951" cy="1033669"/>
          </a:xfrm>
        </p:spPr>
        <p:txBody>
          <a:bodyPr>
            <a:normAutofit/>
          </a:bodyPr>
          <a:lstStyle/>
          <a:p>
            <a:r>
              <a:rPr lang="en-GB" sz="4000" dirty="0" err="1">
                <a:solidFill>
                  <a:srgbClr val="FFFFFF"/>
                </a:solidFill>
              </a:rPr>
              <a:t>PRSice</a:t>
            </a:r>
            <a:r>
              <a:rPr lang="en-GB" sz="4000" dirty="0">
                <a:solidFill>
                  <a:srgbClr val="FFFFFF"/>
                </a:solidFill>
              </a:rPr>
              <a:t> – sex agnostic estimates,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6FA108-38DA-4ACE-9F42-96F411877490}"/>
                  </a:ext>
                </a:extLst>
              </p:cNvPr>
              <p:cNvSpPr>
                <a:spLocks noGrp="1"/>
              </p:cNvSpPr>
              <p:nvPr>
                <p:ph idx="1"/>
              </p:nvPr>
            </p:nvSpPr>
            <p:spPr>
              <a:xfrm>
                <a:off x="359230" y="2003898"/>
                <a:ext cx="10736402" cy="3997657"/>
              </a:xfrm>
            </p:spPr>
            <p:txBody>
              <a:bodyPr anchor="ctr">
                <a:normAutofit fontScale="92500" lnSpcReduction="20000"/>
              </a:bodyPr>
              <a:lstStyle/>
              <a:p>
                <a:pPr marL="0" marR="0" indent="0">
                  <a:lnSpc>
                    <a:spcPct val="200000"/>
                  </a:lnSpc>
                  <a:spcBef>
                    <a:spcPts val="0"/>
                  </a:spcBef>
                  <a:spcAft>
                    <a:spcPts val="800"/>
                  </a:spcAft>
                  <a:buNone/>
                </a:pPr>
                <a14:m>
                  <m:oMathPara xmlns:m="http://schemas.openxmlformats.org/officeDocument/2006/math">
                    <m:oMathParaPr>
                      <m:jc m:val="left"/>
                    </m:oMathParaPr>
                    <m:oMath xmlns:m="http://schemas.openxmlformats.org/officeDocument/2006/math">
                      <m:sSub>
                        <m:sSubPr>
                          <m:ctrlPr>
                            <a:rPr lang="en-GB" sz="24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400" i="1">
                              <a:effectLst/>
                              <a:latin typeface="Cambria Math" panose="02040503050406030204" pitchFamily="18" charset="0"/>
                              <a:ea typeface="Calibri" panose="020F0502020204030204" pitchFamily="34" charset="0"/>
                              <a:cs typeface="Times New Roman" panose="02020603050405020304" pitchFamily="18" charset="0"/>
                            </a:rPr>
                            <m:t>𝐺𝑅𝑆</m:t>
                          </m:r>
                        </m:e>
                        <m:sub>
                          <m:r>
                            <a:rPr lang="en-GB" sz="24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GB" sz="2400" i="1">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ctrlPr>
                            <a:rPr lang="en-GB" sz="2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GB" sz="2400" i="1">
                              <a:effectLst/>
                              <a:latin typeface="Cambria Math" panose="02040503050406030204" pitchFamily="18" charset="0"/>
                              <a:ea typeface="Calibri" panose="020F0502020204030204" pitchFamily="34" charset="0"/>
                              <a:cs typeface="Times New Roman" panose="02020603050405020304" pitchFamily="18" charset="0"/>
                            </a:rPr>
                            <m:t>𝑖</m:t>
                          </m:r>
                          <m:r>
                            <a:rPr lang="en-GB" sz="24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GB" sz="2400" i="1">
                              <a:effectLst/>
                              <a:latin typeface="Cambria Math" panose="02040503050406030204" pitchFamily="18" charset="0"/>
                              <a:ea typeface="Calibri" panose="020F0502020204030204" pitchFamily="34" charset="0"/>
                              <a:cs typeface="Times New Roman" panose="02020603050405020304" pitchFamily="18" charset="0"/>
                            </a:rPr>
                            <m:t>𝑁</m:t>
                          </m:r>
                        </m:sup>
                        <m:e>
                          <m:sSub>
                            <m:sSubPr>
                              <m:ctrlPr>
                                <a:rPr lang="en-GB"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4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GB" sz="24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GB" sz="24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400" i="1">
                                  <a:effectLst/>
                                  <a:latin typeface="Cambria Math" panose="02040503050406030204" pitchFamily="18" charset="0"/>
                                  <a:ea typeface="Calibri" panose="020F0502020204030204" pitchFamily="34" charset="0"/>
                                  <a:cs typeface="Times New Roman" panose="02020603050405020304" pitchFamily="18" charset="0"/>
                                </a:rPr>
                                <m:t>𝐺</m:t>
                              </m:r>
                            </m:e>
                            <m:sub>
                              <m:r>
                                <a:rPr lang="en-GB" sz="2400" i="1">
                                  <a:effectLst/>
                                  <a:latin typeface="Cambria Math" panose="02040503050406030204" pitchFamily="18" charset="0"/>
                                  <a:ea typeface="Calibri" panose="020F0502020204030204" pitchFamily="34" charset="0"/>
                                  <a:cs typeface="Times New Roman" panose="02020603050405020304" pitchFamily="18" charset="0"/>
                                </a:rPr>
                                <m:t>𝑖𝑗</m:t>
                              </m:r>
                            </m:sub>
                          </m:sSub>
                        </m:e>
                      </m:nary>
                    </m:oMath>
                  </m:oMathPara>
                </a14:m>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800"/>
                  </a:spcAft>
                  <a:buNone/>
                </a:pPr>
                <a:r>
                  <a:rPr lang="en-GB" sz="2000" dirty="0">
                    <a:latin typeface="Calibri" panose="020F0502020204030204" pitchFamily="34" charset="0"/>
                    <a:ea typeface="Calibri" panose="020F0502020204030204" pitchFamily="34" charset="0"/>
                    <a:cs typeface="Times New Roman" panose="02020603050405020304" pitchFamily="18" charset="0"/>
                  </a:rPr>
                  <a:t>Logistic regression to test association between </a:t>
                </a:r>
              </a:p>
              <a:p>
                <a:pPr marL="0" marR="0" indent="0">
                  <a:lnSpc>
                    <a:spcPct val="200000"/>
                  </a:lnSpc>
                  <a:spcBef>
                    <a:spcPts val="0"/>
                  </a:spcBef>
                  <a:spcAft>
                    <a:spcPts val="800"/>
                  </a:spcAft>
                  <a:buNone/>
                </a:pPr>
                <a:r>
                  <a:rPr lang="en-GB" sz="2000" dirty="0">
                    <a:latin typeface="Calibri" panose="020F0502020204030204" pitchFamily="34" charset="0"/>
                    <a:ea typeface="Calibri" panose="020F0502020204030204" pitchFamily="34" charset="0"/>
                    <a:cs typeface="Times New Roman" panose="02020603050405020304" pitchFamily="18" charset="0"/>
                  </a:rPr>
                  <a:t>GRS score and disease status.</a:t>
                </a:r>
              </a:p>
              <a:p>
                <a:pPr marL="0" marR="0" indent="0">
                  <a:lnSpc>
                    <a:spcPct val="200000"/>
                  </a:lnSpc>
                  <a:spcBef>
                    <a:spcPts val="0"/>
                  </a:spcBef>
                  <a:spcAft>
                    <a:spcPts val="800"/>
                  </a:spcAft>
                  <a:buNone/>
                </a:pPr>
                <a14:m>
                  <m:oMathPara xmlns:m="http://schemas.openxmlformats.org/officeDocument/2006/math">
                    <m:oMathParaPr>
                      <m:jc m:val="left"/>
                    </m:oMathParaPr>
                    <m:oMath xmlns:m="http://schemas.openxmlformats.org/officeDocument/2006/math">
                      <m:sSub>
                        <m:sSubPr>
                          <m:ctrlPr>
                            <a:rPr lang="en-US" sz="1400" i="1" smtClean="0">
                              <a:effectLst/>
                              <a:latin typeface="Cambria Math" panose="02040503050406030204" pitchFamily="18" charset="0"/>
                              <a:cs typeface="CMR10"/>
                            </a:rPr>
                          </m:ctrlPr>
                        </m:sSubPr>
                        <m:e>
                          <m:r>
                            <a:rPr lang="en-GB" sz="1800" i="1">
                              <a:effectLst/>
                              <a:latin typeface="Cambria Math" panose="02040503050406030204" pitchFamily="18" charset="0"/>
                              <a:ea typeface="Calibri" panose="020F0502020204030204" pitchFamily="34" charset="0"/>
                              <a:cs typeface="CMR10"/>
                            </a:rPr>
                            <m:t>𝐼𝑃𝐹</m:t>
                          </m:r>
                        </m:e>
                        <m:sub>
                          <m:r>
                            <a:rPr lang="en-GB" sz="1800" i="1">
                              <a:effectLst/>
                              <a:latin typeface="Cambria Math" panose="02040503050406030204" pitchFamily="18" charset="0"/>
                              <a:ea typeface="Calibri" panose="020F0502020204030204" pitchFamily="34" charset="0"/>
                              <a:cs typeface="CMR10"/>
                            </a:rPr>
                            <m:t>𝑖</m:t>
                          </m:r>
                        </m:sub>
                      </m:sSub>
                      <m:r>
                        <a:rPr lang="en-GB" sz="1800" i="1">
                          <a:effectLst/>
                          <a:latin typeface="Cambria Math" panose="02040503050406030204" pitchFamily="18" charset="0"/>
                          <a:ea typeface="Calibri" panose="020F0502020204030204" pitchFamily="34" charset="0"/>
                          <a:cs typeface="CMR10"/>
                        </a:rPr>
                        <m:t>= </m:t>
                      </m:r>
                      <m:sSub>
                        <m:sSubPr>
                          <m:ctrlPr>
                            <a:rPr lang="en-US" sz="1400" i="1">
                              <a:effectLst/>
                              <a:latin typeface="Cambria Math" panose="02040503050406030204" pitchFamily="18" charset="0"/>
                              <a:cs typeface="CMR10"/>
                            </a:rPr>
                          </m:ctrlPr>
                        </m:sSubPr>
                        <m:e>
                          <m:r>
                            <a:rPr lang="en-GB" sz="1800" i="1">
                              <a:effectLst/>
                              <a:latin typeface="Cambria Math" panose="02040503050406030204" pitchFamily="18" charset="0"/>
                              <a:ea typeface="Calibri" panose="020F0502020204030204" pitchFamily="34" charset="0"/>
                              <a:cs typeface="CMR10"/>
                            </a:rPr>
                            <m:t>𝛽</m:t>
                          </m:r>
                        </m:e>
                        <m:sub>
                          <m:r>
                            <a:rPr lang="en-GB" sz="1800" i="1">
                              <a:effectLst/>
                              <a:latin typeface="Cambria Math" panose="02040503050406030204" pitchFamily="18" charset="0"/>
                              <a:ea typeface="Calibri" panose="020F0502020204030204" pitchFamily="34" charset="0"/>
                              <a:cs typeface="CMR10"/>
                            </a:rPr>
                            <m:t>0</m:t>
                          </m:r>
                        </m:sub>
                      </m:sSub>
                      <m:r>
                        <a:rPr lang="en-GB" sz="1800" i="1">
                          <a:effectLst/>
                          <a:latin typeface="Cambria Math" panose="02040503050406030204" pitchFamily="18" charset="0"/>
                          <a:ea typeface="Calibri" panose="020F0502020204030204" pitchFamily="34" charset="0"/>
                          <a:cs typeface="CMR10"/>
                        </a:rPr>
                        <m:t>+</m:t>
                      </m:r>
                      <m:sSub>
                        <m:sSubPr>
                          <m:ctrlPr>
                            <a:rPr lang="en-US" sz="1400" i="1">
                              <a:effectLst/>
                              <a:latin typeface="Cambria Math" panose="02040503050406030204" pitchFamily="18" charset="0"/>
                              <a:cs typeface="CMR10"/>
                            </a:rPr>
                          </m:ctrlPr>
                        </m:sSubPr>
                        <m:e>
                          <m:r>
                            <a:rPr lang="en-GB" sz="1800" i="1">
                              <a:effectLst/>
                              <a:latin typeface="Cambria Math" panose="02040503050406030204" pitchFamily="18" charset="0"/>
                              <a:ea typeface="Calibri" panose="020F0502020204030204" pitchFamily="34" charset="0"/>
                              <a:cs typeface="CMR10"/>
                            </a:rPr>
                            <m:t> </m:t>
                          </m:r>
                          <m:r>
                            <a:rPr lang="en-GB" sz="1800" i="1">
                              <a:effectLst/>
                              <a:latin typeface="Cambria Math" panose="02040503050406030204" pitchFamily="18" charset="0"/>
                              <a:ea typeface="Calibri" panose="020F0502020204030204" pitchFamily="34" charset="0"/>
                              <a:cs typeface="CMR10"/>
                            </a:rPr>
                            <m:t>𝛽</m:t>
                          </m:r>
                        </m:e>
                        <m:sub>
                          <m:r>
                            <a:rPr lang="en-GB" sz="1800" i="1">
                              <a:effectLst/>
                              <a:latin typeface="Cambria Math" panose="02040503050406030204" pitchFamily="18" charset="0"/>
                              <a:ea typeface="Calibri" panose="020F0502020204030204" pitchFamily="34" charset="0"/>
                              <a:cs typeface="CMR10"/>
                            </a:rPr>
                            <m:t>1</m:t>
                          </m:r>
                        </m:sub>
                      </m:sSub>
                      <m:sSub>
                        <m:sSubPr>
                          <m:ctrlPr>
                            <a:rPr lang="en-US" sz="1400" i="1">
                              <a:effectLst/>
                              <a:latin typeface="Cambria Math" panose="02040503050406030204" pitchFamily="18" charset="0"/>
                              <a:cs typeface="CMR10"/>
                            </a:rPr>
                          </m:ctrlPr>
                        </m:sSubPr>
                        <m:e>
                          <m:r>
                            <a:rPr lang="en-GB" sz="1800" i="1">
                              <a:effectLst/>
                              <a:latin typeface="Cambria Math" panose="02040503050406030204" pitchFamily="18" charset="0"/>
                              <a:ea typeface="Calibri" panose="020F0502020204030204" pitchFamily="34" charset="0"/>
                              <a:cs typeface="CMR10"/>
                            </a:rPr>
                            <m:t>𝑆𝑐𝑜𝑟𝑒</m:t>
                          </m:r>
                        </m:e>
                        <m:sub>
                          <m:r>
                            <a:rPr lang="en-GB" sz="1800" i="1">
                              <a:effectLst/>
                              <a:latin typeface="Cambria Math" panose="02040503050406030204" pitchFamily="18" charset="0"/>
                              <a:ea typeface="Calibri" panose="020F0502020204030204" pitchFamily="34" charset="0"/>
                              <a:cs typeface="CMR10"/>
                            </a:rPr>
                            <m:t>𝑖</m:t>
                          </m:r>
                        </m:sub>
                      </m:sSub>
                      <m:r>
                        <a:rPr lang="en-GB" sz="1800" i="1">
                          <a:effectLst/>
                          <a:latin typeface="Cambria Math" panose="02040503050406030204" pitchFamily="18" charset="0"/>
                          <a:ea typeface="Calibri" panose="020F0502020204030204" pitchFamily="34" charset="0"/>
                          <a:cs typeface="CMR10"/>
                        </a:rPr>
                        <m:t>+ </m:t>
                      </m:r>
                      <m:sSub>
                        <m:sSubPr>
                          <m:ctrlPr>
                            <a:rPr lang="en-US" sz="1400" i="1">
                              <a:effectLst/>
                              <a:latin typeface="Cambria Math" panose="02040503050406030204" pitchFamily="18" charset="0"/>
                              <a:cs typeface="CMR10"/>
                            </a:rPr>
                          </m:ctrlPr>
                        </m:sSubPr>
                        <m:e>
                          <m:r>
                            <a:rPr lang="en-GB" sz="1800" i="1">
                              <a:effectLst/>
                              <a:latin typeface="Cambria Math" panose="02040503050406030204" pitchFamily="18" charset="0"/>
                              <a:ea typeface="Calibri" panose="020F0502020204030204" pitchFamily="34" charset="0"/>
                              <a:cs typeface="CMR10"/>
                            </a:rPr>
                            <m:t> </m:t>
                          </m:r>
                          <m:r>
                            <a:rPr lang="en-GB" sz="1800" i="1">
                              <a:effectLst/>
                              <a:latin typeface="Cambria Math" panose="02040503050406030204" pitchFamily="18" charset="0"/>
                              <a:ea typeface="Calibri" panose="020F0502020204030204" pitchFamily="34" charset="0"/>
                              <a:cs typeface="CMR10"/>
                            </a:rPr>
                            <m:t>𝛽</m:t>
                          </m:r>
                        </m:e>
                        <m:sub>
                          <m:r>
                            <a:rPr lang="en-GB" sz="1800" i="1">
                              <a:effectLst/>
                              <a:latin typeface="Cambria Math" panose="02040503050406030204" pitchFamily="18" charset="0"/>
                              <a:ea typeface="Calibri" panose="020F0502020204030204" pitchFamily="34" charset="0"/>
                              <a:cs typeface="CMR10"/>
                            </a:rPr>
                            <m:t>2</m:t>
                          </m:r>
                        </m:sub>
                      </m:sSub>
                      <m:sSub>
                        <m:sSubPr>
                          <m:ctrlPr>
                            <a:rPr lang="en-US" sz="1400" i="1">
                              <a:effectLst/>
                              <a:latin typeface="Cambria Math" panose="02040503050406030204" pitchFamily="18" charset="0"/>
                              <a:cs typeface="CMR10"/>
                            </a:rPr>
                          </m:ctrlPr>
                        </m:sSubPr>
                        <m:e>
                          <m:r>
                            <a:rPr lang="en-GB" sz="1800" i="1">
                              <a:effectLst/>
                              <a:latin typeface="Cambria Math" panose="02040503050406030204" pitchFamily="18" charset="0"/>
                              <a:ea typeface="Calibri" panose="020F0502020204030204" pitchFamily="34" charset="0"/>
                              <a:cs typeface="CMR10"/>
                            </a:rPr>
                            <m:t>𝑆𝑒𝑥</m:t>
                          </m:r>
                        </m:e>
                        <m:sub>
                          <m:r>
                            <a:rPr lang="en-GB" sz="1800" i="1">
                              <a:effectLst/>
                              <a:latin typeface="Cambria Math" panose="02040503050406030204" pitchFamily="18" charset="0"/>
                              <a:ea typeface="Calibri" panose="020F0502020204030204" pitchFamily="34" charset="0"/>
                              <a:cs typeface="CMR10"/>
                            </a:rPr>
                            <m:t>𝑖</m:t>
                          </m:r>
                        </m:sub>
                      </m:sSub>
                      <m:r>
                        <a:rPr lang="en-GB" sz="1800" i="1">
                          <a:effectLst/>
                          <a:latin typeface="Cambria Math" panose="02040503050406030204" pitchFamily="18" charset="0"/>
                          <a:ea typeface="Calibri" panose="020F0502020204030204" pitchFamily="34" charset="0"/>
                          <a:cs typeface="CMR10"/>
                        </a:rPr>
                        <m:t>+</m:t>
                      </m:r>
                      <m:sSub>
                        <m:sSubPr>
                          <m:ctrlPr>
                            <a:rPr lang="en-US" sz="1400" i="1">
                              <a:effectLst/>
                              <a:latin typeface="Cambria Math" panose="02040503050406030204" pitchFamily="18" charset="0"/>
                              <a:cs typeface="CMR10"/>
                            </a:rPr>
                          </m:ctrlPr>
                        </m:sSubPr>
                        <m:e>
                          <m:sSub>
                            <m:sSubPr>
                              <m:ctrlPr>
                                <a:rPr lang="en-US" sz="1400" i="1">
                                  <a:effectLst/>
                                  <a:latin typeface="Cambria Math" panose="02040503050406030204" pitchFamily="18" charset="0"/>
                                  <a:cs typeface="CMR10"/>
                                </a:rPr>
                              </m:ctrlPr>
                            </m:sSubPr>
                            <m:e>
                              <m:r>
                                <a:rPr lang="en-GB" sz="1800" i="1">
                                  <a:effectLst/>
                                  <a:latin typeface="Cambria Math" panose="02040503050406030204" pitchFamily="18" charset="0"/>
                                  <a:ea typeface="Calibri" panose="020F0502020204030204" pitchFamily="34" charset="0"/>
                                  <a:cs typeface="CMR10"/>
                                </a:rPr>
                                <m:t>𝛽</m:t>
                              </m:r>
                            </m:e>
                            <m:sub>
                              <m:r>
                                <a:rPr lang="en-GB" sz="1800" i="1">
                                  <a:effectLst/>
                                  <a:latin typeface="Cambria Math" panose="02040503050406030204" pitchFamily="18" charset="0"/>
                                  <a:ea typeface="Calibri" panose="020F0502020204030204" pitchFamily="34" charset="0"/>
                                  <a:cs typeface="CMR10"/>
                                </a:rPr>
                                <m:t>3</m:t>
                              </m:r>
                            </m:sub>
                          </m:sSub>
                          <m:r>
                            <a:rPr lang="en-GB" sz="1800" i="1">
                              <a:effectLst/>
                              <a:latin typeface="Cambria Math" panose="02040503050406030204" pitchFamily="18" charset="0"/>
                              <a:ea typeface="Calibri" panose="020F0502020204030204" pitchFamily="34" charset="0"/>
                              <a:cs typeface="CMR10"/>
                            </a:rPr>
                            <m:t>𝑃𝐶</m:t>
                          </m:r>
                        </m:e>
                        <m:sub>
                          <m:r>
                            <a:rPr lang="en-GB" sz="1800" i="1">
                              <a:effectLst/>
                              <a:latin typeface="Cambria Math" panose="02040503050406030204" pitchFamily="18" charset="0"/>
                              <a:ea typeface="Calibri" panose="020F0502020204030204" pitchFamily="34" charset="0"/>
                              <a:cs typeface="CMR10"/>
                            </a:rPr>
                            <m:t>1</m:t>
                          </m:r>
                          <m:r>
                            <a:rPr lang="en-GB" sz="1800" i="1">
                              <a:effectLst/>
                              <a:latin typeface="Cambria Math" panose="02040503050406030204" pitchFamily="18" charset="0"/>
                              <a:ea typeface="Calibri" panose="020F0502020204030204" pitchFamily="34" charset="0"/>
                              <a:cs typeface="CMR10"/>
                            </a:rPr>
                            <m:t>𝑖</m:t>
                          </m:r>
                        </m:sub>
                      </m:sSub>
                      <m:r>
                        <a:rPr lang="en-GB" sz="1800" i="1">
                          <a:effectLst/>
                          <a:latin typeface="Cambria Math" panose="02040503050406030204" pitchFamily="18" charset="0"/>
                          <a:ea typeface="Calibri" panose="020F0502020204030204" pitchFamily="34" charset="0"/>
                          <a:cs typeface="CMR10"/>
                        </a:rPr>
                        <m:t>+…+ </m:t>
                      </m:r>
                      <m:sSub>
                        <m:sSubPr>
                          <m:ctrlPr>
                            <a:rPr lang="en-US" sz="1400" i="1">
                              <a:effectLst/>
                              <a:latin typeface="Cambria Math" panose="02040503050406030204" pitchFamily="18" charset="0"/>
                              <a:cs typeface="CMR10"/>
                            </a:rPr>
                          </m:ctrlPr>
                        </m:sSubPr>
                        <m:e>
                          <m:r>
                            <a:rPr lang="en-GB" sz="1800" i="1">
                              <a:effectLst/>
                              <a:latin typeface="Cambria Math" panose="02040503050406030204" pitchFamily="18" charset="0"/>
                              <a:ea typeface="Calibri" panose="020F0502020204030204" pitchFamily="34" charset="0"/>
                              <a:cs typeface="CMR10"/>
                            </a:rPr>
                            <m:t>𝛽</m:t>
                          </m:r>
                        </m:e>
                        <m:sub>
                          <m:r>
                            <a:rPr lang="en-GB" sz="1800" i="1">
                              <a:effectLst/>
                              <a:latin typeface="Cambria Math" panose="02040503050406030204" pitchFamily="18" charset="0"/>
                              <a:ea typeface="Calibri" panose="020F0502020204030204" pitchFamily="34" charset="0"/>
                              <a:cs typeface="CMR10"/>
                            </a:rPr>
                            <m:t>12</m:t>
                          </m:r>
                        </m:sub>
                      </m:sSub>
                      <m:sSub>
                        <m:sSubPr>
                          <m:ctrlPr>
                            <a:rPr lang="en-US" sz="1400" i="1">
                              <a:effectLst/>
                              <a:latin typeface="Cambria Math" panose="02040503050406030204" pitchFamily="18" charset="0"/>
                              <a:cs typeface="CMR10"/>
                            </a:rPr>
                          </m:ctrlPr>
                        </m:sSubPr>
                        <m:e>
                          <m:r>
                            <a:rPr lang="en-GB" sz="1800" i="1">
                              <a:effectLst/>
                              <a:latin typeface="Cambria Math" panose="02040503050406030204" pitchFamily="18" charset="0"/>
                              <a:ea typeface="Calibri" panose="020F0502020204030204" pitchFamily="34" charset="0"/>
                              <a:cs typeface="CMR10"/>
                            </a:rPr>
                            <m:t>𝑃𝐶</m:t>
                          </m:r>
                        </m:e>
                        <m:sub>
                          <m:r>
                            <a:rPr lang="en-GB" sz="1800" i="1">
                              <a:effectLst/>
                              <a:latin typeface="Cambria Math" panose="02040503050406030204" pitchFamily="18" charset="0"/>
                              <a:ea typeface="Calibri" panose="020F0502020204030204" pitchFamily="34" charset="0"/>
                              <a:cs typeface="CMR10"/>
                            </a:rPr>
                            <m:t>10</m:t>
                          </m:r>
                          <m:r>
                            <a:rPr lang="en-GB" sz="1800" i="1">
                              <a:effectLst/>
                              <a:latin typeface="Cambria Math" panose="02040503050406030204" pitchFamily="18" charset="0"/>
                              <a:ea typeface="Calibri" panose="020F0502020204030204" pitchFamily="34" charset="0"/>
                              <a:cs typeface="CMR10"/>
                            </a:rPr>
                            <m:t>𝑖</m:t>
                          </m:r>
                        </m:sub>
                      </m:sSub>
                      <m:r>
                        <a:rPr lang="en-GB" sz="1800" i="1">
                          <a:effectLst/>
                          <a:latin typeface="Cambria Math" panose="02040503050406030204" pitchFamily="18" charset="0"/>
                          <a:ea typeface="Calibri" panose="020F0502020204030204" pitchFamily="34" charset="0"/>
                          <a:cs typeface="CMR10"/>
                        </a:rPr>
                        <m:t>+ </m:t>
                      </m:r>
                      <m:sSub>
                        <m:sSubPr>
                          <m:ctrlPr>
                            <a:rPr lang="en-US" sz="1400" i="1">
                              <a:effectLst/>
                              <a:latin typeface="Cambria Math" panose="02040503050406030204" pitchFamily="18" charset="0"/>
                              <a:cs typeface="CMR10"/>
                            </a:rPr>
                          </m:ctrlPr>
                        </m:sSubPr>
                        <m:e>
                          <m:r>
                            <a:rPr lang="en-GB" sz="1800" i="1">
                              <a:effectLst/>
                              <a:latin typeface="Cambria Math" panose="02040503050406030204" pitchFamily="18" charset="0"/>
                              <a:ea typeface="Calibri" panose="020F0502020204030204" pitchFamily="34" charset="0"/>
                              <a:cs typeface="CMR10"/>
                            </a:rPr>
                            <m:t>𝜀</m:t>
                          </m:r>
                        </m:e>
                        <m:sub>
                          <m:r>
                            <a:rPr lang="en-GB" sz="1800" i="1">
                              <a:effectLst/>
                              <a:latin typeface="Cambria Math" panose="02040503050406030204" pitchFamily="18" charset="0"/>
                              <a:ea typeface="Calibri" panose="020F0502020204030204" pitchFamily="34" charset="0"/>
                              <a:cs typeface="CMR10"/>
                            </a:rPr>
                            <m:t>𝑖</m:t>
                          </m:r>
                        </m:sub>
                      </m:sSub>
                    </m:oMath>
                  </m:oMathPara>
                </a14:m>
                <a:endParaRPr lang="en-GB" sz="2000" dirty="0"/>
              </a:p>
              <a:p>
                <a:pPr marL="0" marR="0" indent="0">
                  <a:lnSpc>
                    <a:spcPct val="200000"/>
                  </a:lnSpc>
                  <a:spcBef>
                    <a:spcPts val="0"/>
                  </a:spcBef>
                  <a:spcAft>
                    <a:spcPts val="800"/>
                  </a:spcAft>
                  <a:buNone/>
                </a:pPr>
                <a:endParaRPr lang="en-GB" sz="2000" dirty="0"/>
              </a:p>
            </p:txBody>
          </p:sp>
        </mc:Choice>
        <mc:Fallback xmlns="">
          <p:sp>
            <p:nvSpPr>
              <p:cNvPr id="3" name="Content Placeholder 2">
                <a:extLst>
                  <a:ext uri="{FF2B5EF4-FFF2-40B4-BE49-F238E27FC236}">
                    <a16:creationId xmlns:a16="http://schemas.microsoft.com/office/drawing/2014/main" id="{9D6FA108-38DA-4ACE-9F42-96F411877490}"/>
                  </a:ext>
                </a:extLst>
              </p:cNvPr>
              <p:cNvSpPr>
                <a:spLocks noGrp="1" noRot="1" noChangeAspect="1" noMove="1" noResize="1" noEditPoints="1" noAdjustHandles="1" noChangeArrowheads="1" noChangeShapeType="1" noTextEdit="1"/>
              </p:cNvSpPr>
              <p:nvPr>
                <p:ph idx="1"/>
              </p:nvPr>
            </p:nvSpPr>
            <p:spPr>
              <a:xfrm>
                <a:off x="359230" y="2003898"/>
                <a:ext cx="10736402" cy="3997657"/>
              </a:xfrm>
              <a:blipFill>
                <a:blip r:embed="rId3"/>
                <a:stretch>
                  <a:fillRect l="-56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B6C46FB2-423D-6E56-2CBB-CDC4D40E74A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2829" y="1590741"/>
            <a:ext cx="5252152" cy="5252152"/>
          </a:xfrm>
          <a:prstGeom prst="rect">
            <a:avLst/>
          </a:prstGeom>
          <a:noFill/>
          <a:ln>
            <a:noFill/>
          </a:ln>
        </p:spPr>
      </p:pic>
    </p:spTree>
    <p:extLst>
      <p:ext uri="{BB962C8B-B14F-4D97-AF65-F5344CB8AC3E}">
        <p14:creationId xmlns:p14="http://schemas.microsoft.com/office/powerpoint/2010/main" val="1701699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4BE531-20E5-422B-949E-9EC8AF817CFB}"/>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Optimising the PRS by sex</a:t>
            </a:r>
          </a:p>
        </p:txBody>
      </p:sp>
      <p:sp>
        <p:nvSpPr>
          <p:cNvPr id="3" name="Content Placeholder 2">
            <a:extLst>
              <a:ext uri="{FF2B5EF4-FFF2-40B4-BE49-F238E27FC236}">
                <a16:creationId xmlns:a16="http://schemas.microsoft.com/office/drawing/2014/main" id="{9D6FA108-38DA-4ACE-9F42-96F411877490}"/>
              </a:ext>
            </a:extLst>
          </p:cNvPr>
          <p:cNvSpPr>
            <a:spLocks noGrp="1"/>
          </p:cNvSpPr>
          <p:nvPr>
            <p:ph idx="1"/>
          </p:nvPr>
        </p:nvSpPr>
        <p:spPr>
          <a:xfrm>
            <a:off x="972767" y="1719943"/>
            <a:ext cx="10740262" cy="4757057"/>
          </a:xfrm>
        </p:spPr>
        <p:txBody>
          <a:bodyPr anchor="ctr">
            <a:normAutofit/>
          </a:bodyPr>
          <a:lstStyle/>
          <a:p>
            <a:pPr marL="0" marR="0" indent="0">
              <a:lnSpc>
                <a:spcPct val="200000"/>
              </a:lnSpc>
              <a:spcBef>
                <a:spcPts val="0"/>
              </a:spcBef>
              <a:spcAft>
                <a:spcPts val="800"/>
              </a:spcAft>
              <a:buNone/>
            </a:pPr>
            <a:endParaRPr lang="en-GB" sz="2000" dirty="0"/>
          </a:p>
          <a:p>
            <a:pPr marL="0" marR="0" indent="0">
              <a:lnSpc>
                <a:spcPct val="200000"/>
              </a:lnSpc>
              <a:spcBef>
                <a:spcPts val="0"/>
              </a:spcBef>
              <a:spcAft>
                <a:spcPts val="800"/>
              </a:spcAft>
              <a:buNone/>
            </a:pPr>
            <a:endParaRPr lang="en-GB" sz="2000" dirty="0"/>
          </a:p>
          <a:p>
            <a:pPr marL="0" marR="0" indent="0">
              <a:lnSpc>
                <a:spcPct val="200000"/>
              </a:lnSpc>
              <a:spcBef>
                <a:spcPts val="0"/>
              </a:spcBef>
              <a:spcAft>
                <a:spcPts val="800"/>
              </a:spcAft>
              <a:buNone/>
            </a:pPr>
            <a:endParaRPr lang="en-GB" sz="2000" dirty="0"/>
          </a:p>
          <a:p>
            <a:pPr marL="0" marR="0" indent="0">
              <a:lnSpc>
                <a:spcPct val="200000"/>
              </a:lnSpc>
              <a:spcBef>
                <a:spcPts val="0"/>
              </a:spcBef>
              <a:spcAft>
                <a:spcPts val="800"/>
              </a:spcAft>
              <a:buNone/>
            </a:pPr>
            <a:endParaRPr lang="en-GB" sz="2000" dirty="0"/>
          </a:p>
        </p:txBody>
      </p:sp>
      <p:pic>
        <p:nvPicPr>
          <p:cNvPr id="4" name="Picture 3">
            <a:extLst>
              <a:ext uri="{FF2B5EF4-FFF2-40B4-BE49-F238E27FC236}">
                <a16:creationId xmlns:a16="http://schemas.microsoft.com/office/drawing/2014/main" id="{5F16DB1E-D024-6AEF-76F8-07469384745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1116" y="2064465"/>
            <a:ext cx="10689767" cy="4017165"/>
          </a:xfrm>
          <a:prstGeom prst="rect">
            <a:avLst/>
          </a:prstGeom>
          <a:noFill/>
          <a:ln>
            <a:noFill/>
          </a:ln>
        </p:spPr>
      </p:pic>
    </p:spTree>
    <p:extLst>
      <p:ext uri="{BB962C8B-B14F-4D97-AF65-F5344CB8AC3E}">
        <p14:creationId xmlns:p14="http://schemas.microsoft.com/office/powerpoint/2010/main" val="2716804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4BE531-20E5-422B-949E-9EC8AF817CFB}"/>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Sex-interaction Analysis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6FA108-38DA-4ACE-9F42-96F411877490}"/>
                  </a:ext>
                </a:extLst>
              </p:cNvPr>
              <p:cNvSpPr>
                <a:spLocks noGrp="1"/>
              </p:cNvSpPr>
              <p:nvPr>
                <p:ph idx="1"/>
              </p:nvPr>
            </p:nvSpPr>
            <p:spPr>
              <a:xfrm>
                <a:off x="972767" y="2873829"/>
                <a:ext cx="4676919" cy="3127726"/>
              </a:xfrm>
            </p:spPr>
            <p:txBody>
              <a:bodyPr anchor="ctr">
                <a:normAutofit/>
              </a:bodyPr>
              <a:lstStyle/>
              <a:p>
                <a:pPr marL="0" marR="0" indent="0">
                  <a:lnSpc>
                    <a:spcPct val="200000"/>
                  </a:lnSpc>
                  <a:spcBef>
                    <a:spcPts val="0"/>
                  </a:spcBef>
                  <a:spcAft>
                    <a:spcPts val="800"/>
                  </a:spcAft>
                  <a:buNone/>
                </a:pPr>
                <a14:m>
                  <m:oMathPara xmlns:m="http://schemas.openxmlformats.org/officeDocument/2006/math">
                    <m:oMathParaPr>
                      <m:jc m:val="centerGroup"/>
                    </m:oMathParaPr>
                    <m:oMath xmlns:m="http://schemas.openxmlformats.org/officeDocument/2006/math">
                      <m:sSub>
                        <m:sSubPr>
                          <m:ctrlPr>
                            <a:rPr lang="en-US" sz="1400" i="1" smtClean="0">
                              <a:effectLst/>
                              <a:latin typeface="Cambria Math" panose="02040503050406030204" pitchFamily="18" charset="0"/>
                              <a:cs typeface="CMR10"/>
                            </a:rPr>
                          </m:ctrlPr>
                        </m:sSubPr>
                        <m:e>
                          <m:r>
                            <a:rPr lang="en-GB" sz="1800" i="1">
                              <a:effectLst/>
                              <a:latin typeface="Cambria Math" panose="02040503050406030204" pitchFamily="18" charset="0"/>
                              <a:ea typeface="Calibri" panose="020F0502020204030204" pitchFamily="34" charset="0"/>
                              <a:cs typeface="CMR10"/>
                            </a:rPr>
                            <m:t>𝐼𝑃𝐹</m:t>
                          </m:r>
                          <m:r>
                            <a:rPr lang="en-GB" sz="1800" i="1">
                              <a:effectLst/>
                              <a:latin typeface="Cambria Math" panose="02040503050406030204" pitchFamily="18" charset="0"/>
                              <a:ea typeface="Calibri" panose="020F0502020204030204" pitchFamily="34" charset="0"/>
                              <a:cs typeface="CMR10"/>
                            </a:rPr>
                            <m:t> </m:t>
                          </m:r>
                          <m:r>
                            <a:rPr lang="en-GB" sz="1800" i="1">
                              <a:effectLst/>
                              <a:latin typeface="Cambria Math" panose="02040503050406030204" pitchFamily="18" charset="0"/>
                              <a:ea typeface="Calibri" panose="020F0502020204030204" pitchFamily="34" charset="0"/>
                              <a:cs typeface="CMR10"/>
                            </a:rPr>
                            <m:t>𝑆𝑡𝑎𝑡𝑢𝑠</m:t>
                          </m:r>
                        </m:e>
                        <m:sub>
                          <m:r>
                            <a:rPr lang="en-GB" sz="1800" i="1">
                              <a:effectLst/>
                              <a:latin typeface="Cambria Math" panose="02040503050406030204" pitchFamily="18" charset="0"/>
                              <a:ea typeface="Calibri" panose="020F0502020204030204" pitchFamily="34" charset="0"/>
                              <a:cs typeface="CMR10"/>
                            </a:rPr>
                            <m:t>𝑖</m:t>
                          </m:r>
                        </m:sub>
                      </m:sSub>
                      <m:r>
                        <a:rPr lang="en-GB" sz="1800" i="1">
                          <a:effectLst/>
                          <a:latin typeface="Cambria Math" panose="02040503050406030204" pitchFamily="18" charset="0"/>
                          <a:ea typeface="Calibri" panose="020F0502020204030204" pitchFamily="34" charset="0"/>
                          <a:cs typeface="CMR10"/>
                        </a:rPr>
                        <m:t>= </m:t>
                      </m:r>
                      <m:sSub>
                        <m:sSubPr>
                          <m:ctrlPr>
                            <a:rPr lang="en-US" sz="1400" i="1">
                              <a:effectLst/>
                              <a:latin typeface="Cambria Math" panose="02040503050406030204" pitchFamily="18" charset="0"/>
                              <a:cs typeface="CMR10"/>
                            </a:rPr>
                          </m:ctrlPr>
                        </m:sSubPr>
                        <m:e>
                          <m:r>
                            <a:rPr lang="en-GB" sz="1800" i="1">
                              <a:effectLst/>
                              <a:latin typeface="Cambria Math" panose="02040503050406030204" pitchFamily="18" charset="0"/>
                              <a:ea typeface="Calibri" panose="020F0502020204030204" pitchFamily="34" charset="0"/>
                              <a:cs typeface="CMR10"/>
                            </a:rPr>
                            <m:t>𝛽</m:t>
                          </m:r>
                        </m:e>
                        <m:sub>
                          <m:r>
                            <a:rPr lang="en-GB" sz="1800" i="1">
                              <a:effectLst/>
                              <a:latin typeface="Cambria Math" panose="02040503050406030204" pitchFamily="18" charset="0"/>
                              <a:ea typeface="Calibri" panose="020F0502020204030204" pitchFamily="34" charset="0"/>
                              <a:cs typeface="CMR10"/>
                            </a:rPr>
                            <m:t>0</m:t>
                          </m:r>
                        </m:sub>
                      </m:sSub>
                      <m:r>
                        <a:rPr lang="en-GB" sz="1800" i="1">
                          <a:effectLst/>
                          <a:latin typeface="Cambria Math" panose="02040503050406030204" pitchFamily="18" charset="0"/>
                          <a:ea typeface="Calibri" panose="020F0502020204030204" pitchFamily="34" charset="0"/>
                          <a:cs typeface="CMR10"/>
                        </a:rPr>
                        <m:t>+</m:t>
                      </m:r>
                      <m:sSub>
                        <m:sSubPr>
                          <m:ctrlPr>
                            <a:rPr lang="en-US" sz="1400" i="1">
                              <a:effectLst/>
                              <a:latin typeface="Cambria Math" panose="02040503050406030204" pitchFamily="18" charset="0"/>
                              <a:cs typeface="CMR10"/>
                            </a:rPr>
                          </m:ctrlPr>
                        </m:sSubPr>
                        <m:e>
                          <m:r>
                            <a:rPr lang="en-GB" sz="1800" i="1">
                              <a:effectLst/>
                              <a:latin typeface="Cambria Math" panose="02040503050406030204" pitchFamily="18" charset="0"/>
                              <a:ea typeface="Calibri" panose="020F0502020204030204" pitchFamily="34" charset="0"/>
                              <a:cs typeface="CMR10"/>
                            </a:rPr>
                            <m:t> </m:t>
                          </m:r>
                          <m:r>
                            <a:rPr lang="en-GB" sz="1800" i="1">
                              <a:effectLst/>
                              <a:latin typeface="Cambria Math" panose="02040503050406030204" pitchFamily="18" charset="0"/>
                              <a:ea typeface="Calibri" panose="020F0502020204030204" pitchFamily="34" charset="0"/>
                              <a:cs typeface="CMR10"/>
                            </a:rPr>
                            <m:t>𝛽</m:t>
                          </m:r>
                        </m:e>
                        <m:sub>
                          <m:r>
                            <a:rPr lang="en-GB" sz="1800" i="1">
                              <a:effectLst/>
                              <a:latin typeface="Cambria Math" panose="02040503050406030204" pitchFamily="18" charset="0"/>
                              <a:ea typeface="Calibri" panose="020F0502020204030204" pitchFamily="34" charset="0"/>
                              <a:cs typeface="CMR10"/>
                            </a:rPr>
                            <m:t>1</m:t>
                          </m:r>
                        </m:sub>
                      </m:sSub>
                      <m:sSub>
                        <m:sSubPr>
                          <m:ctrlPr>
                            <a:rPr lang="en-US" sz="1400" i="1">
                              <a:effectLst/>
                              <a:latin typeface="Cambria Math" panose="02040503050406030204" pitchFamily="18" charset="0"/>
                              <a:cs typeface="CMR10"/>
                            </a:rPr>
                          </m:ctrlPr>
                        </m:sSubPr>
                        <m:e>
                          <m:r>
                            <a:rPr lang="en-GB" sz="1800" i="1">
                              <a:effectLst/>
                              <a:latin typeface="Cambria Math" panose="02040503050406030204" pitchFamily="18" charset="0"/>
                              <a:ea typeface="Calibri" panose="020F0502020204030204" pitchFamily="34" charset="0"/>
                              <a:cs typeface="CMR10"/>
                            </a:rPr>
                            <m:t>𝑆𝑁𝑃</m:t>
                          </m:r>
                        </m:e>
                        <m:sub>
                          <m:r>
                            <a:rPr lang="en-GB" sz="1800" i="1">
                              <a:effectLst/>
                              <a:latin typeface="Cambria Math" panose="02040503050406030204" pitchFamily="18" charset="0"/>
                              <a:ea typeface="Calibri" panose="020F0502020204030204" pitchFamily="34" charset="0"/>
                              <a:cs typeface="CMR10"/>
                            </a:rPr>
                            <m:t>𝑖</m:t>
                          </m:r>
                        </m:sub>
                      </m:sSub>
                      <m:r>
                        <a:rPr lang="en-GB" sz="1800" i="1">
                          <a:effectLst/>
                          <a:latin typeface="Cambria Math" panose="02040503050406030204" pitchFamily="18" charset="0"/>
                          <a:ea typeface="Calibri" panose="020F0502020204030204" pitchFamily="34" charset="0"/>
                          <a:cs typeface="CMR10"/>
                        </a:rPr>
                        <m:t>+ </m:t>
                      </m:r>
                      <m:sSub>
                        <m:sSubPr>
                          <m:ctrlPr>
                            <a:rPr lang="en-US" sz="1400" i="1">
                              <a:effectLst/>
                              <a:latin typeface="Cambria Math" panose="02040503050406030204" pitchFamily="18" charset="0"/>
                              <a:cs typeface="CMR10"/>
                            </a:rPr>
                          </m:ctrlPr>
                        </m:sSubPr>
                        <m:e>
                          <m:r>
                            <a:rPr lang="en-GB" sz="1800" i="1">
                              <a:effectLst/>
                              <a:latin typeface="Cambria Math" panose="02040503050406030204" pitchFamily="18" charset="0"/>
                              <a:ea typeface="Calibri" panose="020F0502020204030204" pitchFamily="34" charset="0"/>
                              <a:cs typeface="CMR10"/>
                            </a:rPr>
                            <m:t> </m:t>
                          </m:r>
                          <m:r>
                            <a:rPr lang="en-GB" sz="1800" i="1">
                              <a:effectLst/>
                              <a:latin typeface="Cambria Math" panose="02040503050406030204" pitchFamily="18" charset="0"/>
                              <a:ea typeface="Calibri" panose="020F0502020204030204" pitchFamily="34" charset="0"/>
                              <a:cs typeface="CMR10"/>
                            </a:rPr>
                            <m:t>𝛽</m:t>
                          </m:r>
                        </m:e>
                        <m:sub>
                          <m:r>
                            <a:rPr lang="en-GB" sz="1800" i="1">
                              <a:effectLst/>
                              <a:latin typeface="Cambria Math" panose="02040503050406030204" pitchFamily="18" charset="0"/>
                              <a:ea typeface="Calibri" panose="020F0502020204030204" pitchFamily="34" charset="0"/>
                              <a:cs typeface="CMR10"/>
                            </a:rPr>
                            <m:t>2</m:t>
                          </m:r>
                        </m:sub>
                      </m:sSub>
                      <m:sSub>
                        <m:sSubPr>
                          <m:ctrlPr>
                            <a:rPr lang="en-US" sz="1400" i="1">
                              <a:effectLst/>
                              <a:latin typeface="Cambria Math" panose="02040503050406030204" pitchFamily="18" charset="0"/>
                              <a:cs typeface="CMR10"/>
                            </a:rPr>
                          </m:ctrlPr>
                        </m:sSubPr>
                        <m:e>
                          <m:r>
                            <a:rPr lang="en-GB" sz="1800" i="1">
                              <a:effectLst/>
                              <a:latin typeface="Cambria Math" panose="02040503050406030204" pitchFamily="18" charset="0"/>
                              <a:ea typeface="Calibri" panose="020F0502020204030204" pitchFamily="34" charset="0"/>
                              <a:cs typeface="CMR10"/>
                            </a:rPr>
                            <m:t>𝑆𝑒𝑥</m:t>
                          </m:r>
                        </m:e>
                        <m:sub>
                          <m:r>
                            <a:rPr lang="en-GB" sz="1800" i="1">
                              <a:effectLst/>
                              <a:latin typeface="Cambria Math" panose="02040503050406030204" pitchFamily="18" charset="0"/>
                              <a:ea typeface="Calibri" panose="020F0502020204030204" pitchFamily="34" charset="0"/>
                              <a:cs typeface="CMR10"/>
                            </a:rPr>
                            <m:t>𝑖</m:t>
                          </m:r>
                        </m:sub>
                      </m:sSub>
                      <m:r>
                        <a:rPr lang="en-GB" sz="1800" i="1">
                          <a:effectLst/>
                          <a:latin typeface="Cambria Math" panose="02040503050406030204" pitchFamily="18" charset="0"/>
                          <a:ea typeface="Calibri" panose="020F0502020204030204" pitchFamily="34" charset="0"/>
                          <a:cs typeface="CMR10"/>
                        </a:rPr>
                        <m:t>+</m:t>
                      </m:r>
                      <m:sSub>
                        <m:sSubPr>
                          <m:ctrlPr>
                            <a:rPr lang="en-US" sz="1400" i="1">
                              <a:effectLst/>
                              <a:latin typeface="Cambria Math" panose="02040503050406030204" pitchFamily="18" charset="0"/>
                              <a:cs typeface="CMR10"/>
                            </a:rPr>
                          </m:ctrlPr>
                        </m:sSubPr>
                        <m:e>
                          <m:r>
                            <a:rPr lang="en-GB" sz="1800" i="1">
                              <a:effectLst/>
                              <a:latin typeface="Cambria Math" panose="02040503050406030204" pitchFamily="18" charset="0"/>
                              <a:ea typeface="Calibri" panose="020F0502020204030204" pitchFamily="34" charset="0"/>
                              <a:cs typeface="CMR10"/>
                            </a:rPr>
                            <m:t> </m:t>
                          </m:r>
                          <m:r>
                            <a:rPr lang="en-GB" sz="1800" i="1">
                              <a:effectLst/>
                              <a:latin typeface="Cambria Math" panose="02040503050406030204" pitchFamily="18" charset="0"/>
                              <a:ea typeface="Calibri" panose="020F0502020204030204" pitchFamily="34" charset="0"/>
                              <a:cs typeface="CMR10"/>
                            </a:rPr>
                            <m:t>𝛽</m:t>
                          </m:r>
                        </m:e>
                        <m:sub>
                          <m:r>
                            <a:rPr lang="en-GB" sz="1800" i="1">
                              <a:effectLst/>
                              <a:latin typeface="Cambria Math" panose="02040503050406030204" pitchFamily="18" charset="0"/>
                              <a:ea typeface="Calibri" panose="020F0502020204030204" pitchFamily="34" charset="0"/>
                              <a:cs typeface="CMR10"/>
                            </a:rPr>
                            <m:t>3</m:t>
                          </m:r>
                        </m:sub>
                      </m:sSub>
                      <m:sSub>
                        <m:sSubPr>
                          <m:ctrlPr>
                            <a:rPr lang="en-US" sz="1400" i="1">
                              <a:effectLst/>
                              <a:latin typeface="Cambria Math" panose="02040503050406030204" pitchFamily="18" charset="0"/>
                              <a:cs typeface="CMR10"/>
                            </a:rPr>
                          </m:ctrlPr>
                        </m:sSubPr>
                        <m:e>
                          <m:r>
                            <a:rPr lang="en-GB" sz="1800" i="1">
                              <a:effectLst/>
                              <a:latin typeface="Cambria Math" panose="02040503050406030204" pitchFamily="18" charset="0"/>
                              <a:ea typeface="Calibri" panose="020F0502020204030204" pitchFamily="34" charset="0"/>
                              <a:cs typeface="CMR10"/>
                            </a:rPr>
                            <m:t>𝑆𝑁𝑃</m:t>
                          </m:r>
                        </m:e>
                        <m:sub>
                          <m:r>
                            <a:rPr lang="en-GB" sz="1800" i="1">
                              <a:effectLst/>
                              <a:latin typeface="Cambria Math" panose="02040503050406030204" pitchFamily="18" charset="0"/>
                              <a:ea typeface="Calibri" panose="020F0502020204030204" pitchFamily="34" charset="0"/>
                              <a:cs typeface="CMR10"/>
                            </a:rPr>
                            <m:t>𝑖</m:t>
                          </m:r>
                        </m:sub>
                      </m:sSub>
                      <m:sSub>
                        <m:sSubPr>
                          <m:ctrlPr>
                            <a:rPr lang="en-US" sz="1400" i="1">
                              <a:effectLst/>
                              <a:latin typeface="Cambria Math" panose="02040503050406030204" pitchFamily="18" charset="0"/>
                              <a:cs typeface="CMR10"/>
                            </a:rPr>
                          </m:ctrlPr>
                        </m:sSubPr>
                        <m:e>
                          <m:r>
                            <a:rPr lang="en-GB" sz="1800" i="1">
                              <a:effectLst/>
                              <a:latin typeface="Cambria Math" panose="02040503050406030204" pitchFamily="18" charset="0"/>
                              <a:ea typeface="Calibri" panose="020F0502020204030204" pitchFamily="34" charset="0"/>
                              <a:cs typeface="CMR10"/>
                            </a:rPr>
                            <m:t>𝑆𝑒𝑥</m:t>
                          </m:r>
                        </m:e>
                        <m:sub>
                          <m:r>
                            <a:rPr lang="en-GB" sz="1800" i="1">
                              <a:effectLst/>
                              <a:latin typeface="Cambria Math" panose="02040503050406030204" pitchFamily="18" charset="0"/>
                              <a:ea typeface="Calibri" panose="020F0502020204030204" pitchFamily="34" charset="0"/>
                              <a:cs typeface="CMR10"/>
                            </a:rPr>
                            <m:t>𝑖</m:t>
                          </m:r>
                        </m:sub>
                      </m:sSub>
                      <m:r>
                        <a:rPr lang="en-GB" sz="1800" i="1">
                          <a:effectLst/>
                          <a:latin typeface="Cambria Math" panose="02040503050406030204" pitchFamily="18" charset="0"/>
                          <a:ea typeface="Calibri" panose="020F0502020204030204" pitchFamily="34" charset="0"/>
                          <a:cs typeface="CMR10"/>
                        </a:rPr>
                        <m:t> +</m:t>
                      </m:r>
                      <m:sSub>
                        <m:sSubPr>
                          <m:ctrlPr>
                            <a:rPr lang="en-US" sz="1400" i="1">
                              <a:effectLst/>
                              <a:latin typeface="Cambria Math" panose="02040503050406030204" pitchFamily="18" charset="0"/>
                              <a:cs typeface="CMR10"/>
                            </a:rPr>
                          </m:ctrlPr>
                        </m:sSubPr>
                        <m:e>
                          <m:r>
                            <a:rPr lang="en-GB" sz="1800" i="1">
                              <a:effectLst/>
                              <a:latin typeface="Cambria Math" panose="02040503050406030204" pitchFamily="18" charset="0"/>
                              <a:ea typeface="Calibri" panose="020F0502020204030204" pitchFamily="34" charset="0"/>
                              <a:cs typeface="CMR10"/>
                            </a:rPr>
                            <m:t>𝑃𝐶</m:t>
                          </m:r>
                        </m:e>
                        <m:sub>
                          <m:r>
                            <a:rPr lang="en-GB" sz="1800" i="1">
                              <a:effectLst/>
                              <a:latin typeface="Cambria Math" panose="02040503050406030204" pitchFamily="18" charset="0"/>
                              <a:ea typeface="Calibri" panose="020F0502020204030204" pitchFamily="34" charset="0"/>
                              <a:cs typeface="CMR10"/>
                            </a:rPr>
                            <m:t>1</m:t>
                          </m:r>
                          <m:r>
                            <a:rPr lang="en-GB" sz="1800" i="1">
                              <a:effectLst/>
                              <a:latin typeface="Cambria Math" panose="02040503050406030204" pitchFamily="18" charset="0"/>
                              <a:ea typeface="Calibri" panose="020F0502020204030204" pitchFamily="34" charset="0"/>
                              <a:cs typeface="CMR10"/>
                            </a:rPr>
                            <m:t>𝑖</m:t>
                          </m:r>
                        </m:sub>
                      </m:sSub>
                      <m:r>
                        <a:rPr lang="en-GB" sz="1800" i="1">
                          <a:effectLst/>
                          <a:latin typeface="Cambria Math" panose="02040503050406030204" pitchFamily="18" charset="0"/>
                          <a:ea typeface="Calibri" panose="020F0502020204030204" pitchFamily="34" charset="0"/>
                          <a:cs typeface="CMR10"/>
                        </a:rPr>
                        <m:t>+…+  </m:t>
                      </m:r>
                      <m:sSub>
                        <m:sSubPr>
                          <m:ctrlPr>
                            <a:rPr lang="en-US" sz="1400" i="1">
                              <a:effectLst/>
                              <a:latin typeface="Cambria Math" panose="02040503050406030204" pitchFamily="18" charset="0"/>
                              <a:cs typeface="CMR10"/>
                            </a:rPr>
                          </m:ctrlPr>
                        </m:sSubPr>
                        <m:e>
                          <m:r>
                            <a:rPr lang="en-GB" sz="1800" i="1">
                              <a:effectLst/>
                              <a:latin typeface="Cambria Math" panose="02040503050406030204" pitchFamily="18" charset="0"/>
                              <a:ea typeface="Calibri" panose="020F0502020204030204" pitchFamily="34" charset="0"/>
                              <a:cs typeface="CMR10"/>
                            </a:rPr>
                            <m:t>𝑃𝐶</m:t>
                          </m:r>
                        </m:e>
                        <m:sub>
                          <m:r>
                            <a:rPr lang="en-GB" sz="1800" i="1">
                              <a:effectLst/>
                              <a:latin typeface="Cambria Math" panose="02040503050406030204" pitchFamily="18" charset="0"/>
                              <a:ea typeface="Calibri" panose="020F0502020204030204" pitchFamily="34" charset="0"/>
                              <a:cs typeface="CMR10"/>
                            </a:rPr>
                            <m:t>10</m:t>
                          </m:r>
                          <m:r>
                            <a:rPr lang="en-GB" sz="1800" i="1">
                              <a:effectLst/>
                              <a:latin typeface="Cambria Math" panose="02040503050406030204" pitchFamily="18" charset="0"/>
                              <a:ea typeface="Calibri" panose="020F0502020204030204" pitchFamily="34" charset="0"/>
                              <a:cs typeface="CMR10"/>
                            </a:rPr>
                            <m:t>𝑖</m:t>
                          </m:r>
                        </m:sub>
                      </m:sSub>
                      <m:r>
                        <a:rPr lang="en-GB" sz="1800" i="1">
                          <a:effectLst/>
                          <a:latin typeface="Cambria Math" panose="02040503050406030204" pitchFamily="18" charset="0"/>
                          <a:ea typeface="Calibri" panose="020F0502020204030204" pitchFamily="34" charset="0"/>
                          <a:cs typeface="CMR10"/>
                        </a:rPr>
                        <m:t>+ </m:t>
                      </m:r>
                      <m:sSub>
                        <m:sSubPr>
                          <m:ctrlPr>
                            <a:rPr lang="en-US" sz="1400" i="1">
                              <a:effectLst/>
                              <a:latin typeface="Cambria Math" panose="02040503050406030204" pitchFamily="18" charset="0"/>
                              <a:cs typeface="CMR10"/>
                            </a:rPr>
                          </m:ctrlPr>
                        </m:sSubPr>
                        <m:e>
                          <m:r>
                            <a:rPr lang="en-GB" sz="1800" i="1">
                              <a:effectLst/>
                              <a:latin typeface="Cambria Math" panose="02040503050406030204" pitchFamily="18" charset="0"/>
                              <a:ea typeface="Calibri" panose="020F0502020204030204" pitchFamily="34" charset="0"/>
                              <a:cs typeface="CMR10"/>
                            </a:rPr>
                            <m:t>𝜀</m:t>
                          </m:r>
                        </m:e>
                        <m:sub>
                          <m:r>
                            <a:rPr lang="en-GB" sz="1800" i="1">
                              <a:effectLst/>
                              <a:latin typeface="Cambria Math" panose="02040503050406030204" pitchFamily="18" charset="0"/>
                              <a:ea typeface="Calibri" panose="020F0502020204030204" pitchFamily="34" charset="0"/>
                              <a:cs typeface="CMR10"/>
                            </a:rPr>
                            <m:t>𝑖</m:t>
                          </m:r>
                        </m:sub>
                      </m:sSub>
                    </m:oMath>
                  </m:oMathPara>
                </a14:m>
                <a:endParaRPr lang="en-GB" sz="2000" dirty="0"/>
              </a:p>
              <a:p>
                <a:pPr marL="0" marR="0" indent="0">
                  <a:lnSpc>
                    <a:spcPct val="200000"/>
                  </a:lnSpc>
                  <a:spcBef>
                    <a:spcPts val="0"/>
                  </a:spcBef>
                  <a:spcAft>
                    <a:spcPts val="800"/>
                  </a:spcAft>
                  <a:buNone/>
                </a:pPr>
                <a:endParaRPr lang="en-GB" sz="2000" dirty="0"/>
              </a:p>
              <a:p>
                <a:pPr marL="0" marR="0" indent="0">
                  <a:lnSpc>
                    <a:spcPct val="200000"/>
                  </a:lnSpc>
                  <a:spcBef>
                    <a:spcPts val="0"/>
                  </a:spcBef>
                  <a:spcAft>
                    <a:spcPts val="800"/>
                  </a:spcAft>
                  <a:buNone/>
                </a:pPr>
                <a:endParaRPr lang="en-GB" sz="2000" dirty="0"/>
              </a:p>
              <a:p>
                <a:pPr marL="0" marR="0" indent="0">
                  <a:lnSpc>
                    <a:spcPct val="200000"/>
                  </a:lnSpc>
                  <a:spcBef>
                    <a:spcPts val="0"/>
                  </a:spcBef>
                  <a:spcAft>
                    <a:spcPts val="800"/>
                  </a:spcAft>
                  <a:buNone/>
                </a:pPr>
                <a:endParaRPr lang="en-GB" sz="2000" dirty="0"/>
              </a:p>
            </p:txBody>
          </p:sp>
        </mc:Choice>
        <mc:Fallback xmlns="">
          <p:sp>
            <p:nvSpPr>
              <p:cNvPr id="3" name="Content Placeholder 2">
                <a:extLst>
                  <a:ext uri="{FF2B5EF4-FFF2-40B4-BE49-F238E27FC236}">
                    <a16:creationId xmlns:a16="http://schemas.microsoft.com/office/drawing/2014/main" id="{9D6FA108-38DA-4ACE-9F42-96F411877490}"/>
                  </a:ext>
                </a:extLst>
              </p:cNvPr>
              <p:cNvSpPr>
                <a:spLocks noGrp="1" noRot="1" noChangeAspect="1" noMove="1" noResize="1" noEditPoints="1" noAdjustHandles="1" noChangeArrowheads="1" noChangeShapeType="1" noTextEdit="1"/>
              </p:cNvSpPr>
              <p:nvPr>
                <p:ph idx="1"/>
              </p:nvPr>
            </p:nvSpPr>
            <p:spPr>
              <a:xfrm>
                <a:off x="972767" y="2873829"/>
                <a:ext cx="4676919" cy="3127726"/>
              </a:xfrm>
              <a:blipFill>
                <a:blip r:embed="rId3"/>
                <a:stretch>
                  <a:fillRect t="-38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AE05CF4-8A49-D377-815F-598AD1B6B73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39016" y="1891970"/>
            <a:ext cx="4480217" cy="4502643"/>
          </a:xfrm>
          <a:prstGeom prst="rect">
            <a:avLst/>
          </a:prstGeom>
          <a:noFill/>
          <a:ln>
            <a:noFill/>
          </a:ln>
        </p:spPr>
      </p:pic>
    </p:spTree>
    <p:extLst>
      <p:ext uri="{BB962C8B-B14F-4D97-AF65-F5344CB8AC3E}">
        <p14:creationId xmlns:p14="http://schemas.microsoft.com/office/powerpoint/2010/main" val="762265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lowchart: Connector 14">
            <a:extLst>
              <a:ext uri="{FF2B5EF4-FFF2-40B4-BE49-F238E27FC236}">
                <a16:creationId xmlns:a16="http://schemas.microsoft.com/office/drawing/2014/main" id="{3307D787-CA38-0B31-1811-BFC094F6BBF6}"/>
              </a:ext>
            </a:extLst>
          </p:cNvPr>
          <p:cNvSpPr/>
          <p:nvPr/>
        </p:nvSpPr>
        <p:spPr>
          <a:xfrm>
            <a:off x="3855943" y="4323526"/>
            <a:ext cx="84045" cy="87406"/>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a:extLst>
              <a:ext uri="{FF2B5EF4-FFF2-40B4-BE49-F238E27FC236}">
                <a16:creationId xmlns:a16="http://schemas.microsoft.com/office/drawing/2014/main" id="{BC540131-054E-43F6-11E3-D4795350960B}"/>
              </a:ext>
            </a:extLst>
          </p:cNvPr>
          <p:cNvSpPr/>
          <p:nvPr/>
        </p:nvSpPr>
        <p:spPr>
          <a:xfrm>
            <a:off x="4204370" y="3668430"/>
            <a:ext cx="84045" cy="87406"/>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a:extLst>
              <a:ext uri="{FF2B5EF4-FFF2-40B4-BE49-F238E27FC236}">
                <a16:creationId xmlns:a16="http://schemas.microsoft.com/office/drawing/2014/main" id="{DF5D8BDD-62A6-4A7A-591B-AD2ED11EFE49}"/>
              </a:ext>
            </a:extLst>
          </p:cNvPr>
          <p:cNvSpPr/>
          <p:nvPr/>
        </p:nvSpPr>
        <p:spPr>
          <a:xfrm>
            <a:off x="4549588" y="3863895"/>
            <a:ext cx="84045" cy="87406"/>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a:extLst>
              <a:ext uri="{FF2B5EF4-FFF2-40B4-BE49-F238E27FC236}">
                <a16:creationId xmlns:a16="http://schemas.microsoft.com/office/drawing/2014/main" id="{979723BD-8FC0-27C4-ECB8-D0FB1172B2F1}"/>
              </a:ext>
            </a:extLst>
          </p:cNvPr>
          <p:cNvSpPr/>
          <p:nvPr/>
        </p:nvSpPr>
        <p:spPr>
          <a:xfrm>
            <a:off x="4831303" y="3458073"/>
            <a:ext cx="84045" cy="87406"/>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a:extLst>
              <a:ext uri="{FF2B5EF4-FFF2-40B4-BE49-F238E27FC236}">
                <a16:creationId xmlns:a16="http://schemas.microsoft.com/office/drawing/2014/main" id="{F91C81DE-278E-0540-7311-58F35E3CAED9}"/>
              </a:ext>
            </a:extLst>
          </p:cNvPr>
          <p:cNvSpPr/>
          <p:nvPr/>
        </p:nvSpPr>
        <p:spPr>
          <a:xfrm>
            <a:off x="5358547" y="3501776"/>
            <a:ext cx="84045" cy="87406"/>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20">
            <a:extLst>
              <a:ext uri="{FF2B5EF4-FFF2-40B4-BE49-F238E27FC236}">
                <a16:creationId xmlns:a16="http://schemas.microsoft.com/office/drawing/2014/main" id="{3117594C-B827-0723-02A2-D7BB83AA51CB}"/>
              </a:ext>
            </a:extLst>
          </p:cNvPr>
          <p:cNvSpPr/>
          <p:nvPr/>
        </p:nvSpPr>
        <p:spPr>
          <a:xfrm>
            <a:off x="5842223" y="3256726"/>
            <a:ext cx="84045" cy="87406"/>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a:extLst>
              <a:ext uri="{FF2B5EF4-FFF2-40B4-BE49-F238E27FC236}">
                <a16:creationId xmlns:a16="http://schemas.microsoft.com/office/drawing/2014/main" id="{9BFDA69B-0B7F-215F-49F8-E265C0BDD168}"/>
              </a:ext>
            </a:extLst>
          </p:cNvPr>
          <p:cNvSpPr/>
          <p:nvPr/>
        </p:nvSpPr>
        <p:spPr>
          <a:xfrm>
            <a:off x="6629263" y="4414441"/>
            <a:ext cx="84045" cy="87406"/>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a:extLst>
              <a:ext uri="{FF2B5EF4-FFF2-40B4-BE49-F238E27FC236}">
                <a16:creationId xmlns:a16="http://schemas.microsoft.com/office/drawing/2014/main" id="{A6907BBE-8546-3669-D3D2-50F3081B20CA}"/>
              </a:ext>
            </a:extLst>
          </p:cNvPr>
          <p:cNvSpPr/>
          <p:nvPr/>
        </p:nvSpPr>
        <p:spPr>
          <a:xfrm>
            <a:off x="6134098" y="4191446"/>
            <a:ext cx="84045" cy="87406"/>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3">
            <a:extLst>
              <a:ext uri="{FF2B5EF4-FFF2-40B4-BE49-F238E27FC236}">
                <a16:creationId xmlns:a16="http://schemas.microsoft.com/office/drawing/2014/main" id="{94F9A3AF-B06B-6CE1-378F-0091C1A2A5DD}"/>
              </a:ext>
            </a:extLst>
          </p:cNvPr>
          <p:cNvSpPr/>
          <p:nvPr/>
        </p:nvSpPr>
        <p:spPr>
          <a:xfrm>
            <a:off x="8538185" y="4279823"/>
            <a:ext cx="84045" cy="87406"/>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a:extLst>
              <a:ext uri="{FF2B5EF4-FFF2-40B4-BE49-F238E27FC236}">
                <a16:creationId xmlns:a16="http://schemas.microsoft.com/office/drawing/2014/main" id="{3FF84EFA-263C-A38A-972B-65532EAD9EB7}"/>
              </a:ext>
            </a:extLst>
          </p:cNvPr>
          <p:cNvSpPr/>
          <p:nvPr/>
        </p:nvSpPr>
        <p:spPr>
          <a:xfrm>
            <a:off x="8853299" y="3427055"/>
            <a:ext cx="84045" cy="87406"/>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a:extLst>
              <a:ext uri="{FF2B5EF4-FFF2-40B4-BE49-F238E27FC236}">
                <a16:creationId xmlns:a16="http://schemas.microsoft.com/office/drawing/2014/main" id="{6D3E0B29-49D9-7D79-35C4-C0EEF0ECAE03}"/>
              </a:ext>
            </a:extLst>
          </p:cNvPr>
          <p:cNvSpPr/>
          <p:nvPr/>
        </p:nvSpPr>
        <p:spPr>
          <a:xfrm>
            <a:off x="8984490" y="4573342"/>
            <a:ext cx="84045" cy="87406"/>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a:extLst>
              <a:ext uri="{FF2B5EF4-FFF2-40B4-BE49-F238E27FC236}">
                <a16:creationId xmlns:a16="http://schemas.microsoft.com/office/drawing/2014/main" id="{FD728781-E05D-455C-D2B6-2243BA329D1F}"/>
              </a:ext>
            </a:extLst>
          </p:cNvPr>
          <p:cNvSpPr/>
          <p:nvPr/>
        </p:nvSpPr>
        <p:spPr>
          <a:xfrm>
            <a:off x="9411068" y="4236120"/>
            <a:ext cx="84045" cy="87406"/>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a:extLst>
              <a:ext uri="{FF2B5EF4-FFF2-40B4-BE49-F238E27FC236}">
                <a16:creationId xmlns:a16="http://schemas.microsoft.com/office/drawing/2014/main" id="{CFDB4AD5-7CEC-E635-C7A3-BE3058BAFADF}"/>
              </a:ext>
            </a:extLst>
          </p:cNvPr>
          <p:cNvSpPr/>
          <p:nvPr/>
        </p:nvSpPr>
        <p:spPr>
          <a:xfrm>
            <a:off x="9753601" y="4191446"/>
            <a:ext cx="84045" cy="87406"/>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29">
            <a:extLst>
              <a:ext uri="{FF2B5EF4-FFF2-40B4-BE49-F238E27FC236}">
                <a16:creationId xmlns:a16="http://schemas.microsoft.com/office/drawing/2014/main" id="{89A39674-EDDD-7296-6A0C-902AE1F29301}"/>
              </a:ext>
            </a:extLst>
          </p:cNvPr>
          <p:cNvSpPr/>
          <p:nvPr/>
        </p:nvSpPr>
        <p:spPr>
          <a:xfrm>
            <a:off x="9910345" y="3951301"/>
            <a:ext cx="84045" cy="87406"/>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0FE82B1D-6636-5227-04EE-0C1AB12F04D4}"/>
              </a:ext>
            </a:extLst>
          </p:cNvPr>
          <p:cNvSpPr txBox="1"/>
          <p:nvPr/>
        </p:nvSpPr>
        <p:spPr>
          <a:xfrm rot="16200000">
            <a:off x="9313782" y="3221298"/>
            <a:ext cx="1230038" cy="307777"/>
          </a:xfrm>
          <a:prstGeom prst="rect">
            <a:avLst/>
          </a:prstGeom>
          <a:noFill/>
        </p:spPr>
        <p:txBody>
          <a:bodyPr wrap="square" rtlCol="0">
            <a:spAutoFit/>
          </a:bodyPr>
          <a:lstStyle/>
          <a:p>
            <a:r>
              <a:rPr lang="en-US" sz="1400" i="1" dirty="0"/>
              <a:t>ADAM33</a:t>
            </a:r>
          </a:p>
        </p:txBody>
      </p:sp>
      <p:sp>
        <p:nvSpPr>
          <p:cNvPr id="35" name="TextBox 34">
            <a:extLst>
              <a:ext uri="{FF2B5EF4-FFF2-40B4-BE49-F238E27FC236}">
                <a16:creationId xmlns:a16="http://schemas.microsoft.com/office/drawing/2014/main" id="{107712E1-E793-F72F-FADE-7DA73B9277A3}"/>
              </a:ext>
            </a:extLst>
          </p:cNvPr>
          <p:cNvSpPr txBox="1"/>
          <p:nvPr/>
        </p:nvSpPr>
        <p:spPr>
          <a:xfrm>
            <a:off x="1651378" y="614149"/>
            <a:ext cx="8993875" cy="369332"/>
          </a:xfrm>
          <a:prstGeom prst="rect">
            <a:avLst/>
          </a:prstGeom>
          <a:noFill/>
        </p:spPr>
        <p:txBody>
          <a:bodyPr wrap="square" rtlCol="0">
            <a:spAutoFit/>
          </a:bodyPr>
          <a:lstStyle/>
          <a:p>
            <a:r>
              <a:rPr lang="en-GB" sz="1800" i="0" dirty="0">
                <a:solidFill>
                  <a:srgbClr val="44546A"/>
                </a:solidFill>
                <a:effectLst/>
                <a:latin typeface="Calibri" panose="020F0502020204030204" pitchFamily="34" charset="0"/>
                <a:ea typeface="Calibri" panose="020F0502020204030204" pitchFamily="34" charset="0"/>
                <a:cs typeface="Arial" panose="020B0604020202020204" pitchFamily="34" charset="0"/>
              </a:rPr>
              <a:t>Manhattan Plot of </a:t>
            </a:r>
            <a:r>
              <a:rPr lang="en-GB" sz="1800" i="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β</a:t>
            </a:r>
            <a:r>
              <a:rPr lang="en-GB" sz="1800" i="0" baseline="-25000" dirty="0">
                <a:solidFill>
                  <a:srgbClr val="44546A"/>
                </a:solidFill>
                <a:effectLst/>
                <a:latin typeface="Calibri" panose="020F0502020204030204" pitchFamily="34" charset="0"/>
                <a:ea typeface="Calibri" panose="020F0502020204030204" pitchFamily="34" charset="0"/>
                <a:cs typeface="Arial" panose="020B0604020202020204" pitchFamily="34" charset="0"/>
              </a:rPr>
              <a:t>1</a:t>
            </a:r>
            <a:r>
              <a:rPr lang="en-GB" sz="1800" i="0" dirty="0">
                <a:solidFill>
                  <a:srgbClr val="44546A"/>
                </a:solidFill>
                <a:effectLst/>
                <a:latin typeface="Calibri" panose="020F0502020204030204" pitchFamily="34" charset="0"/>
                <a:ea typeface="Calibri" panose="020F0502020204030204" pitchFamily="34" charset="0"/>
                <a:cs typeface="Arial" panose="020B0604020202020204" pitchFamily="34" charset="0"/>
              </a:rPr>
              <a:t> SNP term (for females) p-values. </a:t>
            </a:r>
            <a:endParaRPr lang="en-US" dirty="0"/>
          </a:p>
        </p:txBody>
      </p:sp>
      <p:pic>
        <p:nvPicPr>
          <p:cNvPr id="37" name="Picture 36">
            <a:extLst>
              <a:ext uri="{FF2B5EF4-FFF2-40B4-BE49-F238E27FC236}">
                <a16:creationId xmlns:a16="http://schemas.microsoft.com/office/drawing/2014/main" id="{21477F7B-261B-B952-514B-FC09289F41D8}"/>
              </a:ext>
            </a:extLst>
          </p:cNvPr>
          <p:cNvPicPr>
            <a:picLocks noChangeAspect="1"/>
          </p:cNvPicPr>
          <p:nvPr/>
        </p:nvPicPr>
        <p:blipFill>
          <a:blip r:embed="rId3"/>
          <a:stretch>
            <a:fillRect/>
          </a:stretch>
        </p:blipFill>
        <p:spPr>
          <a:xfrm>
            <a:off x="1455665" y="1881153"/>
            <a:ext cx="6675698" cy="3749365"/>
          </a:xfrm>
          <a:prstGeom prst="rect">
            <a:avLst/>
          </a:prstGeom>
        </p:spPr>
      </p:pic>
      <p:sp>
        <p:nvSpPr>
          <p:cNvPr id="38" name="Rectangle 37">
            <a:extLst>
              <a:ext uri="{FF2B5EF4-FFF2-40B4-BE49-F238E27FC236}">
                <a16:creationId xmlns:a16="http://schemas.microsoft.com/office/drawing/2014/main" id="{76F209CC-E41F-84B0-7A67-F3EE5FAE16E4}"/>
              </a:ext>
            </a:extLst>
          </p:cNvPr>
          <p:cNvSpPr/>
          <p:nvPr/>
        </p:nvSpPr>
        <p:spPr>
          <a:xfrm>
            <a:off x="849086" y="225693"/>
            <a:ext cx="10363200" cy="6406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B6F03214-DC8A-9375-84C7-4B09D650DCA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85079" y="438547"/>
            <a:ext cx="8697611" cy="5192825"/>
          </a:xfrm>
          <a:prstGeom prst="rect">
            <a:avLst/>
          </a:prstGeom>
          <a:noFill/>
          <a:ln>
            <a:noFill/>
          </a:ln>
        </p:spPr>
      </p:pic>
      <p:sp>
        <p:nvSpPr>
          <p:cNvPr id="41" name="TextBox 40">
            <a:extLst>
              <a:ext uri="{FF2B5EF4-FFF2-40B4-BE49-F238E27FC236}">
                <a16:creationId xmlns:a16="http://schemas.microsoft.com/office/drawing/2014/main" id="{2F0B79F1-58C4-A722-FAAB-5DBF2FE78A6F}"/>
              </a:ext>
            </a:extLst>
          </p:cNvPr>
          <p:cNvSpPr txBox="1"/>
          <p:nvPr/>
        </p:nvSpPr>
        <p:spPr>
          <a:xfrm>
            <a:off x="2226128" y="428627"/>
            <a:ext cx="7125923" cy="369332"/>
          </a:xfrm>
          <a:prstGeom prst="rect">
            <a:avLst/>
          </a:prstGeom>
          <a:noFill/>
        </p:spPr>
        <p:txBody>
          <a:bodyPr wrap="square" rtlCol="0">
            <a:spAutoFit/>
          </a:bodyPr>
          <a:lstStyle/>
          <a:p>
            <a:r>
              <a:rPr lang="en-GB" dirty="0">
                <a:latin typeface="Calibri" panose="020F0502020204030204" pitchFamily="34" charset="0"/>
                <a:ea typeface="Calibri" panose="020F0502020204030204" pitchFamily="34" charset="0"/>
              </a:rPr>
              <a:t>M</a:t>
            </a:r>
            <a:r>
              <a:rPr lang="en-GB" sz="1800" dirty="0">
                <a:effectLst/>
                <a:latin typeface="Calibri" panose="020F0502020204030204" pitchFamily="34" charset="0"/>
                <a:ea typeface="Calibri" panose="020F0502020204030204" pitchFamily="34" charset="0"/>
              </a:rPr>
              <a:t>eta-analysis of female specific effect sizes from a sex-interaction GWAS </a:t>
            </a:r>
            <a:endParaRPr lang="en-US" dirty="0"/>
          </a:p>
        </p:txBody>
      </p:sp>
      <p:sp>
        <p:nvSpPr>
          <p:cNvPr id="42" name="TextBox 41">
            <a:extLst>
              <a:ext uri="{FF2B5EF4-FFF2-40B4-BE49-F238E27FC236}">
                <a16:creationId xmlns:a16="http://schemas.microsoft.com/office/drawing/2014/main" id="{AFCBD5F9-32CC-2E3B-310B-20470EDA7A7E}"/>
              </a:ext>
            </a:extLst>
          </p:cNvPr>
          <p:cNvSpPr txBox="1"/>
          <p:nvPr/>
        </p:nvSpPr>
        <p:spPr>
          <a:xfrm>
            <a:off x="950012" y="5627992"/>
            <a:ext cx="10206362" cy="923330"/>
          </a:xfrm>
          <a:prstGeom prst="rect">
            <a:avLst/>
          </a:prstGeom>
          <a:noFill/>
        </p:spPr>
        <p:txBody>
          <a:bodyPr wrap="square" rtlCol="0">
            <a:spAutoFit/>
          </a:bodyPr>
          <a:lstStyle/>
          <a:p>
            <a:r>
              <a:rPr lang="en-GB" sz="1800" i="0" dirty="0">
                <a:solidFill>
                  <a:srgbClr val="44546A"/>
                </a:solidFill>
                <a:effectLst/>
                <a:latin typeface="Calibri" panose="020F0502020204030204" pitchFamily="34" charset="0"/>
                <a:ea typeface="Calibri" panose="020F0502020204030204" pitchFamily="34" charset="0"/>
                <a:cs typeface="Arial" panose="020B0604020202020204" pitchFamily="34" charset="0"/>
              </a:rPr>
              <a:t>Each dot represents a variant. Position is indicated along the x-axis, with the association of each variant given on the y-axis where higher -log</a:t>
            </a:r>
            <a:r>
              <a:rPr lang="en-GB" sz="1800" i="0" baseline="-25000" dirty="0">
                <a:solidFill>
                  <a:srgbClr val="44546A"/>
                </a:solidFill>
                <a:effectLst/>
                <a:latin typeface="Calibri" panose="020F0502020204030204" pitchFamily="34" charset="0"/>
                <a:ea typeface="Calibri" panose="020F0502020204030204" pitchFamily="34" charset="0"/>
                <a:cs typeface="Arial" panose="020B0604020202020204" pitchFamily="34" charset="0"/>
              </a:rPr>
              <a:t>10</a:t>
            </a:r>
            <a:r>
              <a:rPr lang="en-GB" sz="1800" i="0" dirty="0">
                <a:solidFill>
                  <a:srgbClr val="44546A"/>
                </a:solidFill>
                <a:effectLst/>
                <a:latin typeface="Calibri" panose="020F0502020204030204" pitchFamily="34" charset="0"/>
                <a:ea typeface="Calibri" panose="020F0502020204030204" pitchFamily="34" charset="0"/>
                <a:cs typeface="Arial" panose="020B0604020202020204" pitchFamily="34" charset="0"/>
              </a:rPr>
              <a:t>(p) indicates stronger association. Green dots represent SNPs used in the initial 15 SNP GRS (</a:t>
            </a:r>
            <a:r>
              <a:rPr lang="en-GB" sz="1800" i="1" dirty="0">
                <a:solidFill>
                  <a:srgbClr val="44546A"/>
                </a:solidFill>
                <a:effectLst/>
                <a:latin typeface="Calibri" panose="020F0502020204030204" pitchFamily="34" charset="0"/>
                <a:ea typeface="Calibri" panose="020F0502020204030204" pitchFamily="34" charset="0"/>
                <a:cs typeface="Arial" panose="020B0604020202020204" pitchFamily="34" charset="0"/>
              </a:rPr>
              <a:t>SPDL1</a:t>
            </a:r>
            <a:r>
              <a:rPr lang="en-GB" sz="1800" i="0" dirty="0">
                <a:solidFill>
                  <a:srgbClr val="44546A"/>
                </a:solidFill>
                <a:effectLst/>
                <a:latin typeface="Calibri" panose="020F0502020204030204" pitchFamily="34" charset="0"/>
                <a:ea typeface="Calibri" panose="020F0502020204030204" pitchFamily="34" charset="0"/>
                <a:cs typeface="Arial" panose="020B0604020202020204" pitchFamily="34" charset="0"/>
              </a:rPr>
              <a:t> not included as MAF &lt;1%). </a:t>
            </a:r>
            <a:endParaRPr lang="en-US" dirty="0"/>
          </a:p>
        </p:txBody>
      </p:sp>
    </p:spTree>
    <p:extLst>
      <p:ext uri="{BB962C8B-B14F-4D97-AF65-F5344CB8AC3E}">
        <p14:creationId xmlns:p14="http://schemas.microsoft.com/office/powerpoint/2010/main" val="1676690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4BE531-20E5-422B-949E-9EC8AF817CFB}"/>
              </a:ext>
            </a:extLst>
          </p:cNvPr>
          <p:cNvSpPr>
            <a:spLocks noGrp="1"/>
          </p:cNvSpPr>
          <p:nvPr>
            <p:ph type="title"/>
          </p:nvPr>
        </p:nvSpPr>
        <p:spPr>
          <a:xfrm>
            <a:off x="390525" y="294538"/>
            <a:ext cx="11732646" cy="1033669"/>
          </a:xfrm>
        </p:spPr>
        <p:txBody>
          <a:bodyPr>
            <a:normAutofit fontScale="90000"/>
          </a:bodyPr>
          <a:lstStyle/>
          <a:p>
            <a:r>
              <a:rPr lang="en-GB" sz="4000" dirty="0">
                <a:solidFill>
                  <a:schemeClr val="bg1"/>
                </a:solidFill>
                <a:ea typeface="Calibri" panose="020F0502020204030204" pitchFamily="34" charset="0"/>
                <a:cs typeface="Arial" panose="020B0604020202020204" pitchFamily="34" charset="0"/>
              </a:rPr>
              <a:t>Can using</a:t>
            </a:r>
            <a:r>
              <a:rPr lang="en-GB" sz="4000" i="0" dirty="0">
                <a:solidFill>
                  <a:schemeClr val="bg1"/>
                </a:solidFill>
                <a:effectLst/>
                <a:ea typeface="Calibri" panose="020F0502020204030204" pitchFamily="34" charset="0"/>
                <a:cs typeface="Arial" panose="020B0604020202020204" pitchFamily="34" charset="0"/>
              </a:rPr>
              <a:t> sex interaction effect direction to inform SNP selection improve the predictive accuracy? </a:t>
            </a:r>
            <a:br>
              <a:rPr lang="en-US" sz="2800" i="1" dirty="0">
                <a:solidFill>
                  <a:schemeClr val="bg1"/>
                </a:solidFill>
                <a:effectLst/>
                <a:latin typeface="Calibri" panose="020F0502020204030204" pitchFamily="34" charset="0"/>
                <a:ea typeface="Calibri" panose="020F0502020204030204" pitchFamily="34" charset="0"/>
                <a:cs typeface="Arial" panose="020B0604020202020204" pitchFamily="34" charset="0"/>
              </a:rPr>
            </a:br>
            <a:r>
              <a:rPr lang="en-GB" sz="4000" dirty="0">
                <a:solidFill>
                  <a:schemeClr val="bg1"/>
                </a:solidFill>
              </a:rPr>
              <a:t> </a:t>
            </a:r>
          </a:p>
        </p:txBody>
      </p:sp>
      <p:pic>
        <p:nvPicPr>
          <p:cNvPr id="9" name="Content Placeholder 8">
            <a:extLst>
              <a:ext uri="{FF2B5EF4-FFF2-40B4-BE49-F238E27FC236}">
                <a16:creationId xmlns:a16="http://schemas.microsoft.com/office/drawing/2014/main" id="{93492EC6-5547-3FDC-4D5B-6CEFF1857AE7}"/>
              </a:ext>
            </a:extLst>
          </p:cNvPr>
          <p:cNvPicPr>
            <a:picLocks noGrp="1" noChangeAspect="1"/>
          </p:cNvPicPr>
          <p:nvPr>
            <p:ph idx="1"/>
          </p:nvPr>
        </p:nvPicPr>
        <p:blipFill>
          <a:blip r:embed="rId3"/>
          <a:stretch>
            <a:fillRect/>
          </a:stretch>
        </p:blipFill>
        <p:spPr>
          <a:xfrm>
            <a:off x="666750" y="1885279"/>
            <a:ext cx="5953506" cy="3624457"/>
          </a:xfrm>
          <a:prstGeom prst="rect">
            <a:avLst/>
          </a:prstGeom>
        </p:spPr>
      </p:pic>
      <p:sp>
        <p:nvSpPr>
          <p:cNvPr id="13" name="TextBox 12">
            <a:extLst>
              <a:ext uri="{FF2B5EF4-FFF2-40B4-BE49-F238E27FC236}">
                <a16:creationId xmlns:a16="http://schemas.microsoft.com/office/drawing/2014/main" id="{3BCB1366-A6BC-5290-E914-071148A975C2}"/>
              </a:ext>
            </a:extLst>
          </p:cNvPr>
          <p:cNvSpPr txBox="1"/>
          <p:nvPr/>
        </p:nvSpPr>
        <p:spPr>
          <a:xfrm>
            <a:off x="595503" y="5161378"/>
            <a:ext cx="6096000" cy="827855"/>
          </a:xfrm>
          <a:prstGeom prst="rect">
            <a:avLst/>
          </a:prstGeom>
          <a:noFill/>
        </p:spPr>
        <p:txBody>
          <a:bodyPr wrap="square">
            <a:spAutoFit/>
          </a:bodyPr>
          <a:lstStyle/>
          <a:p>
            <a:pPr marL="0" marR="0">
              <a:lnSpc>
                <a:spcPct val="150000"/>
              </a:lnSpc>
              <a:spcBef>
                <a:spcPts val="0"/>
              </a:spcBef>
              <a:spcAft>
                <a:spcPts val="800"/>
              </a:spcAft>
            </a:pPr>
            <a:r>
              <a:rPr lang="en-GB" sz="1100" baseline="30000" dirty="0">
                <a:effectLst/>
                <a:latin typeface="Calibri" panose="020F0502020204030204" pitchFamily="34" charset="0"/>
                <a:ea typeface="Calibri" panose="020F0502020204030204" pitchFamily="34" charset="0"/>
                <a:cs typeface="Arial" panose="020B0604020202020204" pitchFamily="34" charset="0"/>
              </a:rPr>
              <a:t>1</a:t>
            </a:r>
            <a:r>
              <a:rPr lang="en-GB" sz="1100" dirty="0">
                <a:effectLst/>
                <a:latin typeface="Calibri" panose="020F0502020204030204" pitchFamily="34" charset="0"/>
                <a:ea typeface="Calibri" panose="020F0502020204030204" pitchFamily="34" charset="0"/>
                <a:cs typeface="Arial" panose="020B0604020202020204" pitchFamily="34" charset="0"/>
              </a:rPr>
              <a:t>p-value from de Long’s test of 2 ROC curves</a:t>
            </a:r>
            <a:br>
              <a:rPr lang="en-GB" sz="1100" dirty="0">
                <a:effectLst/>
                <a:latin typeface="Calibri" panose="020F0502020204030204" pitchFamily="34" charset="0"/>
                <a:ea typeface="Calibri" panose="020F0502020204030204" pitchFamily="34" charset="0"/>
                <a:cs typeface="Arial" panose="020B0604020202020204" pitchFamily="34" charset="0"/>
              </a:rPr>
            </a:br>
            <a:r>
              <a:rPr lang="en-GB" sz="1100" baseline="30000" dirty="0">
                <a:effectLst/>
                <a:latin typeface="Calibri" panose="020F0502020204030204" pitchFamily="34" charset="0"/>
                <a:ea typeface="Calibri" panose="020F0502020204030204" pitchFamily="34" charset="0"/>
                <a:cs typeface="Arial" panose="020B0604020202020204" pitchFamily="34" charset="0"/>
              </a:rPr>
              <a:t>2</a:t>
            </a:r>
            <a:r>
              <a:rPr lang="en-GB" sz="1100" dirty="0">
                <a:effectLst/>
                <a:latin typeface="Calibri" panose="020F0502020204030204" pitchFamily="34" charset="0"/>
                <a:ea typeface="Calibri" panose="020F0502020204030204" pitchFamily="34" charset="0"/>
                <a:cs typeface="Arial" panose="020B0604020202020204" pitchFamily="34" charset="0"/>
              </a:rPr>
              <a:t>Score p-value as generated by </a:t>
            </a:r>
            <a:r>
              <a:rPr lang="en-GB" sz="1100" dirty="0" err="1">
                <a:effectLst/>
                <a:latin typeface="Calibri" panose="020F0502020204030204" pitchFamily="34" charset="0"/>
                <a:ea typeface="Calibri" panose="020F0502020204030204" pitchFamily="34" charset="0"/>
                <a:cs typeface="Arial" panose="020B0604020202020204" pitchFamily="34" charset="0"/>
              </a:rPr>
              <a:t>PRSice</a:t>
            </a:r>
            <a:r>
              <a:rPr lang="en-GB" sz="1100" dirty="0">
                <a:effectLst/>
                <a:latin typeface="Calibri" panose="020F0502020204030204" pitchFamily="34" charset="0"/>
                <a:ea typeface="Calibri" panose="020F0502020204030204" pitchFamily="34" charset="0"/>
                <a:cs typeface="Arial" panose="020B0604020202020204" pitchFamily="34" charset="0"/>
              </a:rPr>
              <a:t>, from logistic regression including score + covariates. Produced by PRS scoring by each sex separately</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C6903360-7F40-DBBB-A713-85A1421237F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06561" y="2100074"/>
            <a:ext cx="4987437" cy="1597433"/>
          </a:xfrm>
          <a:prstGeom prst="rect">
            <a:avLst/>
          </a:prstGeom>
          <a:noFill/>
          <a:ln>
            <a:noFill/>
          </a:ln>
        </p:spPr>
      </p:pic>
      <p:sp>
        <p:nvSpPr>
          <p:cNvPr id="19" name="TextBox 18">
            <a:extLst>
              <a:ext uri="{FF2B5EF4-FFF2-40B4-BE49-F238E27FC236}">
                <a16:creationId xmlns:a16="http://schemas.microsoft.com/office/drawing/2014/main" id="{64C981D8-75F1-BBA9-4A78-635AB07D8E58}"/>
              </a:ext>
            </a:extLst>
          </p:cNvPr>
          <p:cNvSpPr txBox="1"/>
          <p:nvPr/>
        </p:nvSpPr>
        <p:spPr>
          <a:xfrm>
            <a:off x="7166678" y="3730033"/>
            <a:ext cx="4267200" cy="369332"/>
          </a:xfrm>
          <a:prstGeom prst="rect">
            <a:avLst/>
          </a:prstGeom>
          <a:noFill/>
        </p:spPr>
        <p:txBody>
          <a:bodyPr wrap="square" rtlCol="0">
            <a:spAutoFit/>
          </a:bodyPr>
          <a:lstStyle/>
          <a:p>
            <a:r>
              <a:rPr lang="en-US" dirty="0"/>
              <a:t>Male SNPs (OR &gt; 1 in sex-interaction term)</a:t>
            </a:r>
          </a:p>
        </p:txBody>
      </p:sp>
      <p:pic>
        <p:nvPicPr>
          <p:cNvPr id="20" name="Picture 19">
            <a:extLst>
              <a:ext uri="{FF2B5EF4-FFF2-40B4-BE49-F238E27FC236}">
                <a16:creationId xmlns:a16="http://schemas.microsoft.com/office/drawing/2014/main" id="{223A7B36-FB78-7983-1394-57B0A3DD8A5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43566" y="4391799"/>
            <a:ext cx="4850432" cy="1597434"/>
          </a:xfrm>
          <a:prstGeom prst="rect">
            <a:avLst/>
          </a:prstGeom>
          <a:noFill/>
          <a:ln>
            <a:noFill/>
          </a:ln>
        </p:spPr>
      </p:pic>
      <p:sp>
        <p:nvSpPr>
          <p:cNvPr id="21" name="TextBox 20">
            <a:extLst>
              <a:ext uri="{FF2B5EF4-FFF2-40B4-BE49-F238E27FC236}">
                <a16:creationId xmlns:a16="http://schemas.microsoft.com/office/drawing/2014/main" id="{613146D2-485A-39D1-2436-8F7D7476E63A}"/>
              </a:ext>
            </a:extLst>
          </p:cNvPr>
          <p:cNvSpPr txBox="1"/>
          <p:nvPr/>
        </p:nvSpPr>
        <p:spPr>
          <a:xfrm>
            <a:off x="7166678" y="6054284"/>
            <a:ext cx="4627319" cy="369332"/>
          </a:xfrm>
          <a:prstGeom prst="rect">
            <a:avLst/>
          </a:prstGeom>
          <a:noFill/>
        </p:spPr>
        <p:txBody>
          <a:bodyPr wrap="square" rtlCol="0">
            <a:spAutoFit/>
          </a:bodyPr>
          <a:lstStyle/>
          <a:p>
            <a:r>
              <a:rPr lang="en-US" dirty="0"/>
              <a:t>Female SNPs (OR &gt; 1 in sex-interaction term)</a:t>
            </a:r>
          </a:p>
        </p:txBody>
      </p:sp>
    </p:spTree>
    <p:extLst>
      <p:ext uri="{BB962C8B-B14F-4D97-AF65-F5344CB8AC3E}">
        <p14:creationId xmlns:p14="http://schemas.microsoft.com/office/powerpoint/2010/main" val="1164960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4BE531-20E5-422B-949E-9EC8AF817CFB}"/>
              </a:ext>
            </a:extLst>
          </p:cNvPr>
          <p:cNvSpPr>
            <a:spLocks noGrp="1"/>
          </p:cNvSpPr>
          <p:nvPr>
            <p:ph type="title"/>
          </p:nvPr>
        </p:nvSpPr>
        <p:spPr>
          <a:xfrm>
            <a:off x="1371599" y="294538"/>
            <a:ext cx="9895951" cy="1033669"/>
          </a:xfrm>
        </p:spPr>
        <p:txBody>
          <a:bodyPr>
            <a:normAutofit fontScale="90000"/>
          </a:bodyPr>
          <a:lstStyle/>
          <a:p>
            <a:r>
              <a:rPr lang="en-GB" sz="4000" dirty="0">
                <a:solidFill>
                  <a:srgbClr val="FFFFFF"/>
                </a:solidFill>
              </a:rPr>
              <a:t>Does using female specific effect size estimates improve predictive performance in females </a:t>
            </a:r>
          </a:p>
        </p:txBody>
      </p:sp>
      <p:pic>
        <p:nvPicPr>
          <p:cNvPr id="7" name="Content Placeholder 6">
            <a:extLst>
              <a:ext uri="{FF2B5EF4-FFF2-40B4-BE49-F238E27FC236}">
                <a16:creationId xmlns:a16="http://schemas.microsoft.com/office/drawing/2014/main" id="{E5048A01-BC84-B3D9-4F5B-8D1A98831391}"/>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1170" y="2262771"/>
            <a:ext cx="4906060" cy="3019846"/>
          </a:xfrm>
          <a:prstGeom prst="rect">
            <a:avLst/>
          </a:prstGeom>
          <a:noFill/>
          <a:ln>
            <a:noFill/>
          </a:ln>
        </p:spPr>
      </p:pic>
      <p:pic>
        <p:nvPicPr>
          <p:cNvPr id="11" name="Picture 10">
            <a:extLst>
              <a:ext uri="{FF2B5EF4-FFF2-40B4-BE49-F238E27FC236}">
                <a16:creationId xmlns:a16="http://schemas.microsoft.com/office/drawing/2014/main" id="{90531795-3F0A-65F7-568D-734B8947AE1C}"/>
              </a:ext>
            </a:extLst>
          </p:cNvPr>
          <p:cNvPicPr>
            <a:picLocks noChangeAspect="1"/>
          </p:cNvPicPr>
          <p:nvPr/>
        </p:nvPicPr>
        <p:blipFill>
          <a:blip r:embed="rId4"/>
          <a:stretch>
            <a:fillRect/>
          </a:stretch>
        </p:blipFill>
        <p:spPr>
          <a:xfrm>
            <a:off x="5719700" y="2145715"/>
            <a:ext cx="4995925" cy="3186590"/>
          </a:xfrm>
          <a:prstGeom prst="rect">
            <a:avLst/>
          </a:prstGeom>
        </p:spPr>
      </p:pic>
      <p:sp>
        <p:nvSpPr>
          <p:cNvPr id="13" name="TextBox 12">
            <a:extLst>
              <a:ext uri="{FF2B5EF4-FFF2-40B4-BE49-F238E27FC236}">
                <a16:creationId xmlns:a16="http://schemas.microsoft.com/office/drawing/2014/main" id="{AE1E4964-86A3-0548-58DF-319F54AC31B9}"/>
              </a:ext>
            </a:extLst>
          </p:cNvPr>
          <p:cNvSpPr txBox="1"/>
          <p:nvPr/>
        </p:nvSpPr>
        <p:spPr>
          <a:xfrm>
            <a:off x="1281455" y="5541154"/>
            <a:ext cx="4295775" cy="369332"/>
          </a:xfrm>
          <a:prstGeom prst="rect">
            <a:avLst/>
          </a:prstGeom>
          <a:noFill/>
        </p:spPr>
        <p:txBody>
          <a:bodyPr wrap="square" rtlCol="0">
            <a:spAutoFit/>
          </a:bodyPr>
          <a:lstStyle/>
          <a:p>
            <a:r>
              <a:rPr lang="en-US" dirty="0"/>
              <a:t>Sex agnostic effect size estimates</a:t>
            </a:r>
          </a:p>
        </p:txBody>
      </p:sp>
      <p:sp>
        <p:nvSpPr>
          <p:cNvPr id="15" name="TextBox 14">
            <a:extLst>
              <a:ext uri="{FF2B5EF4-FFF2-40B4-BE49-F238E27FC236}">
                <a16:creationId xmlns:a16="http://schemas.microsoft.com/office/drawing/2014/main" id="{18B5C76F-F6FF-1BC2-FA25-3153E5DCA39E}"/>
              </a:ext>
            </a:extLst>
          </p:cNvPr>
          <p:cNvSpPr txBox="1"/>
          <p:nvPr/>
        </p:nvSpPr>
        <p:spPr>
          <a:xfrm>
            <a:off x="6614770" y="5511256"/>
            <a:ext cx="4295775" cy="369332"/>
          </a:xfrm>
          <a:prstGeom prst="rect">
            <a:avLst/>
          </a:prstGeom>
          <a:noFill/>
        </p:spPr>
        <p:txBody>
          <a:bodyPr wrap="square" rtlCol="0">
            <a:spAutoFit/>
          </a:bodyPr>
          <a:lstStyle/>
          <a:p>
            <a:r>
              <a:rPr lang="en-US" dirty="0"/>
              <a:t>Female specific effect size estimates</a:t>
            </a:r>
          </a:p>
        </p:txBody>
      </p:sp>
      <p:sp>
        <p:nvSpPr>
          <p:cNvPr id="17" name="TextBox 16">
            <a:extLst>
              <a:ext uri="{FF2B5EF4-FFF2-40B4-BE49-F238E27FC236}">
                <a16:creationId xmlns:a16="http://schemas.microsoft.com/office/drawing/2014/main" id="{1AC53A6A-8803-1BB9-BA28-3AB0A3985A53}"/>
              </a:ext>
            </a:extLst>
          </p:cNvPr>
          <p:cNvSpPr txBox="1"/>
          <p:nvPr/>
        </p:nvSpPr>
        <p:spPr>
          <a:xfrm>
            <a:off x="3500578" y="1707257"/>
            <a:ext cx="5350345" cy="369332"/>
          </a:xfrm>
          <a:prstGeom prst="rect">
            <a:avLst/>
          </a:prstGeom>
          <a:noFill/>
        </p:spPr>
        <p:txBody>
          <a:bodyPr wrap="square" rtlCol="0">
            <a:spAutoFit/>
          </a:bodyPr>
          <a:lstStyle/>
          <a:p>
            <a:r>
              <a:rPr lang="en-US" dirty="0"/>
              <a:t>AUC (95%CI) of PRS across p-value thresholds by sex</a:t>
            </a:r>
          </a:p>
        </p:txBody>
      </p:sp>
    </p:spTree>
    <p:extLst>
      <p:ext uri="{BB962C8B-B14F-4D97-AF65-F5344CB8AC3E}">
        <p14:creationId xmlns:p14="http://schemas.microsoft.com/office/powerpoint/2010/main" val="996997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4BE531-20E5-422B-949E-9EC8AF817CFB}"/>
              </a:ext>
            </a:extLst>
          </p:cNvPr>
          <p:cNvSpPr>
            <a:spLocks noGrp="1"/>
          </p:cNvSpPr>
          <p:nvPr>
            <p:ph type="title"/>
          </p:nvPr>
        </p:nvSpPr>
        <p:spPr>
          <a:xfrm>
            <a:off x="1371599" y="294538"/>
            <a:ext cx="9895951" cy="1033669"/>
          </a:xfrm>
        </p:spPr>
        <p:txBody>
          <a:bodyPr>
            <a:normAutofit fontScale="90000"/>
          </a:bodyPr>
          <a:lstStyle/>
          <a:p>
            <a:r>
              <a:rPr lang="en-GB" sz="4000">
                <a:solidFill>
                  <a:srgbClr val="FFFFFF"/>
                </a:solidFill>
              </a:rPr>
              <a:t>Does adding genome suggestive hits from the sex specific (female GWA) to the PRS improve performance in females? </a:t>
            </a:r>
            <a:endParaRPr lang="en-GB" sz="4000" dirty="0">
              <a:solidFill>
                <a:srgbClr val="FFFFFF"/>
              </a:solidFill>
            </a:endParaRPr>
          </a:p>
        </p:txBody>
      </p:sp>
      <p:sp>
        <p:nvSpPr>
          <p:cNvPr id="9" name="Content Placeholder 8">
            <a:extLst>
              <a:ext uri="{FF2B5EF4-FFF2-40B4-BE49-F238E27FC236}">
                <a16:creationId xmlns:a16="http://schemas.microsoft.com/office/drawing/2014/main" id="{3DAE4597-095E-333A-79A3-7462C61FF99F}"/>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26" name="Picture 25">
            <a:extLst>
              <a:ext uri="{FF2B5EF4-FFF2-40B4-BE49-F238E27FC236}">
                <a16:creationId xmlns:a16="http://schemas.microsoft.com/office/drawing/2014/main" id="{0F1C9E57-7581-9D38-F3BE-5052F681726F}"/>
              </a:ext>
            </a:extLst>
          </p:cNvPr>
          <p:cNvPicPr>
            <a:picLocks noChangeAspect="1"/>
          </p:cNvPicPr>
          <p:nvPr/>
        </p:nvPicPr>
        <p:blipFill>
          <a:blip r:embed="rId3"/>
          <a:stretch>
            <a:fillRect/>
          </a:stretch>
        </p:blipFill>
        <p:spPr>
          <a:xfrm>
            <a:off x="952498" y="2075346"/>
            <a:ext cx="8334377" cy="4178933"/>
          </a:xfrm>
          <a:prstGeom prst="rect">
            <a:avLst/>
          </a:prstGeom>
        </p:spPr>
      </p:pic>
      <p:sp>
        <p:nvSpPr>
          <p:cNvPr id="31" name="Rectangle 3">
            <a:extLst>
              <a:ext uri="{FF2B5EF4-FFF2-40B4-BE49-F238E27FC236}">
                <a16:creationId xmlns:a16="http://schemas.microsoft.com/office/drawing/2014/main" id="{FC7B298A-436C-3F7C-0F81-BA9328A777AA}"/>
              </a:ext>
            </a:extLst>
          </p:cNvPr>
          <p:cNvSpPr>
            <a:spLocks noChangeArrowheads="1"/>
          </p:cNvSpPr>
          <p:nvPr/>
        </p:nvSpPr>
        <p:spPr bwMode="auto">
          <a:xfrm>
            <a:off x="952498" y="5826520"/>
            <a:ext cx="6729727"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bmk="_Toc92107523">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Performance of GRS + female hits, compared to GRS using sex-agnostic and female specific effect sizes</a:t>
            </a:r>
            <a:br>
              <a:rPr kumimoji="0" lang="en-GB" altLang="en-US" sz="1100" b="0" i="0" u="none" strike="noStrike" cap="none" normalizeH="0" baseline="0" dirty="0" bmk="_Toc92107523">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GB" altLang="en-US" sz="1100" b="0" i="0" u="none" strike="noStrike" cap="none" normalizeH="0" baseline="30000" dirty="0" bmk="_Toc92107523">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1</a:t>
            </a:r>
            <a:r>
              <a:rPr kumimoji="0" lang="en-GB" altLang="en-US" sz="1100" b="0" i="0" u="none" strike="noStrike" cap="none" normalizeH="0" baseline="0" dirty="0" bmk="_Toc92107523">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p-value of score from model in equation (3.2)</a:t>
            </a:r>
            <a:br>
              <a:rPr kumimoji="0" lang="en-GB" altLang="en-US" sz="1100" b="0" i="0" u="none" strike="noStrike" cap="none" normalizeH="0" baseline="0" dirty="0" bmk="_Toc92107523">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GB" altLang="en-US" sz="1100" b="0" i="0" u="none" strike="noStrike" cap="none" normalizeH="0" baseline="30000" dirty="0" bmk="_Toc92107523">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3</a:t>
            </a:r>
            <a:r>
              <a:rPr kumimoji="0" lang="en-GB" altLang="en-US" sz="1100" b="0" i="1" u="none" strike="noStrike" cap="none" normalizeH="0" baseline="0" dirty="0" bmk="_Toc92107523">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SPDL1</a:t>
            </a:r>
            <a:r>
              <a:rPr kumimoji="0" lang="en-GB" altLang="en-US" sz="1100" b="0" i="0" u="none" strike="noStrike" cap="none" normalizeH="0" baseline="0" dirty="0" bmk="_Toc92107523">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variant missing from female effect estimates due to MAF &lt; 1%</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6846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4BE531-20E5-422B-949E-9EC8AF817CFB}"/>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Further Work</a:t>
            </a:r>
          </a:p>
        </p:txBody>
      </p:sp>
      <p:sp>
        <p:nvSpPr>
          <p:cNvPr id="7" name="TextBox 6">
            <a:extLst>
              <a:ext uri="{FF2B5EF4-FFF2-40B4-BE49-F238E27FC236}">
                <a16:creationId xmlns:a16="http://schemas.microsoft.com/office/drawing/2014/main" id="{C84A8067-F496-0EF3-3910-55223697F878}"/>
              </a:ext>
            </a:extLst>
          </p:cNvPr>
          <p:cNvSpPr txBox="1"/>
          <p:nvPr/>
        </p:nvSpPr>
        <p:spPr>
          <a:xfrm>
            <a:off x="459350" y="2388250"/>
            <a:ext cx="10723000" cy="4247317"/>
          </a:xfrm>
          <a:prstGeom prst="rect">
            <a:avLst/>
          </a:prstGeom>
          <a:noFill/>
        </p:spPr>
        <p:txBody>
          <a:bodyPr wrap="square" rtlCol="0">
            <a:spAutoFit/>
          </a:bodyPr>
          <a:lstStyle/>
          <a:p>
            <a:r>
              <a:rPr lang="en-US" dirty="0"/>
              <a:t>Adjustment of effect size estimates to obtain unbiased estimates</a:t>
            </a:r>
          </a:p>
          <a:p>
            <a:endParaRPr lang="en-US" dirty="0"/>
          </a:p>
          <a:p>
            <a:r>
              <a:rPr lang="en-US" dirty="0"/>
              <a:t>Alternative methods for creating PRS score – modelling LD and effect estimate shrinkage</a:t>
            </a:r>
          </a:p>
          <a:p>
            <a:endParaRPr lang="en-US" dirty="0"/>
          </a:p>
          <a:p>
            <a:endParaRPr lang="en-US" dirty="0"/>
          </a:p>
          <a:p>
            <a:r>
              <a:rPr lang="en-US" dirty="0"/>
              <a:t>The use of sex-specific GWAS </a:t>
            </a:r>
          </a:p>
          <a:p>
            <a:r>
              <a:rPr lang="en-US" dirty="0"/>
              <a:t>also allows for the calculation of sex-specific heritability. </a:t>
            </a:r>
          </a:p>
          <a:p>
            <a:endParaRPr lang="en-US" dirty="0"/>
          </a:p>
          <a:p>
            <a:r>
              <a:rPr lang="en-US" dirty="0"/>
              <a:t>Sex can then be considered as a trait, and the assessment of genetic overlap between the sexes investigated through methods such as LD score regression. </a:t>
            </a:r>
          </a:p>
          <a:p>
            <a:endParaRPr lang="en-US" dirty="0"/>
          </a:p>
          <a:p>
            <a:r>
              <a:rPr lang="en-US" dirty="0"/>
              <a:t>Unfortunately, performing a sex stratified GWAS on the data available in this project, with just 806 female cases, and 1811 male cases is not likely to yield individual variant effect estimates with a precision to allow meaningful PRS scores to be created, especially in females and much larger sample sizes will be needed.</a:t>
            </a:r>
          </a:p>
          <a:p>
            <a:endParaRPr lang="en-US" dirty="0"/>
          </a:p>
        </p:txBody>
      </p:sp>
      <p:sp>
        <p:nvSpPr>
          <p:cNvPr id="11" name="Rectangle 4">
            <a:extLst>
              <a:ext uri="{FF2B5EF4-FFF2-40B4-BE49-F238E27FC236}">
                <a16:creationId xmlns:a16="http://schemas.microsoft.com/office/drawing/2014/main" id="{ADFEF33F-1C0C-9CE9-25BA-0C446953151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The use of sex-specific GWAS also allows for the calculation of sex-specific heritability. Sex can then be considered as a trait, and the assessment of genetic overlap between the sexes investigated through methods such as LD score regression</a:t>
            </a:r>
            <a:r>
              <a:rPr kumimoji="0" lang="en-GB" altLang="en-US" sz="1200" b="0" i="0" u="none" strike="noStrike" cap="none" normalizeH="0" baseline="3000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107,108</a:t>
            </a:r>
            <a:r>
              <a:rPr kumimoji="0" lang="en-GB"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Unfortunately, performing a sex stratified GWAS on the data available in this project, with just 806 female cases, and 1811 male cases is not likely to yield individual variant effect estimates with a precision to allow meaningful PRS scores to be created, especially in females and much larger sample sizes will be needed</a:t>
            </a:r>
            <a:r>
              <a:rPr kumimoji="0" lang="en-GB" altLang="en-US" sz="1200" b="0" i="0" u="none" strike="noStrike" cap="none" normalizeH="0" baseline="3000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78</a:t>
            </a:r>
            <a:r>
              <a:rPr kumimoji="0" lang="en-US" altLang="en-US" sz="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991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4BE531-20E5-422B-949E-9EC8AF817CFB}"/>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Background and Aims</a:t>
            </a:r>
          </a:p>
        </p:txBody>
      </p:sp>
      <p:sp>
        <p:nvSpPr>
          <p:cNvPr id="3" name="Content Placeholder 2">
            <a:extLst>
              <a:ext uri="{FF2B5EF4-FFF2-40B4-BE49-F238E27FC236}">
                <a16:creationId xmlns:a16="http://schemas.microsoft.com/office/drawing/2014/main" id="{9D6FA108-38DA-4ACE-9F42-96F411877490}"/>
              </a:ext>
            </a:extLst>
          </p:cNvPr>
          <p:cNvSpPr>
            <a:spLocks noGrp="1"/>
          </p:cNvSpPr>
          <p:nvPr>
            <p:ph idx="1"/>
          </p:nvPr>
        </p:nvSpPr>
        <p:spPr>
          <a:xfrm>
            <a:off x="972767" y="2003898"/>
            <a:ext cx="10122864" cy="3997657"/>
          </a:xfrm>
        </p:spPr>
        <p:txBody>
          <a:bodyPr anchor="ctr">
            <a:normAutofit lnSpcReduction="10000"/>
          </a:bodyPr>
          <a:lstStyle/>
          <a:p>
            <a:pPr marL="0" marR="0">
              <a:lnSpc>
                <a:spcPct val="200000"/>
              </a:lnSpc>
              <a:spcBef>
                <a:spcPts val="0"/>
              </a:spcBef>
              <a:spcAft>
                <a:spcPts val="800"/>
              </a:spcAft>
            </a:pPr>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800"/>
              </a:spcAft>
            </a:pPr>
            <a:endParaRPr lang="en-GB" sz="2000" dirty="0">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800"/>
              </a:spcAft>
            </a:pPr>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200000"/>
              </a:lnSpc>
              <a:spcBef>
                <a:spcPts val="0"/>
              </a:spcBef>
              <a:spcAft>
                <a:spcPts val="800"/>
              </a:spcAft>
              <a:buNone/>
            </a:pPr>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800"/>
              </a:spcAft>
            </a:pPr>
            <a:r>
              <a:rPr lang="en-GB" sz="2000" dirty="0">
                <a:effectLst/>
                <a:latin typeface="Calibri" panose="020F0502020204030204" pitchFamily="34" charset="0"/>
                <a:ea typeface="Calibri" panose="020F0502020204030204" pitchFamily="34" charset="0"/>
                <a:cs typeface="Arial" panose="020B0604020202020204" pitchFamily="34" charset="0"/>
              </a:rPr>
              <a:t>To investigate the existence of any sex differences in the genetic architecture of IPF.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r>
              <a:rPr lang="en-GB" sz="2000" dirty="0">
                <a:effectLst/>
                <a:latin typeface="Calibri" panose="020F0502020204030204" pitchFamily="34" charset="0"/>
                <a:ea typeface="Calibri" panose="020F0502020204030204" pitchFamily="34" charset="0"/>
                <a:cs typeface="Arial" panose="020B0604020202020204" pitchFamily="34" charset="0"/>
              </a:rPr>
              <a:t>To test whether taking sex into account can help to improve prediction accuracy of a PRS.</a:t>
            </a:r>
          </a:p>
          <a:p>
            <a:endParaRPr lang="en-GB" sz="1800" dirty="0">
              <a:latin typeface="Calibri" panose="020F0502020204030204" pitchFamily="34" charset="0"/>
              <a:cs typeface="Arial" panose="020B0604020202020204" pitchFamily="34" charset="0"/>
            </a:endParaRPr>
          </a:p>
          <a:p>
            <a:pPr marL="0" indent="0">
              <a:buNone/>
            </a:pPr>
            <a:endParaRPr lang="en-GB" sz="2000" dirty="0"/>
          </a:p>
        </p:txBody>
      </p:sp>
      <p:pic>
        <p:nvPicPr>
          <p:cNvPr id="4" name="Picture 3">
            <a:extLst>
              <a:ext uri="{FF2B5EF4-FFF2-40B4-BE49-F238E27FC236}">
                <a16:creationId xmlns:a16="http://schemas.microsoft.com/office/drawing/2014/main" id="{EA205BD9-A8C3-83D5-9A5A-33FDAD4C4310}"/>
              </a:ext>
            </a:extLst>
          </p:cNvPr>
          <p:cNvPicPr>
            <a:picLocks noChangeAspect="1"/>
          </p:cNvPicPr>
          <p:nvPr/>
        </p:nvPicPr>
        <p:blipFill>
          <a:blip r:embed="rId3"/>
          <a:stretch>
            <a:fillRect/>
          </a:stretch>
        </p:blipFill>
        <p:spPr>
          <a:xfrm>
            <a:off x="1747196" y="2135662"/>
            <a:ext cx="8406452" cy="15843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54560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DF0FDD-A546-461F-B113-A207192D3D26}"/>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Data </a:t>
            </a:r>
          </a:p>
        </p:txBody>
      </p:sp>
      <p:sp>
        <p:nvSpPr>
          <p:cNvPr id="6" name="Rectangle 2">
            <a:extLst>
              <a:ext uri="{FF2B5EF4-FFF2-40B4-BE49-F238E27FC236}">
                <a16:creationId xmlns:a16="http://schemas.microsoft.com/office/drawing/2014/main" id="{1039BEFA-AA96-4110-A149-E7F093AD0976}"/>
              </a:ext>
            </a:extLst>
          </p:cNvPr>
          <p:cNvSpPr>
            <a:spLocks noChangeArrowheads="1"/>
          </p:cNvSpPr>
          <p:nvPr/>
        </p:nvSpPr>
        <p:spPr bwMode="auto">
          <a:xfrm>
            <a:off x="3230563" y="3302814"/>
            <a:ext cx="24237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GB"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br>
              <a:rPr kumimoji="0" lang="en-GB"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br>
            <a:br>
              <a:rPr kumimoji="0" lang="en-GB"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br>
            <a:endParaRPr kumimoji="0" lang="en-GB"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p:txBody>
      </p:sp>
      <p:sp>
        <p:nvSpPr>
          <p:cNvPr id="7" name="Rectangle 6">
            <a:extLst>
              <a:ext uri="{FF2B5EF4-FFF2-40B4-BE49-F238E27FC236}">
                <a16:creationId xmlns:a16="http://schemas.microsoft.com/office/drawing/2014/main" id="{16876FAB-A404-44BD-8EF1-0A7EBE0F6DAA}"/>
              </a:ext>
            </a:extLst>
          </p:cNvPr>
          <p:cNvSpPr/>
          <p:nvPr/>
        </p:nvSpPr>
        <p:spPr>
          <a:xfrm>
            <a:off x="1247775" y="2215558"/>
            <a:ext cx="3162300" cy="35718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b="1" u="sng" dirty="0"/>
              <a:t>Base Data</a:t>
            </a:r>
          </a:p>
          <a:p>
            <a:pPr algn="ctr"/>
            <a:endParaRPr lang="en-GB" dirty="0"/>
          </a:p>
          <a:p>
            <a:pPr algn="ctr"/>
            <a:r>
              <a:rPr lang="en-GB" dirty="0"/>
              <a:t>GWAS Summary Statistics </a:t>
            </a:r>
          </a:p>
          <a:p>
            <a:pPr algn="ctr"/>
            <a:r>
              <a:rPr lang="en-GB" dirty="0"/>
              <a:t>Effect sizes and p-values from</a:t>
            </a:r>
          </a:p>
          <a:p>
            <a:pPr algn="ctr"/>
            <a:endParaRPr lang="en-GB" dirty="0"/>
          </a:p>
          <a:p>
            <a:pPr algn="ctr"/>
            <a:r>
              <a:rPr lang="en-GB" dirty="0"/>
              <a:t>2668 cases</a:t>
            </a:r>
          </a:p>
          <a:p>
            <a:pPr algn="ctr"/>
            <a:r>
              <a:rPr lang="en-GB" dirty="0"/>
              <a:t>1811 male, 806 female</a:t>
            </a:r>
          </a:p>
          <a:p>
            <a:pPr algn="ctr"/>
            <a:endParaRPr lang="en-GB" dirty="0"/>
          </a:p>
          <a:p>
            <a:pPr algn="ctr"/>
            <a:r>
              <a:rPr lang="en-GB" dirty="0"/>
              <a:t>8591 controls</a:t>
            </a:r>
          </a:p>
          <a:p>
            <a:pPr algn="ctr"/>
            <a:endParaRPr lang="en-GB" dirty="0"/>
          </a:p>
          <a:p>
            <a:pPr algn="ctr"/>
            <a:r>
              <a:rPr lang="en-GB" dirty="0"/>
              <a:t>~ 11 million variants</a:t>
            </a:r>
          </a:p>
          <a:p>
            <a:pPr algn="ctr"/>
            <a:endParaRPr lang="en-GB" dirty="0"/>
          </a:p>
          <a:p>
            <a:pPr algn="ctr"/>
            <a:endParaRPr lang="en-GB" dirty="0"/>
          </a:p>
        </p:txBody>
      </p:sp>
      <p:sp>
        <p:nvSpPr>
          <p:cNvPr id="18" name="Rectangle 17">
            <a:extLst>
              <a:ext uri="{FF2B5EF4-FFF2-40B4-BE49-F238E27FC236}">
                <a16:creationId xmlns:a16="http://schemas.microsoft.com/office/drawing/2014/main" id="{526E70FF-06FF-4E41-8802-E727BBB213FA}"/>
              </a:ext>
            </a:extLst>
          </p:cNvPr>
          <p:cNvSpPr/>
          <p:nvPr/>
        </p:nvSpPr>
        <p:spPr>
          <a:xfrm>
            <a:off x="7219949" y="2215559"/>
            <a:ext cx="3162300" cy="35718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b="1" u="sng" dirty="0"/>
              <a:t>Target Data</a:t>
            </a:r>
          </a:p>
          <a:p>
            <a:pPr algn="ctr"/>
            <a:endParaRPr lang="en-GB" dirty="0"/>
          </a:p>
          <a:p>
            <a:pPr algn="ctr"/>
            <a:endParaRPr lang="en-GB" dirty="0"/>
          </a:p>
          <a:p>
            <a:pPr algn="ctr"/>
            <a:endParaRPr lang="en-GB" dirty="0"/>
          </a:p>
          <a:p>
            <a:pPr algn="ctr"/>
            <a:r>
              <a:rPr lang="en-GB" dirty="0"/>
              <a:t>793 cases</a:t>
            </a:r>
          </a:p>
          <a:p>
            <a:pPr algn="ctr"/>
            <a:r>
              <a:rPr lang="en-GB" dirty="0"/>
              <a:t>597 male, 196 female</a:t>
            </a:r>
          </a:p>
          <a:p>
            <a:pPr algn="ctr"/>
            <a:endParaRPr lang="en-GB" dirty="0"/>
          </a:p>
          <a:p>
            <a:pPr algn="ctr"/>
            <a:r>
              <a:rPr lang="en-GB" dirty="0"/>
              <a:t>9999 controls</a:t>
            </a:r>
          </a:p>
          <a:p>
            <a:pPr algn="ctr"/>
            <a:endParaRPr lang="en-GB" dirty="0"/>
          </a:p>
          <a:p>
            <a:pPr algn="ctr"/>
            <a:endParaRPr lang="en-GB" dirty="0"/>
          </a:p>
          <a:p>
            <a:pPr algn="ctr"/>
            <a:r>
              <a:rPr lang="en-GB" dirty="0"/>
              <a:t>Age, sex smoking history match</a:t>
            </a:r>
          </a:p>
        </p:txBody>
      </p:sp>
      <p:sp>
        <p:nvSpPr>
          <p:cNvPr id="16" name="Arrow: Right 15">
            <a:extLst>
              <a:ext uri="{FF2B5EF4-FFF2-40B4-BE49-F238E27FC236}">
                <a16:creationId xmlns:a16="http://schemas.microsoft.com/office/drawing/2014/main" id="{4AC334E3-28F6-4C45-9252-6C72AFC3E649}"/>
              </a:ext>
            </a:extLst>
          </p:cNvPr>
          <p:cNvSpPr/>
          <p:nvPr/>
        </p:nvSpPr>
        <p:spPr>
          <a:xfrm>
            <a:off x="5086349" y="3791705"/>
            <a:ext cx="1552575" cy="614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Box 4">
            <a:extLst>
              <a:ext uri="{FF2B5EF4-FFF2-40B4-BE49-F238E27FC236}">
                <a16:creationId xmlns:a16="http://schemas.microsoft.com/office/drawing/2014/main" id="{CAE5293E-55EE-2B4A-3C05-9AF3F6E6D5ED}"/>
              </a:ext>
            </a:extLst>
          </p:cNvPr>
          <p:cNvSpPr txBox="1"/>
          <p:nvPr/>
        </p:nvSpPr>
        <p:spPr>
          <a:xfrm>
            <a:off x="211014" y="6244912"/>
            <a:ext cx="11056536" cy="338554"/>
          </a:xfrm>
          <a:prstGeom prst="rect">
            <a:avLst/>
          </a:prstGeom>
          <a:noFill/>
        </p:spPr>
        <p:txBody>
          <a:bodyPr wrap="square" rtlCol="0">
            <a:spAutoFit/>
          </a:bodyPr>
          <a:lstStyle/>
          <a:p>
            <a:r>
              <a:rPr lang="en-US" sz="1600" b="0" i="0" dirty="0">
                <a:effectLst/>
                <a:latin typeface="Calibri" panose="020F0502020204030204" pitchFamily="34" charset="0"/>
              </a:rPr>
              <a:t>Allen R et al. (2020). Genome-Wide Association Study of Susceptibility to Idiopathic Pulmonary Fibrosis. </a:t>
            </a:r>
            <a:r>
              <a:rPr lang="en-US" sz="1600" b="0" i="1" dirty="0">
                <a:effectLst/>
                <a:latin typeface="Calibri" panose="020F0502020204030204" pitchFamily="34" charset="0"/>
              </a:rPr>
              <a:t>Am J Respir Crit Care Med.</a:t>
            </a:r>
            <a:endParaRPr lang="en-GB" sz="2400" i="1" dirty="0"/>
          </a:p>
        </p:txBody>
      </p:sp>
    </p:spTree>
    <p:extLst>
      <p:ext uri="{BB962C8B-B14F-4D97-AF65-F5344CB8AC3E}">
        <p14:creationId xmlns:p14="http://schemas.microsoft.com/office/powerpoint/2010/main" val="3999026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Chart, scatter chart&#10;&#10;Description automatically generated">
            <a:extLst>
              <a:ext uri="{FF2B5EF4-FFF2-40B4-BE49-F238E27FC236}">
                <a16:creationId xmlns:a16="http://schemas.microsoft.com/office/drawing/2014/main" id="{848928E0-DF81-4970-AAA2-07B124A08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0923" y="236396"/>
            <a:ext cx="9835662" cy="6316804"/>
          </a:xfrm>
          <a:prstGeom prst="rect">
            <a:avLst/>
          </a:prstGeom>
        </p:spPr>
      </p:pic>
      <p:sp>
        <p:nvSpPr>
          <p:cNvPr id="12" name="Rectangle 11">
            <a:extLst>
              <a:ext uri="{FF2B5EF4-FFF2-40B4-BE49-F238E27FC236}">
                <a16:creationId xmlns:a16="http://schemas.microsoft.com/office/drawing/2014/main" id="{52102CBB-DF5C-1620-9CFD-EFC4B6D8C3A8}"/>
              </a:ext>
            </a:extLst>
          </p:cNvPr>
          <p:cNvSpPr/>
          <p:nvPr/>
        </p:nvSpPr>
        <p:spPr>
          <a:xfrm>
            <a:off x="3329354" y="574431"/>
            <a:ext cx="6002215" cy="5040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FE854-AC21-30C3-F407-6DECC4BF9526}"/>
              </a:ext>
            </a:extLst>
          </p:cNvPr>
          <p:cNvSpPr txBox="1"/>
          <p:nvPr/>
        </p:nvSpPr>
        <p:spPr>
          <a:xfrm flipH="1">
            <a:off x="2806102" y="304800"/>
            <a:ext cx="6685304" cy="954107"/>
          </a:xfrm>
          <a:prstGeom prst="rect">
            <a:avLst/>
          </a:prstGeom>
          <a:noFill/>
        </p:spPr>
        <p:txBody>
          <a:bodyPr wrap="square" rtlCol="0">
            <a:spAutoFit/>
          </a:bodyPr>
          <a:lstStyle/>
          <a:p>
            <a:pPr algn="ctr"/>
            <a:r>
              <a:rPr lang="en-US" sz="2800" dirty="0">
                <a:latin typeface="+mj-lt"/>
              </a:rPr>
              <a:t>ROC curves of a Genetic Risk Score from the </a:t>
            </a:r>
          </a:p>
          <a:p>
            <a:pPr algn="ctr"/>
            <a:r>
              <a:rPr lang="en-US" sz="2800" dirty="0">
                <a:latin typeface="+mj-lt"/>
              </a:rPr>
              <a:t>15 known IPF risk variants</a:t>
            </a:r>
          </a:p>
        </p:txBody>
      </p:sp>
    </p:spTree>
    <p:extLst>
      <p:ext uri="{BB962C8B-B14F-4D97-AF65-F5344CB8AC3E}">
        <p14:creationId xmlns:p14="http://schemas.microsoft.com/office/powerpoint/2010/main" val="2678158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A36A00C2-EB36-5D98-0D72-740BE6FE67A3}"/>
              </a:ext>
            </a:extLst>
          </p:cNvPr>
          <p:cNvSpPr/>
          <p:nvPr/>
        </p:nvSpPr>
        <p:spPr>
          <a:xfrm>
            <a:off x="337762" y="984866"/>
            <a:ext cx="11490821" cy="55160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AUC (95%CAUC (95%CI) of PRS across p-value thresholds by sex</a:t>
            </a:r>
          </a:p>
          <a:p>
            <a:r>
              <a:rPr lang="en-US" dirty="0"/>
              <a:t>I) of PRS across p-value thresholds by sex</a:t>
            </a:r>
          </a:p>
        </p:txBody>
      </p:sp>
      <p:sp>
        <p:nvSpPr>
          <p:cNvPr id="10" name="TextBox 9">
            <a:extLst>
              <a:ext uri="{FF2B5EF4-FFF2-40B4-BE49-F238E27FC236}">
                <a16:creationId xmlns:a16="http://schemas.microsoft.com/office/drawing/2014/main" id="{0F5DB27C-6F75-CEDB-77B7-998C5925471D}"/>
              </a:ext>
            </a:extLst>
          </p:cNvPr>
          <p:cNvSpPr txBox="1"/>
          <p:nvPr/>
        </p:nvSpPr>
        <p:spPr>
          <a:xfrm>
            <a:off x="1373542" y="73389"/>
            <a:ext cx="7313258" cy="707886"/>
          </a:xfrm>
          <a:prstGeom prst="rect">
            <a:avLst/>
          </a:prstGeom>
          <a:noFill/>
        </p:spPr>
        <p:txBody>
          <a:bodyPr wrap="square">
            <a:spAutoFit/>
          </a:bodyPr>
          <a:lstStyle/>
          <a:p>
            <a:r>
              <a:rPr lang="en-GB" sz="4000" dirty="0">
                <a:solidFill>
                  <a:srgbClr val="FFFFFF"/>
                </a:solidFill>
                <a:latin typeface="+mj-lt"/>
              </a:rPr>
              <a:t>Polygenic Risk Score Results</a:t>
            </a:r>
            <a:endParaRPr lang="en-US" sz="4000" dirty="0">
              <a:latin typeface="+mj-lt"/>
            </a:endParaRPr>
          </a:p>
        </p:txBody>
      </p:sp>
      <p:pic>
        <p:nvPicPr>
          <p:cNvPr id="9" name="Picture 8">
            <a:extLst>
              <a:ext uri="{FF2B5EF4-FFF2-40B4-BE49-F238E27FC236}">
                <a16:creationId xmlns:a16="http://schemas.microsoft.com/office/drawing/2014/main" id="{0195A8C0-8748-BD3B-0811-82263EDF28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3938" y="1221834"/>
            <a:ext cx="9624645" cy="3082691"/>
          </a:xfrm>
          <a:prstGeom prst="rect">
            <a:avLst/>
          </a:prstGeom>
          <a:noFill/>
          <a:ln>
            <a:noFill/>
          </a:ln>
        </p:spPr>
      </p:pic>
      <p:sp>
        <p:nvSpPr>
          <p:cNvPr id="25" name="Rectangle 24">
            <a:extLst>
              <a:ext uri="{FF2B5EF4-FFF2-40B4-BE49-F238E27FC236}">
                <a16:creationId xmlns:a16="http://schemas.microsoft.com/office/drawing/2014/main" id="{C199F6B9-A6E3-F43A-9EC0-1852E3C973FB}"/>
              </a:ext>
            </a:extLst>
          </p:cNvPr>
          <p:cNvSpPr/>
          <p:nvPr/>
        </p:nvSpPr>
        <p:spPr>
          <a:xfrm>
            <a:off x="1512277" y="1220978"/>
            <a:ext cx="5474677" cy="2693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AUC (95%CI) of PRS across p-value thresholds by sex</a:t>
            </a:r>
            <a:endParaRPr lang="en-US" dirty="0"/>
          </a:p>
        </p:txBody>
      </p:sp>
      <p:pic>
        <p:nvPicPr>
          <p:cNvPr id="20" name="Picture 19">
            <a:extLst>
              <a:ext uri="{FF2B5EF4-FFF2-40B4-BE49-F238E27FC236}">
                <a16:creationId xmlns:a16="http://schemas.microsoft.com/office/drawing/2014/main" id="{28C12435-A427-3034-BAA7-87A190C9241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8288" y="1963436"/>
            <a:ext cx="6890995" cy="4247344"/>
          </a:xfrm>
          <a:prstGeom prst="rect">
            <a:avLst/>
          </a:prstGeom>
          <a:noFill/>
          <a:ln>
            <a:noFill/>
          </a:ln>
        </p:spPr>
      </p:pic>
      <p:sp>
        <p:nvSpPr>
          <p:cNvPr id="24" name="TextBox 23">
            <a:extLst>
              <a:ext uri="{FF2B5EF4-FFF2-40B4-BE49-F238E27FC236}">
                <a16:creationId xmlns:a16="http://schemas.microsoft.com/office/drawing/2014/main" id="{4572A750-DA2F-8856-1D62-1444D202A70B}"/>
              </a:ext>
            </a:extLst>
          </p:cNvPr>
          <p:cNvSpPr txBox="1"/>
          <p:nvPr/>
        </p:nvSpPr>
        <p:spPr>
          <a:xfrm>
            <a:off x="3260766" y="1007802"/>
            <a:ext cx="4417849" cy="646331"/>
          </a:xfrm>
          <a:prstGeom prst="rect">
            <a:avLst/>
          </a:prstGeom>
          <a:noFill/>
        </p:spPr>
        <p:txBody>
          <a:bodyPr wrap="square">
            <a:spAutoFit/>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Biggest sex difference </a:t>
            </a:r>
          </a:p>
          <a:p>
            <a:r>
              <a:rPr lang="en-GB" dirty="0">
                <a:latin typeface="Calibri" panose="020F0502020204030204" pitchFamily="34" charset="0"/>
                <a:ea typeface="Calibri" panose="020F0502020204030204" pitchFamily="34" charset="0"/>
                <a:cs typeface="Arial" panose="020B0604020202020204" pitchFamily="34" charset="0"/>
              </a:rPr>
              <a:t>t</a:t>
            </a:r>
            <a:r>
              <a:rPr lang="en-GB" sz="1800" dirty="0">
                <a:effectLst/>
                <a:latin typeface="Calibri" panose="020F0502020204030204" pitchFamily="34" charset="0"/>
                <a:ea typeface="Calibri" panose="020F0502020204030204" pitchFamily="34" charset="0"/>
                <a:cs typeface="Arial" panose="020B0604020202020204" pitchFamily="34" charset="0"/>
              </a:rPr>
              <a:t>hreshold 0.1012</a:t>
            </a:r>
            <a:endParaRPr lang="en-US" dirty="0"/>
          </a:p>
        </p:txBody>
      </p:sp>
      <p:sp>
        <p:nvSpPr>
          <p:cNvPr id="28" name="Arrow: Right 27">
            <a:extLst>
              <a:ext uri="{FF2B5EF4-FFF2-40B4-BE49-F238E27FC236}">
                <a16:creationId xmlns:a16="http://schemas.microsoft.com/office/drawing/2014/main" id="{202FD140-226F-7E66-5534-F3EA1BF7F10E}"/>
              </a:ext>
            </a:extLst>
          </p:cNvPr>
          <p:cNvSpPr/>
          <p:nvPr/>
        </p:nvSpPr>
        <p:spPr>
          <a:xfrm rot="5951466">
            <a:off x="2868447" y="2527561"/>
            <a:ext cx="1879700" cy="12682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0BA2103C-BFC5-962B-EC9D-6E0A1585C418}"/>
              </a:ext>
            </a:extLst>
          </p:cNvPr>
          <p:cNvSpPr/>
          <p:nvPr/>
        </p:nvSpPr>
        <p:spPr>
          <a:xfrm rot="17330311" flipV="1">
            <a:off x="6700180" y="3118350"/>
            <a:ext cx="2687784" cy="178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3DCC9470-9FE6-83E5-9F7A-3398818B00DB}"/>
              </a:ext>
            </a:extLst>
          </p:cNvPr>
          <p:cNvSpPr/>
          <p:nvPr/>
        </p:nvSpPr>
        <p:spPr>
          <a:xfrm rot="14711155">
            <a:off x="8270172" y="3201582"/>
            <a:ext cx="2709029" cy="15560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TextBox 1023">
            <a:extLst>
              <a:ext uri="{FF2B5EF4-FFF2-40B4-BE49-F238E27FC236}">
                <a16:creationId xmlns:a16="http://schemas.microsoft.com/office/drawing/2014/main" id="{3D6C322F-FA11-0524-17E0-9C6CFC053372}"/>
              </a:ext>
            </a:extLst>
          </p:cNvPr>
          <p:cNvSpPr txBox="1"/>
          <p:nvPr/>
        </p:nvSpPr>
        <p:spPr>
          <a:xfrm>
            <a:off x="6986954" y="4474225"/>
            <a:ext cx="1522046" cy="369332"/>
          </a:xfrm>
          <a:prstGeom prst="rect">
            <a:avLst/>
          </a:prstGeom>
          <a:noFill/>
        </p:spPr>
        <p:txBody>
          <a:bodyPr wrap="square">
            <a:spAutoFit/>
          </a:bodyPr>
          <a:lstStyle/>
          <a:p>
            <a:r>
              <a:rPr lang="en-GB" sz="1800" dirty="0" err="1">
                <a:effectLst/>
                <a:latin typeface="Calibri" panose="020F0502020204030204" pitchFamily="34" charset="0"/>
                <a:ea typeface="Calibri" panose="020F0502020204030204" pitchFamily="34" charset="0"/>
                <a:cs typeface="Arial" panose="020B0604020202020204" pitchFamily="34" charset="0"/>
              </a:rPr>
              <a:t>pT</a:t>
            </a:r>
            <a:r>
              <a:rPr lang="en-GB" sz="1800" dirty="0">
                <a:effectLst/>
                <a:latin typeface="Calibri" panose="020F0502020204030204" pitchFamily="34" charset="0"/>
                <a:ea typeface="Calibri" panose="020F0502020204030204" pitchFamily="34" charset="0"/>
                <a:cs typeface="Arial" panose="020B0604020202020204" pitchFamily="34" charset="0"/>
              </a:rPr>
              <a:t> = 1x10-6</a:t>
            </a:r>
            <a:endParaRPr lang="en-US" dirty="0"/>
          </a:p>
        </p:txBody>
      </p:sp>
      <p:sp>
        <p:nvSpPr>
          <p:cNvPr id="1026" name="TextBox 1025">
            <a:extLst>
              <a:ext uri="{FF2B5EF4-FFF2-40B4-BE49-F238E27FC236}">
                <a16:creationId xmlns:a16="http://schemas.microsoft.com/office/drawing/2014/main" id="{854BE83B-F7F5-13F9-4DAE-D3A6DCFDED65}"/>
              </a:ext>
            </a:extLst>
          </p:cNvPr>
          <p:cNvSpPr txBox="1"/>
          <p:nvPr/>
        </p:nvSpPr>
        <p:spPr>
          <a:xfrm>
            <a:off x="9491807" y="4517701"/>
            <a:ext cx="1522046" cy="369332"/>
          </a:xfrm>
          <a:prstGeom prst="rect">
            <a:avLst/>
          </a:prstGeom>
          <a:noFill/>
        </p:spPr>
        <p:txBody>
          <a:bodyPr wrap="square">
            <a:spAutoFit/>
          </a:bodyPr>
          <a:lstStyle/>
          <a:p>
            <a:r>
              <a:rPr lang="en-GB" sz="1800" dirty="0" err="1">
                <a:effectLst/>
                <a:latin typeface="Calibri" panose="020F0502020204030204" pitchFamily="34" charset="0"/>
                <a:ea typeface="Calibri" panose="020F0502020204030204" pitchFamily="34" charset="0"/>
                <a:cs typeface="Arial" panose="020B0604020202020204" pitchFamily="34" charset="0"/>
              </a:rPr>
              <a:t>pT</a:t>
            </a:r>
            <a:r>
              <a:rPr lang="en-GB" sz="1800" dirty="0">
                <a:effectLst/>
                <a:latin typeface="Calibri" panose="020F0502020204030204" pitchFamily="34" charset="0"/>
                <a:ea typeface="Calibri" panose="020F0502020204030204" pitchFamily="34" charset="0"/>
                <a:cs typeface="Arial" panose="020B0604020202020204" pitchFamily="34" charset="0"/>
              </a:rPr>
              <a:t> = 1x10-5</a:t>
            </a:r>
            <a:endParaRPr lang="en-US" dirty="0"/>
          </a:p>
        </p:txBody>
      </p:sp>
      <p:sp>
        <p:nvSpPr>
          <p:cNvPr id="1027" name="TextBox 1026">
            <a:extLst>
              <a:ext uri="{FF2B5EF4-FFF2-40B4-BE49-F238E27FC236}">
                <a16:creationId xmlns:a16="http://schemas.microsoft.com/office/drawing/2014/main" id="{1686B8AD-9271-EE8D-EAA1-2B88EE2351A9}"/>
              </a:ext>
            </a:extLst>
          </p:cNvPr>
          <p:cNvSpPr txBox="1"/>
          <p:nvPr/>
        </p:nvSpPr>
        <p:spPr>
          <a:xfrm>
            <a:off x="7016260" y="5141930"/>
            <a:ext cx="4491168" cy="738664"/>
          </a:xfrm>
          <a:prstGeom prst="rect">
            <a:avLst/>
          </a:prstGeom>
          <a:noFill/>
          <a:ln>
            <a:solidFill>
              <a:schemeClr val="accent1"/>
            </a:solidFill>
          </a:ln>
        </p:spPr>
        <p:txBody>
          <a:bodyPr wrap="square" rtlCol="0">
            <a:spAutoFit/>
          </a:bodyPr>
          <a:lstStyle/>
          <a:p>
            <a:pPr marL="285750" indent="-285750">
              <a:buFontTx/>
              <a:buChar char="-"/>
            </a:pPr>
            <a:r>
              <a:rPr lang="en-US" sz="1400" dirty="0"/>
              <a:t>Sex difference not significant at </a:t>
            </a:r>
            <a:r>
              <a:rPr lang="el-GR" sz="1400" dirty="0"/>
              <a:t>α</a:t>
            </a:r>
            <a:r>
              <a:rPr lang="en-US" sz="1400" dirty="0"/>
              <a:t> = 0.1% </a:t>
            </a:r>
          </a:p>
          <a:p>
            <a:pPr marL="285750" indent="-285750">
              <a:buFontTx/>
              <a:buChar char="-"/>
            </a:pPr>
            <a:r>
              <a:rPr lang="en-US" sz="1400" dirty="0"/>
              <a:t>No increase in performance when </a:t>
            </a:r>
            <a:r>
              <a:rPr lang="en-US" sz="1400" dirty="0" err="1"/>
              <a:t>optimising</a:t>
            </a:r>
            <a:r>
              <a:rPr lang="en-US" sz="1400" dirty="0"/>
              <a:t> by sex </a:t>
            </a:r>
          </a:p>
          <a:p>
            <a:pPr marL="285750" indent="-285750">
              <a:buFontTx/>
              <a:buChar char="-"/>
            </a:pPr>
            <a:r>
              <a:rPr lang="en-US" sz="1400" dirty="0"/>
              <a:t>No improvement compared to using known risk factors</a:t>
            </a:r>
          </a:p>
        </p:txBody>
      </p:sp>
      <p:sp>
        <p:nvSpPr>
          <p:cNvPr id="2" name="TextBox 1">
            <a:extLst>
              <a:ext uri="{FF2B5EF4-FFF2-40B4-BE49-F238E27FC236}">
                <a16:creationId xmlns:a16="http://schemas.microsoft.com/office/drawing/2014/main" id="{6D1507BF-CAC2-8CAC-62D1-6DFC3729AC28}"/>
              </a:ext>
            </a:extLst>
          </p:cNvPr>
          <p:cNvSpPr txBox="1"/>
          <p:nvPr/>
        </p:nvSpPr>
        <p:spPr>
          <a:xfrm>
            <a:off x="1389296" y="1711011"/>
            <a:ext cx="5720637" cy="646331"/>
          </a:xfrm>
          <a:prstGeom prst="rect">
            <a:avLst/>
          </a:prstGeom>
          <a:noFill/>
        </p:spPr>
        <p:txBody>
          <a:bodyPr wrap="square" rtlCol="0">
            <a:spAutoFit/>
          </a:bodyPr>
          <a:lstStyle/>
          <a:p>
            <a:r>
              <a:rPr lang="en-US" dirty="0"/>
              <a:t>AUC (95%CI) of PRS across p-value thresholds by sex</a:t>
            </a:r>
          </a:p>
          <a:p>
            <a:endParaRPr lang="en-US" dirty="0"/>
          </a:p>
        </p:txBody>
      </p:sp>
    </p:spTree>
    <p:extLst>
      <p:ext uri="{BB962C8B-B14F-4D97-AF65-F5344CB8AC3E}">
        <p14:creationId xmlns:p14="http://schemas.microsoft.com/office/powerpoint/2010/main" val="1187655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lowchart: Connector 14">
            <a:extLst>
              <a:ext uri="{FF2B5EF4-FFF2-40B4-BE49-F238E27FC236}">
                <a16:creationId xmlns:a16="http://schemas.microsoft.com/office/drawing/2014/main" id="{3307D787-CA38-0B31-1811-BFC094F6BBF6}"/>
              </a:ext>
            </a:extLst>
          </p:cNvPr>
          <p:cNvSpPr/>
          <p:nvPr/>
        </p:nvSpPr>
        <p:spPr>
          <a:xfrm>
            <a:off x="3855943" y="4323526"/>
            <a:ext cx="84045" cy="87406"/>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a:extLst>
              <a:ext uri="{FF2B5EF4-FFF2-40B4-BE49-F238E27FC236}">
                <a16:creationId xmlns:a16="http://schemas.microsoft.com/office/drawing/2014/main" id="{BC540131-054E-43F6-11E3-D4795350960B}"/>
              </a:ext>
            </a:extLst>
          </p:cNvPr>
          <p:cNvSpPr/>
          <p:nvPr/>
        </p:nvSpPr>
        <p:spPr>
          <a:xfrm>
            <a:off x="4204370" y="3668430"/>
            <a:ext cx="84045" cy="87406"/>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a:extLst>
              <a:ext uri="{FF2B5EF4-FFF2-40B4-BE49-F238E27FC236}">
                <a16:creationId xmlns:a16="http://schemas.microsoft.com/office/drawing/2014/main" id="{DF5D8BDD-62A6-4A7A-591B-AD2ED11EFE49}"/>
              </a:ext>
            </a:extLst>
          </p:cNvPr>
          <p:cNvSpPr/>
          <p:nvPr/>
        </p:nvSpPr>
        <p:spPr>
          <a:xfrm>
            <a:off x="4549588" y="3863895"/>
            <a:ext cx="84045" cy="87406"/>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a:extLst>
              <a:ext uri="{FF2B5EF4-FFF2-40B4-BE49-F238E27FC236}">
                <a16:creationId xmlns:a16="http://schemas.microsoft.com/office/drawing/2014/main" id="{979723BD-8FC0-27C4-ECB8-D0FB1172B2F1}"/>
              </a:ext>
            </a:extLst>
          </p:cNvPr>
          <p:cNvSpPr/>
          <p:nvPr/>
        </p:nvSpPr>
        <p:spPr>
          <a:xfrm>
            <a:off x="4831303" y="3458073"/>
            <a:ext cx="84045" cy="87406"/>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a:extLst>
              <a:ext uri="{FF2B5EF4-FFF2-40B4-BE49-F238E27FC236}">
                <a16:creationId xmlns:a16="http://schemas.microsoft.com/office/drawing/2014/main" id="{F91C81DE-278E-0540-7311-58F35E3CAED9}"/>
              </a:ext>
            </a:extLst>
          </p:cNvPr>
          <p:cNvSpPr/>
          <p:nvPr/>
        </p:nvSpPr>
        <p:spPr>
          <a:xfrm>
            <a:off x="5358547" y="3501776"/>
            <a:ext cx="84045" cy="87406"/>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20">
            <a:extLst>
              <a:ext uri="{FF2B5EF4-FFF2-40B4-BE49-F238E27FC236}">
                <a16:creationId xmlns:a16="http://schemas.microsoft.com/office/drawing/2014/main" id="{3117594C-B827-0723-02A2-D7BB83AA51CB}"/>
              </a:ext>
            </a:extLst>
          </p:cNvPr>
          <p:cNvSpPr/>
          <p:nvPr/>
        </p:nvSpPr>
        <p:spPr>
          <a:xfrm>
            <a:off x="5842223" y="3256726"/>
            <a:ext cx="84045" cy="87406"/>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a:extLst>
              <a:ext uri="{FF2B5EF4-FFF2-40B4-BE49-F238E27FC236}">
                <a16:creationId xmlns:a16="http://schemas.microsoft.com/office/drawing/2014/main" id="{9BFDA69B-0B7F-215F-49F8-E265C0BDD168}"/>
              </a:ext>
            </a:extLst>
          </p:cNvPr>
          <p:cNvSpPr/>
          <p:nvPr/>
        </p:nvSpPr>
        <p:spPr>
          <a:xfrm>
            <a:off x="6629263" y="4414441"/>
            <a:ext cx="84045" cy="87406"/>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a:extLst>
              <a:ext uri="{FF2B5EF4-FFF2-40B4-BE49-F238E27FC236}">
                <a16:creationId xmlns:a16="http://schemas.microsoft.com/office/drawing/2014/main" id="{A6907BBE-8546-3669-D3D2-50F3081B20CA}"/>
              </a:ext>
            </a:extLst>
          </p:cNvPr>
          <p:cNvSpPr/>
          <p:nvPr/>
        </p:nvSpPr>
        <p:spPr>
          <a:xfrm>
            <a:off x="6134098" y="4191446"/>
            <a:ext cx="84045" cy="87406"/>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3">
            <a:extLst>
              <a:ext uri="{FF2B5EF4-FFF2-40B4-BE49-F238E27FC236}">
                <a16:creationId xmlns:a16="http://schemas.microsoft.com/office/drawing/2014/main" id="{94F9A3AF-B06B-6CE1-378F-0091C1A2A5DD}"/>
              </a:ext>
            </a:extLst>
          </p:cNvPr>
          <p:cNvSpPr/>
          <p:nvPr/>
        </p:nvSpPr>
        <p:spPr>
          <a:xfrm>
            <a:off x="8538185" y="4279823"/>
            <a:ext cx="84045" cy="87406"/>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a:extLst>
              <a:ext uri="{FF2B5EF4-FFF2-40B4-BE49-F238E27FC236}">
                <a16:creationId xmlns:a16="http://schemas.microsoft.com/office/drawing/2014/main" id="{3FF84EFA-263C-A38A-972B-65532EAD9EB7}"/>
              </a:ext>
            </a:extLst>
          </p:cNvPr>
          <p:cNvSpPr/>
          <p:nvPr/>
        </p:nvSpPr>
        <p:spPr>
          <a:xfrm>
            <a:off x="8853299" y="3427055"/>
            <a:ext cx="84045" cy="87406"/>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a:extLst>
              <a:ext uri="{FF2B5EF4-FFF2-40B4-BE49-F238E27FC236}">
                <a16:creationId xmlns:a16="http://schemas.microsoft.com/office/drawing/2014/main" id="{6D3E0B29-49D9-7D79-35C4-C0EEF0ECAE03}"/>
              </a:ext>
            </a:extLst>
          </p:cNvPr>
          <p:cNvSpPr/>
          <p:nvPr/>
        </p:nvSpPr>
        <p:spPr>
          <a:xfrm>
            <a:off x="8984490" y="4573342"/>
            <a:ext cx="84045" cy="87406"/>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a:extLst>
              <a:ext uri="{FF2B5EF4-FFF2-40B4-BE49-F238E27FC236}">
                <a16:creationId xmlns:a16="http://schemas.microsoft.com/office/drawing/2014/main" id="{FD728781-E05D-455C-D2B6-2243BA329D1F}"/>
              </a:ext>
            </a:extLst>
          </p:cNvPr>
          <p:cNvSpPr/>
          <p:nvPr/>
        </p:nvSpPr>
        <p:spPr>
          <a:xfrm>
            <a:off x="9411068" y="4236120"/>
            <a:ext cx="84045" cy="87406"/>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a:extLst>
              <a:ext uri="{FF2B5EF4-FFF2-40B4-BE49-F238E27FC236}">
                <a16:creationId xmlns:a16="http://schemas.microsoft.com/office/drawing/2014/main" id="{CFDB4AD5-7CEC-E635-C7A3-BE3058BAFADF}"/>
              </a:ext>
            </a:extLst>
          </p:cNvPr>
          <p:cNvSpPr/>
          <p:nvPr/>
        </p:nvSpPr>
        <p:spPr>
          <a:xfrm>
            <a:off x="9753601" y="4191446"/>
            <a:ext cx="84045" cy="87406"/>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29">
            <a:extLst>
              <a:ext uri="{FF2B5EF4-FFF2-40B4-BE49-F238E27FC236}">
                <a16:creationId xmlns:a16="http://schemas.microsoft.com/office/drawing/2014/main" id="{89A39674-EDDD-7296-6A0C-902AE1F29301}"/>
              </a:ext>
            </a:extLst>
          </p:cNvPr>
          <p:cNvSpPr/>
          <p:nvPr/>
        </p:nvSpPr>
        <p:spPr>
          <a:xfrm>
            <a:off x="9910345" y="3951301"/>
            <a:ext cx="84045" cy="87406"/>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0FE82B1D-6636-5227-04EE-0C1AB12F04D4}"/>
              </a:ext>
            </a:extLst>
          </p:cNvPr>
          <p:cNvSpPr txBox="1"/>
          <p:nvPr/>
        </p:nvSpPr>
        <p:spPr>
          <a:xfrm rot="16200000">
            <a:off x="9313782" y="3221298"/>
            <a:ext cx="1230038" cy="307777"/>
          </a:xfrm>
          <a:prstGeom prst="rect">
            <a:avLst/>
          </a:prstGeom>
          <a:noFill/>
        </p:spPr>
        <p:txBody>
          <a:bodyPr wrap="square" rtlCol="0">
            <a:spAutoFit/>
          </a:bodyPr>
          <a:lstStyle/>
          <a:p>
            <a:r>
              <a:rPr lang="en-US" sz="1400" i="1" dirty="0"/>
              <a:t>ADAM33</a:t>
            </a:r>
          </a:p>
        </p:txBody>
      </p:sp>
      <p:sp>
        <p:nvSpPr>
          <p:cNvPr id="35" name="TextBox 34">
            <a:extLst>
              <a:ext uri="{FF2B5EF4-FFF2-40B4-BE49-F238E27FC236}">
                <a16:creationId xmlns:a16="http://schemas.microsoft.com/office/drawing/2014/main" id="{107712E1-E793-F72F-FADE-7DA73B9277A3}"/>
              </a:ext>
            </a:extLst>
          </p:cNvPr>
          <p:cNvSpPr txBox="1"/>
          <p:nvPr/>
        </p:nvSpPr>
        <p:spPr>
          <a:xfrm>
            <a:off x="1651378" y="614149"/>
            <a:ext cx="8993875" cy="369332"/>
          </a:xfrm>
          <a:prstGeom prst="rect">
            <a:avLst/>
          </a:prstGeom>
          <a:noFill/>
        </p:spPr>
        <p:txBody>
          <a:bodyPr wrap="square" rtlCol="0">
            <a:spAutoFit/>
          </a:bodyPr>
          <a:lstStyle/>
          <a:p>
            <a:r>
              <a:rPr lang="en-GB" sz="1800" i="0" dirty="0">
                <a:solidFill>
                  <a:srgbClr val="44546A"/>
                </a:solidFill>
                <a:effectLst/>
                <a:latin typeface="Calibri" panose="020F0502020204030204" pitchFamily="34" charset="0"/>
                <a:ea typeface="Calibri" panose="020F0502020204030204" pitchFamily="34" charset="0"/>
                <a:cs typeface="Arial" panose="020B0604020202020204" pitchFamily="34" charset="0"/>
              </a:rPr>
              <a:t>Manhattan Plot of </a:t>
            </a:r>
            <a:r>
              <a:rPr lang="en-GB" sz="1800" i="0"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β</a:t>
            </a:r>
            <a:r>
              <a:rPr lang="en-GB" sz="1800" i="0" baseline="-25000" dirty="0">
                <a:solidFill>
                  <a:srgbClr val="44546A"/>
                </a:solidFill>
                <a:effectLst/>
                <a:latin typeface="Calibri" panose="020F0502020204030204" pitchFamily="34" charset="0"/>
                <a:ea typeface="Calibri" panose="020F0502020204030204" pitchFamily="34" charset="0"/>
                <a:cs typeface="Arial" panose="020B0604020202020204" pitchFamily="34" charset="0"/>
              </a:rPr>
              <a:t>1</a:t>
            </a:r>
            <a:r>
              <a:rPr lang="en-GB" sz="1800" i="0" dirty="0">
                <a:solidFill>
                  <a:srgbClr val="44546A"/>
                </a:solidFill>
                <a:effectLst/>
                <a:latin typeface="Calibri" panose="020F0502020204030204" pitchFamily="34" charset="0"/>
                <a:ea typeface="Calibri" panose="020F0502020204030204" pitchFamily="34" charset="0"/>
                <a:cs typeface="Arial" panose="020B0604020202020204" pitchFamily="34" charset="0"/>
              </a:rPr>
              <a:t> SNP term (for females) p-values. </a:t>
            </a:r>
            <a:endParaRPr lang="en-US" dirty="0"/>
          </a:p>
        </p:txBody>
      </p:sp>
      <p:pic>
        <p:nvPicPr>
          <p:cNvPr id="37" name="Picture 36">
            <a:extLst>
              <a:ext uri="{FF2B5EF4-FFF2-40B4-BE49-F238E27FC236}">
                <a16:creationId xmlns:a16="http://schemas.microsoft.com/office/drawing/2014/main" id="{21477F7B-261B-B952-514B-FC09289F41D8}"/>
              </a:ext>
            </a:extLst>
          </p:cNvPr>
          <p:cNvPicPr>
            <a:picLocks noChangeAspect="1"/>
          </p:cNvPicPr>
          <p:nvPr/>
        </p:nvPicPr>
        <p:blipFill>
          <a:blip r:embed="rId3"/>
          <a:stretch>
            <a:fillRect/>
          </a:stretch>
        </p:blipFill>
        <p:spPr>
          <a:xfrm>
            <a:off x="1455665" y="1881153"/>
            <a:ext cx="6675698" cy="3749365"/>
          </a:xfrm>
          <a:prstGeom prst="rect">
            <a:avLst/>
          </a:prstGeom>
        </p:spPr>
      </p:pic>
      <p:sp>
        <p:nvSpPr>
          <p:cNvPr id="38" name="Rectangle 37">
            <a:extLst>
              <a:ext uri="{FF2B5EF4-FFF2-40B4-BE49-F238E27FC236}">
                <a16:creationId xmlns:a16="http://schemas.microsoft.com/office/drawing/2014/main" id="{76F209CC-E41F-84B0-7A67-F3EE5FAE16E4}"/>
              </a:ext>
            </a:extLst>
          </p:cNvPr>
          <p:cNvSpPr/>
          <p:nvPr/>
        </p:nvSpPr>
        <p:spPr>
          <a:xfrm>
            <a:off x="757074" y="151459"/>
            <a:ext cx="10363200" cy="6406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00CEAE63-55CE-C68B-CB9E-DFB750172FBB}"/>
              </a:ext>
            </a:extLst>
          </p:cNvPr>
          <p:cNvPicPr>
            <a:picLocks noChangeAspect="1"/>
          </p:cNvPicPr>
          <p:nvPr/>
        </p:nvPicPr>
        <p:blipFill>
          <a:blip r:embed="rId3"/>
          <a:stretch>
            <a:fillRect/>
          </a:stretch>
        </p:blipFill>
        <p:spPr>
          <a:xfrm>
            <a:off x="1240023" y="791283"/>
            <a:ext cx="8145348" cy="4422374"/>
          </a:xfrm>
          <a:prstGeom prst="rect">
            <a:avLst/>
          </a:prstGeom>
        </p:spPr>
      </p:pic>
      <p:sp>
        <p:nvSpPr>
          <p:cNvPr id="41" name="TextBox 40">
            <a:extLst>
              <a:ext uri="{FF2B5EF4-FFF2-40B4-BE49-F238E27FC236}">
                <a16:creationId xmlns:a16="http://schemas.microsoft.com/office/drawing/2014/main" id="{2F0B79F1-58C4-A722-FAAB-5DBF2FE78A6F}"/>
              </a:ext>
            </a:extLst>
          </p:cNvPr>
          <p:cNvSpPr txBox="1"/>
          <p:nvPr/>
        </p:nvSpPr>
        <p:spPr>
          <a:xfrm>
            <a:off x="1242335" y="327527"/>
            <a:ext cx="9199775" cy="461665"/>
          </a:xfrm>
          <a:prstGeom prst="rect">
            <a:avLst/>
          </a:prstGeom>
          <a:noFill/>
        </p:spPr>
        <p:txBody>
          <a:bodyPr wrap="square" rtlCol="0">
            <a:spAutoFit/>
          </a:bodyPr>
          <a:lstStyle/>
          <a:p>
            <a:r>
              <a:rPr lang="en-GB" sz="2400" dirty="0">
                <a:latin typeface="+mj-lt"/>
                <a:ea typeface="Calibri" panose="020F0502020204030204" pitchFamily="34" charset="0"/>
              </a:rPr>
              <a:t>M</a:t>
            </a:r>
            <a:r>
              <a:rPr lang="en-GB" sz="2400" dirty="0">
                <a:effectLst/>
                <a:latin typeface="+mj-lt"/>
                <a:ea typeface="Calibri" panose="020F0502020204030204" pitchFamily="34" charset="0"/>
              </a:rPr>
              <a:t>eta-analysis of female specific effect sizes from a sex-interaction GWAS </a:t>
            </a:r>
            <a:endParaRPr lang="en-US" sz="2400" dirty="0">
              <a:latin typeface="+mj-lt"/>
            </a:endParaRPr>
          </a:p>
        </p:txBody>
      </p:sp>
      <p:sp>
        <p:nvSpPr>
          <p:cNvPr id="42" name="TextBox 41">
            <a:extLst>
              <a:ext uri="{FF2B5EF4-FFF2-40B4-BE49-F238E27FC236}">
                <a16:creationId xmlns:a16="http://schemas.microsoft.com/office/drawing/2014/main" id="{AFCBD5F9-32CC-2E3B-310B-20470EDA7A7E}"/>
              </a:ext>
            </a:extLst>
          </p:cNvPr>
          <p:cNvSpPr txBox="1"/>
          <p:nvPr/>
        </p:nvSpPr>
        <p:spPr>
          <a:xfrm>
            <a:off x="913912" y="5122386"/>
            <a:ext cx="10206362" cy="1600438"/>
          </a:xfrm>
          <a:prstGeom prst="rect">
            <a:avLst/>
          </a:prstGeom>
          <a:noFill/>
        </p:spPr>
        <p:txBody>
          <a:bodyPr wrap="square" rtlCol="0">
            <a:spAutoFit/>
          </a:bodyPr>
          <a:lstStyle/>
          <a:p>
            <a:r>
              <a:rPr lang="en-GB" sz="1600" i="0" dirty="0">
                <a:solidFill>
                  <a:srgbClr val="44546A"/>
                </a:solidFill>
                <a:effectLst/>
                <a:latin typeface="Calibri" panose="020F0502020204030204" pitchFamily="34" charset="0"/>
                <a:ea typeface="Calibri" panose="020F0502020204030204" pitchFamily="34" charset="0"/>
                <a:cs typeface="Arial" panose="020B0604020202020204" pitchFamily="34" charset="0"/>
              </a:rPr>
              <a:t>Each dot represents a variant. Position is indicated along the x-axis, with the association of each variant given on the y-axis where higher -log</a:t>
            </a:r>
            <a:r>
              <a:rPr lang="en-GB" sz="1600" i="0" baseline="-25000" dirty="0">
                <a:solidFill>
                  <a:srgbClr val="44546A"/>
                </a:solidFill>
                <a:effectLst/>
                <a:latin typeface="Calibri" panose="020F0502020204030204" pitchFamily="34" charset="0"/>
                <a:ea typeface="Calibri" panose="020F0502020204030204" pitchFamily="34" charset="0"/>
                <a:cs typeface="Arial" panose="020B0604020202020204" pitchFamily="34" charset="0"/>
              </a:rPr>
              <a:t>10</a:t>
            </a:r>
            <a:r>
              <a:rPr lang="en-GB" sz="1600" i="0" dirty="0">
                <a:solidFill>
                  <a:srgbClr val="44546A"/>
                </a:solidFill>
                <a:effectLst/>
                <a:latin typeface="Calibri" panose="020F0502020204030204" pitchFamily="34" charset="0"/>
                <a:ea typeface="Calibri" panose="020F0502020204030204" pitchFamily="34" charset="0"/>
                <a:cs typeface="Arial" panose="020B0604020202020204" pitchFamily="34" charset="0"/>
              </a:rPr>
              <a:t>(p) indicates stronger association. Red horizontal line at 5x10</a:t>
            </a:r>
            <a:r>
              <a:rPr lang="en-GB" sz="1600" i="0" baseline="30000" dirty="0">
                <a:solidFill>
                  <a:srgbClr val="44546A"/>
                </a:solidFill>
                <a:effectLst/>
                <a:latin typeface="Calibri" panose="020F0502020204030204" pitchFamily="34" charset="0"/>
                <a:ea typeface="Calibri" panose="020F0502020204030204" pitchFamily="34" charset="0"/>
                <a:cs typeface="Arial" panose="020B0604020202020204" pitchFamily="34" charset="0"/>
              </a:rPr>
              <a:t>-8</a:t>
            </a:r>
            <a:r>
              <a:rPr lang="en-GB" sz="1600" i="0" dirty="0">
                <a:solidFill>
                  <a:srgbClr val="44546A"/>
                </a:solidFill>
                <a:effectLst/>
                <a:latin typeface="Calibri" panose="020F0502020204030204" pitchFamily="34" charset="0"/>
                <a:ea typeface="Calibri" panose="020F0502020204030204" pitchFamily="34" charset="0"/>
                <a:cs typeface="Arial" panose="020B0604020202020204" pitchFamily="34" charset="0"/>
              </a:rPr>
              <a:t> is the genome-wide significance line, blue line at 1x10</a:t>
            </a:r>
            <a:r>
              <a:rPr lang="en-GB" sz="1600" i="0" baseline="30000" dirty="0">
                <a:solidFill>
                  <a:srgbClr val="44546A"/>
                </a:solidFill>
                <a:effectLst/>
                <a:latin typeface="Calibri" panose="020F0502020204030204" pitchFamily="34" charset="0"/>
                <a:ea typeface="Calibri" panose="020F0502020204030204" pitchFamily="34" charset="0"/>
                <a:cs typeface="Arial" panose="020B0604020202020204" pitchFamily="34" charset="0"/>
              </a:rPr>
              <a:t>-5</a:t>
            </a:r>
            <a:r>
              <a:rPr lang="en-GB" sz="1600" i="0" dirty="0">
                <a:solidFill>
                  <a:srgbClr val="44546A"/>
                </a:solidFill>
                <a:effectLst/>
                <a:latin typeface="Calibri" panose="020F0502020204030204" pitchFamily="34" charset="0"/>
                <a:ea typeface="Calibri" panose="020F0502020204030204" pitchFamily="34" charset="0"/>
                <a:cs typeface="Arial" panose="020B0604020202020204" pitchFamily="34" charset="0"/>
              </a:rPr>
              <a:t> the genome-wide suggestive line. Green dots represent SNPs used in the initial 15 SNP GRS (</a:t>
            </a:r>
            <a:r>
              <a:rPr lang="en-GB" sz="1600" i="1" dirty="0">
                <a:solidFill>
                  <a:srgbClr val="44546A"/>
                </a:solidFill>
                <a:effectLst/>
                <a:latin typeface="Calibri" panose="020F0502020204030204" pitchFamily="34" charset="0"/>
                <a:ea typeface="Calibri" panose="020F0502020204030204" pitchFamily="34" charset="0"/>
                <a:cs typeface="Arial" panose="020B0604020202020204" pitchFamily="34" charset="0"/>
              </a:rPr>
              <a:t>SPDL1</a:t>
            </a:r>
            <a:r>
              <a:rPr lang="en-GB" sz="1600" i="0" dirty="0">
                <a:solidFill>
                  <a:srgbClr val="44546A"/>
                </a:solidFill>
                <a:effectLst/>
                <a:latin typeface="Calibri" panose="020F0502020204030204" pitchFamily="34" charset="0"/>
                <a:ea typeface="Calibri" panose="020F0502020204030204" pitchFamily="34" charset="0"/>
                <a:cs typeface="Arial" panose="020B0604020202020204" pitchFamily="34" charset="0"/>
              </a:rPr>
              <a:t> not included as MAF &lt;1%). Y axis truncated at 15 (</a:t>
            </a:r>
            <a:r>
              <a:rPr lang="en-GB" sz="1600" i="1" dirty="0">
                <a:solidFill>
                  <a:srgbClr val="44546A"/>
                </a:solidFill>
                <a:effectLst/>
                <a:latin typeface="Calibri" panose="020F0502020204030204" pitchFamily="34" charset="0"/>
                <a:ea typeface="Calibri" panose="020F0502020204030204" pitchFamily="34" charset="0"/>
                <a:cs typeface="Arial" panose="020B0604020202020204" pitchFamily="34" charset="0"/>
              </a:rPr>
              <a:t>MUC5B </a:t>
            </a:r>
            <a:r>
              <a:rPr lang="en-GB" sz="1600" i="0" dirty="0">
                <a:solidFill>
                  <a:srgbClr val="44546A"/>
                </a:solidFill>
                <a:effectLst/>
                <a:latin typeface="Calibri" panose="020F0502020204030204" pitchFamily="34" charset="0"/>
                <a:ea typeface="Calibri" panose="020F0502020204030204" pitchFamily="34" charset="0"/>
                <a:cs typeface="Arial" panose="020B0604020202020204" pitchFamily="34" charset="0"/>
              </a:rPr>
              <a:t>variant not shown). Red dots are female specific SNPs (above genome wide suggestive line in this GWAS, but not in the sex-agnostic GWAS) with MAF &gt; 5%.</a:t>
            </a:r>
            <a:endParaRPr lang="en-US" sz="1600" i="1" dirty="0">
              <a:solidFill>
                <a:srgbClr val="44546A"/>
              </a:solidFill>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2" name="Flowchart: Connector 1">
            <a:extLst>
              <a:ext uri="{FF2B5EF4-FFF2-40B4-BE49-F238E27FC236}">
                <a16:creationId xmlns:a16="http://schemas.microsoft.com/office/drawing/2014/main" id="{47A4AEDC-5374-53BF-F84E-4419284133BF}"/>
              </a:ext>
            </a:extLst>
          </p:cNvPr>
          <p:cNvSpPr/>
          <p:nvPr/>
        </p:nvSpPr>
        <p:spPr>
          <a:xfrm>
            <a:off x="2411186" y="2946703"/>
            <a:ext cx="65314" cy="740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a:extLst>
              <a:ext uri="{FF2B5EF4-FFF2-40B4-BE49-F238E27FC236}">
                <a16:creationId xmlns:a16="http://schemas.microsoft.com/office/drawing/2014/main" id="{91EFFAFC-BAEE-1581-2B7A-D7BE46AB9943}"/>
              </a:ext>
            </a:extLst>
          </p:cNvPr>
          <p:cNvSpPr/>
          <p:nvPr/>
        </p:nvSpPr>
        <p:spPr>
          <a:xfrm>
            <a:off x="2520043" y="3086889"/>
            <a:ext cx="65314" cy="740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Connector 3">
            <a:extLst>
              <a:ext uri="{FF2B5EF4-FFF2-40B4-BE49-F238E27FC236}">
                <a16:creationId xmlns:a16="http://schemas.microsoft.com/office/drawing/2014/main" id="{53B8ED80-D157-118B-BA01-4B4747883FAF}"/>
              </a:ext>
            </a:extLst>
          </p:cNvPr>
          <p:cNvSpPr/>
          <p:nvPr/>
        </p:nvSpPr>
        <p:spPr>
          <a:xfrm>
            <a:off x="4381500" y="3030064"/>
            <a:ext cx="65314" cy="740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a:extLst>
              <a:ext uri="{FF2B5EF4-FFF2-40B4-BE49-F238E27FC236}">
                <a16:creationId xmlns:a16="http://schemas.microsoft.com/office/drawing/2014/main" id="{7F8D6DA4-3966-3685-865C-E8BF43720345}"/>
              </a:ext>
            </a:extLst>
          </p:cNvPr>
          <p:cNvSpPr/>
          <p:nvPr/>
        </p:nvSpPr>
        <p:spPr>
          <a:xfrm>
            <a:off x="3088180" y="3095830"/>
            <a:ext cx="65314" cy="740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id="{82AEB664-715F-F6BC-5267-34039F0D75C7}"/>
              </a:ext>
            </a:extLst>
          </p:cNvPr>
          <p:cNvSpPr/>
          <p:nvPr/>
        </p:nvSpPr>
        <p:spPr>
          <a:xfrm>
            <a:off x="7753384" y="3189850"/>
            <a:ext cx="65314" cy="740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4F0C3A4E-75A1-968B-1FBF-61ED36F8F24B}"/>
              </a:ext>
            </a:extLst>
          </p:cNvPr>
          <p:cNvSpPr/>
          <p:nvPr/>
        </p:nvSpPr>
        <p:spPr>
          <a:xfrm>
            <a:off x="7066597" y="3165972"/>
            <a:ext cx="65314" cy="740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1141994-BC82-6AB6-A996-BF6B86349939}"/>
              </a:ext>
            </a:extLst>
          </p:cNvPr>
          <p:cNvSpPr txBox="1"/>
          <p:nvPr/>
        </p:nvSpPr>
        <p:spPr>
          <a:xfrm rot="16200000">
            <a:off x="2178893" y="2585825"/>
            <a:ext cx="529900" cy="246221"/>
          </a:xfrm>
          <a:prstGeom prst="rect">
            <a:avLst/>
          </a:prstGeom>
          <a:noFill/>
        </p:spPr>
        <p:txBody>
          <a:bodyPr wrap="square" rtlCol="0">
            <a:spAutoFit/>
          </a:bodyPr>
          <a:lstStyle/>
          <a:p>
            <a:r>
              <a:rPr lang="en-GB" sz="1000" i="1" dirty="0">
                <a:effectLst/>
                <a:latin typeface="Calibri" panose="020F0502020204030204" pitchFamily="34" charset="0"/>
                <a:ea typeface="Calibri" panose="020F0502020204030204" pitchFamily="34" charset="0"/>
              </a:rPr>
              <a:t>DNAI4</a:t>
            </a:r>
            <a:endParaRPr lang="en-US" sz="1000" i="1" dirty="0"/>
          </a:p>
        </p:txBody>
      </p:sp>
      <p:sp>
        <p:nvSpPr>
          <p:cNvPr id="29" name="Flowchart: Connector 28">
            <a:extLst>
              <a:ext uri="{FF2B5EF4-FFF2-40B4-BE49-F238E27FC236}">
                <a16:creationId xmlns:a16="http://schemas.microsoft.com/office/drawing/2014/main" id="{94C1AFDD-AFC0-D173-5911-D237B69B4FCD}"/>
              </a:ext>
            </a:extLst>
          </p:cNvPr>
          <p:cNvSpPr/>
          <p:nvPr/>
        </p:nvSpPr>
        <p:spPr>
          <a:xfrm>
            <a:off x="4484274" y="3169913"/>
            <a:ext cx="65314" cy="740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Connector 30">
            <a:extLst>
              <a:ext uri="{FF2B5EF4-FFF2-40B4-BE49-F238E27FC236}">
                <a16:creationId xmlns:a16="http://schemas.microsoft.com/office/drawing/2014/main" id="{A981A081-325F-1A50-CCC7-50F50E98B439}"/>
              </a:ext>
            </a:extLst>
          </p:cNvPr>
          <p:cNvSpPr/>
          <p:nvPr/>
        </p:nvSpPr>
        <p:spPr>
          <a:xfrm>
            <a:off x="4707984" y="3174197"/>
            <a:ext cx="65314" cy="740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4DC0BEE-C7D3-DEC0-50D4-BF23D0392B10}"/>
              </a:ext>
            </a:extLst>
          </p:cNvPr>
          <p:cNvSpPr txBox="1"/>
          <p:nvPr/>
        </p:nvSpPr>
        <p:spPr>
          <a:xfrm rot="16200000">
            <a:off x="4211555" y="2207923"/>
            <a:ext cx="610750" cy="246221"/>
          </a:xfrm>
          <a:prstGeom prst="rect">
            <a:avLst/>
          </a:prstGeom>
          <a:noFill/>
        </p:spPr>
        <p:txBody>
          <a:bodyPr wrap="square">
            <a:spAutoFit/>
          </a:bodyPr>
          <a:lstStyle/>
          <a:p>
            <a:r>
              <a:rPr lang="en-GB" sz="1000" i="1" dirty="0">
                <a:effectLst/>
                <a:latin typeface="Calibri" panose="020F0502020204030204" pitchFamily="34" charset="0"/>
                <a:ea typeface="Calibri" panose="020F0502020204030204" pitchFamily="34" charset="0"/>
              </a:rPr>
              <a:t>PDZD2</a:t>
            </a:r>
            <a:endParaRPr lang="en-US" sz="1000" dirty="0"/>
          </a:p>
        </p:txBody>
      </p:sp>
      <p:cxnSp>
        <p:nvCxnSpPr>
          <p:cNvPr id="39" name="Straight Arrow Connector 38">
            <a:extLst>
              <a:ext uri="{FF2B5EF4-FFF2-40B4-BE49-F238E27FC236}">
                <a16:creationId xmlns:a16="http://schemas.microsoft.com/office/drawing/2014/main" id="{FC788A07-AF42-E8A1-4A5D-F17121243C3C}"/>
              </a:ext>
            </a:extLst>
          </p:cNvPr>
          <p:cNvCxnSpPr>
            <a:cxnSpLocks/>
          </p:cNvCxnSpPr>
          <p:nvPr/>
        </p:nvCxnSpPr>
        <p:spPr>
          <a:xfrm flipH="1">
            <a:off x="4512264" y="2636409"/>
            <a:ext cx="5308" cy="467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Flowchart: Connector 44">
            <a:extLst>
              <a:ext uri="{FF2B5EF4-FFF2-40B4-BE49-F238E27FC236}">
                <a16:creationId xmlns:a16="http://schemas.microsoft.com/office/drawing/2014/main" id="{716C28A5-5408-0F74-4144-90D6075B58A3}"/>
              </a:ext>
            </a:extLst>
          </p:cNvPr>
          <p:cNvSpPr/>
          <p:nvPr/>
        </p:nvSpPr>
        <p:spPr>
          <a:xfrm>
            <a:off x="5185490" y="3206598"/>
            <a:ext cx="65314" cy="740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Connector 45">
            <a:extLst>
              <a:ext uri="{FF2B5EF4-FFF2-40B4-BE49-F238E27FC236}">
                <a16:creationId xmlns:a16="http://schemas.microsoft.com/office/drawing/2014/main" id="{062474BF-7C1F-FC71-795C-92D01C812A75}"/>
              </a:ext>
            </a:extLst>
          </p:cNvPr>
          <p:cNvSpPr/>
          <p:nvPr/>
        </p:nvSpPr>
        <p:spPr>
          <a:xfrm>
            <a:off x="4910971" y="3027888"/>
            <a:ext cx="65314" cy="740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Connector 46">
            <a:extLst>
              <a:ext uri="{FF2B5EF4-FFF2-40B4-BE49-F238E27FC236}">
                <a16:creationId xmlns:a16="http://schemas.microsoft.com/office/drawing/2014/main" id="{76DADA64-3320-44E0-8309-FFEBF48370C7}"/>
              </a:ext>
            </a:extLst>
          </p:cNvPr>
          <p:cNvSpPr/>
          <p:nvPr/>
        </p:nvSpPr>
        <p:spPr>
          <a:xfrm>
            <a:off x="4955933" y="3004458"/>
            <a:ext cx="65314" cy="740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31B7107-89F2-E16E-2BCA-379BDE00519F}"/>
              </a:ext>
            </a:extLst>
          </p:cNvPr>
          <p:cNvSpPr txBox="1"/>
          <p:nvPr/>
        </p:nvSpPr>
        <p:spPr>
          <a:xfrm rot="16200000">
            <a:off x="4839061" y="2536495"/>
            <a:ext cx="672919" cy="246221"/>
          </a:xfrm>
          <a:prstGeom prst="rect">
            <a:avLst/>
          </a:prstGeom>
          <a:noFill/>
        </p:spPr>
        <p:txBody>
          <a:bodyPr wrap="square">
            <a:spAutoFit/>
          </a:bodyPr>
          <a:lstStyle/>
          <a:p>
            <a:r>
              <a:rPr lang="en-GB" sz="1000" i="1" dirty="0">
                <a:effectLst/>
                <a:latin typeface="Calibri" panose="020F0502020204030204" pitchFamily="34" charset="0"/>
                <a:ea typeface="Calibri" panose="020F0502020204030204" pitchFamily="34" charset="0"/>
              </a:rPr>
              <a:t>ZFAND3</a:t>
            </a:r>
            <a:endParaRPr lang="en-US" sz="1000" dirty="0"/>
          </a:p>
        </p:txBody>
      </p:sp>
      <p:sp>
        <p:nvSpPr>
          <p:cNvPr id="50" name="Flowchart: Connector 49">
            <a:extLst>
              <a:ext uri="{FF2B5EF4-FFF2-40B4-BE49-F238E27FC236}">
                <a16:creationId xmlns:a16="http://schemas.microsoft.com/office/drawing/2014/main" id="{FEC25913-B6F3-C066-D823-0FD8CF8B2F23}"/>
              </a:ext>
            </a:extLst>
          </p:cNvPr>
          <p:cNvSpPr/>
          <p:nvPr/>
        </p:nvSpPr>
        <p:spPr>
          <a:xfrm>
            <a:off x="5568092" y="3215244"/>
            <a:ext cx="65314" cy="740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50">
            <a:extLst>
              <a:ext uri="{FF2B5EF4-FFF2-40B4-BE49-F238E27FC236}">
                <a16:creationId xmlns:a16="http://schemas.microsoft.com/office/drawing/2014/main" id="{5C00CC52-049F-F7DE-A2CF-923EACCEA1B5}"/>
              </a:ext>
            </a:extLst>
          </p:cNvPr>
          <p:cNvSpPr/>
          <p:nvPr/>
        </p:nvSpPr>
        <p:spPr>
          <a:xfrm>
            <a:off x="5662996" y="3141161"/>
            <a:ext cx="65314" cy="740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Connector 53">
            <a:extLst>
              <a:ext uri="{FF2B5EF4-FFF2-40B4-BE49-F238E27FC236}">
                <a16:creationId xmlns:a16="http://schemas.microsoft.com/office/drawing/2014/main" id="{96BC03C9-4389-F155-B9FE-B0B0ADD06546}"/>
              </a:ext>
            </a:extLst>
          </p:cNvPr>
          <p:cNvSpPr/>
          <p:nvPr/>
        </p:nvSpPr>
        <p:spPr>
          <a:xfrm>
            <a:off x="6605971" y="3123930"/>
            <a:ext cx="65314" cy="740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ACF1E574-E4FD-DC53-D746-9025AA98FBD5}"/>
              </a:ext>
            </a:extLst>
          </p:cNvPr>
          <p:cNvSpPr txBox="1"/>
          <p:nvPr/>
        </p:nvSpPr>
        <p:spPr>
          <a:xfrm rot="16200000">
            <a:off x="6167239" y="2154964"/>
            <a:ext cx="888806" cy="246221"/>
          </a:xfrm>
          <a:prstGeom prst="rect">
            <a:avLst/>
          </a:prstGeom>
          <a:noFill/>
        </p:spPr>
        <p:txBody>
          <a:bodyPr wrap="square">
            <a:spAutoFit/>
          </a:bodyPr>
          <a:lstStyle/>
          <a:p>
            <a:r>
              <a:rPr lang="en-GB" sz="1000" i="1" dirty="0">
                <a:effectLst/>
                <a:latin typeface="Calibri" panose="020F0502020204030204" pitchFamily="34" charset="0"/>
                <a:ea typeface="Calibri" panose="020F0502020204030204" pitchFamily="34" charset="0"/>
              </a:rPr>
              <a:t>RBM20</a:t>
            </a:r>
            <a:endParaRPr lang="en-US" sz="1000" dirty="0"/>
          </a:p>
        </p:txBody>
      </p:sp>
      <p:cxnSp>
        <p:nvCxnSpPr>
          <p:cNvPr id="59" name="Straight Arrow Connector 58">
            <a:extLst>
              <a:ext uri="{FF2B5EF4-FFF2-40B4-BE49-F238E27FC236}">
                <a16:creationId xmlns:a16="http://schemas.microsoft.com/office/drawing/2014/main" id="{A53100ED-122E-5CFC-1E5A-AE2AAB8947E6}"/>
              </a:ext>
            </a:extLst>
          </p:cNvPr>
          <p:cNvCxnSpPr>
            <a:cxnSpLocks/>
            <a:stCxn id="58" idx="1"/>
          </p:cNvCxnSpPr>
          <p:nvPr/>
        </p:nvCxnSpPr>
        <p:spPr>
          <a:xfrm>
            <a:off x="6611643" y="2722478"/>
            <a:ext cx="10202" cy="354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D8FBD5DA-D2DD-1799-8687-7D4DB7B80599}"/>
              </a:ext>
            </a:extLst>
          </p:cNvPr>
          <p:cNvSpPr txBox="1"/>
          <p:nvPr/>
        </p:nvSpPr>
        <p:spPr>
          <a:xfrm rot="16200000">
            <a:off x="6709151" y="2625558"/>
            <a:ext cx="768124" cy="246221"/>
          </a:xfrm>
          <a:prstGeom prst="rect">
            <a:avLst/>
          </a:prstGeom>
          <a:noFill/>
        </p:spPr>
        <p:txBody>
          <a:bodyPr wrap="square" rtlCol="0">
            <a:spAutoFit/>
          </a:bodyPr>
          <a:lstStyle/>
          <a:p>
            <a:r>
              <a:rPr lang="en-GB" sz="1000" i="1" dirty="0">
                <a:effectLst/>
                <a:latin typeface="Calibri" panose="020F0502020204030204" pitchFamily="34" charset="0"/>
                <a:ea typeface="Calibri" panose="020F0502020204030204" pitchFamily="34" charset="0"/>
              </a:rPr>
              <a:t>SOX5</a:t>
            </a:r>
            <a:endParaRPr lang="en-US" sz="1000" dirty="0"/>
          </a:p>
        </p:txBody>
      </p:sp>
      <p:sp>
        <p:nvSpPr>
          <p:cNvPr id="64" name="TextBox 63">
            <a:extLst>
              <a:ext uri="{FF2B5EF4-FFF2-40B4-BE49-F238E27FC236}">
                <a16:creationId xmlns:a16="http://schemas.microsoft.com/office/drawing/2014/main" id="{65B5BF17-CD7F-0E6C-8671-021BAC2FEA77}"/>
              </a:ext>
            </a:extLst>
          </p:cNvPr>
          <p:cNvSpPr txBox="1"/>
          <p:nvPr/>
        </p:nvSpPr>
        <p:spPr>
          <a:xfrm rot="16200000">
            <a:off x="7506974" y="2432847"/>
            <a:ext cx="1027005" cy="246221"/>
          </a:xfrm>
          <a:prstGeom prst="rect">
            <a:avLst/>
          </a:prstGeom>
          <a:noFill/>
        </p:spPr>
        <p:txBody>
          <a:bodyPr wrap="square">
            <a:spAutoFit/>
          </a:bodyPr>
          <a:lstStyle/>
          <a:p>
            <a:r>
              <a:rPr lang="en-GB" sz="1000" i="1" dirty="0">
                <a:effectLst/>
                <a:latin typeface="Calibri" panose="020F0502020204030204" pitchFamily="34" charset="0"/>
                <a:ea typeface="Calibri" panose="020F0502020204030204" pitchFamily="34" charset="0"/>
              </a:rPr>
              <a:t>RBFOX1</a:t>
            </a:r>
            <a:endParaRPr lang="en-US" sz="1000" i="1" dirty="0"/>
          </a:p>
        </p:txBody>
      </p:sp>
      <p:sp>
        <p:nvSpPr>
          <p:cNvPr id="65" name="Flowchart: Connector 64">
            <a:extLst>
              <a:ext uri="{FF2B5EF4-FFF2-40B4-BE49-F238E27FC236}">
                <a16:creationId xmlns:a16="http://schemas.microsoft.com/office/drawing/2014/main" id="{C3AC39D3-4B1C-F2DA-C4E3-52CF600857E5}"/>
              </a:ext>
            </a:extLst>
          </p:cNvPr>
          <p:cNvSpPr/>
          <p:nvPr/>
        </p:nvSpPr>
        <p:spPr>
          <a:xfrm>
            <a:off x="7987820" y="3113149"/>
            <a:ext cx="65314" cy="740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0793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4BE531-20E5-422B-949E-9EC8AF817CFB}"/>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Conclusion</a:t>
            </a:r>
          </a:p>
        </p:txBody>
      </p:sp>
      <p:graphicFrame>
        <p:nvGraphicFramePr>
          <p:cNvPr id="11" name="Content Placeholder 10">
            <a:extLst>
              <a:ext uri="{FF2B5EF4-FFF2-40B4-BE49-F238E27FC236}">
                <a16:creationId xmlns:a16="http://schemas.microsoft.com/office/drawing/2014/main" id="{4608093F-FAEC-1099-88CD-FFF7C497463C}"/>
              </a:ext>
            </a:extLst>
          </p:cNvPr>
          <p:cNvGraphicFramePr>
            <a:graphicFrameLocks noGrp="1"/>
          </p:cNvGraphicFramePr>
          <p:nvPr>
            <p:ph idx="1"/>
            <p:extLst>
              <p:ext uri="{D42A27DB-BD31-4B8C-83A1-F6EECF244321}">
                <p14:modId xmlns:p14="http://schemas.microsoft.com/office/powerpoint/2010/main" val="3683580257"/>
              </p:ext>
            </p:extLst>
          </p:nvPr>
        </p:nvGraphicFramePr>
        <p:xfrm>
          <a:off x="6037277" y="1597432"/>
          <a:ext cx="6307124" cy="5260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a:extLst>
              <a:ext uri="{FF2B5EF4-FFF2-40B4-BE49-F238E27FC236}">
                <a16:creationId xmlns:a16="http://schemas.microsoft.com/office/drawing/2014/main" id="{A0E73611-CA21-E3A1-80C6-69ABEE5B332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093" y="2527481"/>
            <a:ext cx="6307124" cy="273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284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BE44A5F-6BCE-44B5-8E5D-0007A3827F50}"/>
              </a:ext>
            </a:extLst>
          </p:cNvPr>
          <p:cNvSpPr>
            <a:spLocks noGrp="1"/>
          </p:cNvSpPr>
          <p:nvPr>
            <p:ph type="title"/>
          </p:nvPr>
        </p:nvSpPr>
        <p:spPr>
          <a:xfrm>
            <a:off x="823442" y="921715"/>
            <a:ext cx="5163022" cy="2635993"/>
          </a:xfrm>
        </p:spPr>
        <p:txBody>
          <a:bodyPr vert="horz" lIns="91440" tIns="45720" rIns="91440" bIns="45720" rtlCol="0" anchor="b">
            <a:normAutofit/>
          </a:bodyPr>
          <a:lstStyle/>
          <a:p>
            <a:r>
              <a:rPr lang="en-US" sz="4800" kern="1200" dirty="0">
                <a:solidFill>
                  <a:schemeClr val="tx1"/>
                </a:solidFill>
                <a:latin typeface="+mj-lt"/>
                <a:ea typeface="+mj-ea"/>
                <a:cs typeface="+mj-cs"/>
              </a:rPr>
              <a:t>Questions</a:t>
            </a:r>
          </a:p>
        </p:txBody>
      </p:sp>
      <p:sp>
        <p:nvSpPr>
          <p:cNvPr id="11" name="Rectangle 10">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609CCD10-7733-4479-91F3-00DC3E426528}"/>
              </a:ext>
            </a:extLst>
          </p:cNvPr>
          <p:cNvPicPr>
            <a:picLocks noChangeAspect="1"/>
          </p:cNvPicPr>
          <p:nvPr/>
        </p:nvPicPr>
        <p:blipFill>
          <a:blip r:embed="rId3"/>
          <a:stretch>
            <a:fillRect/>
          </a:stretch>
        </p:blipFill>
        <p:spPr>
          <a:xfrm>
            <a:off x="6573907" y="710120"/>
            <a:ext cx="5163022" cy="5059761"/>
          </a:xfrm>
          <a:prstGeom prst="rect">
            <a:avLst/>
          </a:prstGeom>
        </p:spPr>
      </p:pic>
      <p:sp>
        <p:nvSpPr>
          <p:cNvPr id="17" name="Rectangle 16">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2224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BE44A5F-6BCE-44B5-8E5D-0007A3827F50}"/>
              </a:ext>
            </a:extLst>
          </p:cNvPr>
          <p:cNvSpPr>
            <a:spLocks noGrp="1"/>
          </p:cNvSpPr>
          <p:nvPr>
            <p:ph type="title"/>
          </p:nvPr>
        </p:nvSpPr>
        <p:spPr>
          <a:xfrm>
            <a:off x="823442" y="921715"/>
            <a:ext cx="7051316" cy="2635993"/>
          </a:xfrm>
        </p:spPr>
        <p:txBody>
          <a:bodyPr vert="horz" lIns="91440" tIns="45720" rIns="91440" bIns="45720" rtlCol="0" anchor="b">
            <a:normAutofit/>
          </a:bodyPr>
          <a:lstStyle/>
          <a:p>
            <a:r>
              <a:rPr lang="en-US" sz="4800" dirty="0"/>
              <a:t>Supplementary Materials</a:t>
            </a:r>
            <a:endParaRPr lang="en-US" sz="4800" kern="1200" dirty="0">
              <a:solidFill>
                <a:schemeClr val="tx1"/>
              </a:solidFill>
              <a:latin typeface="+mj-lt"/>
              <a:ea typeface="+mj-ea"/>
              <a:cs typeface="+mj-cs"/>
            </a:endParaRPr>
          </a:p>
        </p:txBody>
      </p:sp>
      <p:sp>
        <p:nvSpPr>
          <p:cNvPr id="11" name="Rectangle 10">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659678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2491</Words>
  <Application>Microsoft Office PowerPoint</Application>
  <PresentationFormat>Widescreen</PresentationFormat>
  <Paragraphs>203</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Male and female IPF polygenic risk scores and predictive accuracy </vt:lpstr>
      <vt:lpstr>Background and Aims</vt:lpstr>
      <vt:lpstr>Data </vt:lpstr>
      <vt:lpstr>PowerPoint Presentation</vt:lpstr>
      <vt:lpstr>PowerPoint Presentation</vt:lpstr>
      <vt:lpstr>PowerPoint Presentation</vt:lpstr>
      <vt:lpstr>Conclusion</vt:lpstr>
      <vt:lpstr>Questions</vt:lpstr>
      <vt:lpstr>Supplementary Materials</vt:lpstr>
      <vt:lpstr>PRSice – sex agnostic estimates, </vt:lpstr>
      <vt:lpstr>Optimising the PRS by sex</vt:lpstr>
      <vt:lpstr>Sex-interaction Analysis </vt:lpstr>
      <vt:lpstr>PowerPoint Presentation</vt:lpstr>
      <vt:lpstr>Can using sex interaction effect direction to inform SNP selection improve the predictive accuracy?   </vt:lpstr>
      <vt:lpstr>Does using female specific effect size estimates improve predictive performance in females </vt:lpstr>
      <vt:lpstr>Does adding genome suggestive hits from the sex specific (female GWA) to the PRS improve performance in females? </vt:lpstr>
      <vt:lpstr>Further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Flo Goemans</dc:creator>
  <cp:lastModifiedBy>Flo Goemans</cp:lastModifiedBy>
  <cp:revision>46</cp:revision>
  <dcterms:created xsi:type="dcterms:W3CDTF">2021-07-16T08:01:09Z</dcterms:created>
  <dcterms:modified xsi:type="dcterms:W3CDTF">2023-03-08T09:26:47Z</dcterms:modified>
</cp:coreProperties>
</file>