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Raleway"/>
      <p:regular r:id="rId14"/>
      <p:bold r:id="rId15"/>
      <p:italic r:id="rId16"/>
      <p:boldItalic r:id="rId17"/>
    </p:embeddedFont>
    <p:embeddedFont>
      <p:font typeface="Raleway ExtraBold"/>
      <p:bold r:id="rId18"/>
      <p:boldItalic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22" Type="http://schemas.openxmlformats.org/officeDocument/2006/relationships/font" Target="fonts/OpenSans-italic.fntdata"/><Relationship Id="rId21" Type="http://schemas.openxmlformats.org/officeDocument/2006/relationships/font" Target="fonts/OpenSans-bold.fntdata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Raleway-bold.fntdata"/><Relationship Id="rId14" Type="http://schemas.openxmlformats.org/officeDocument/2006/relationships/font" Target="fonts/Raleway-regular.fntdata"/><Relationship Id="rId17" Type="http://schemas.openxmlformats.org/officeDocument/2006/relationships/font" Target="fonts/Raleway-boldItalic.fntdata"/><Relationship Id="rId16" Type="http://schemas.openxmlformats.org/officeDocument/2006/relationships/font" Target="fonts/Raleway-italic.fntdata"/><Relationship Id="rId19" Type="http://schemas.openxmlformats.org/officeDocument/2006/relationships/font" Target="fonts/RalewayExtraBold-boldItalic.fntdata"/><Relationship Id="rId18" Type="http://schemas.openxmlformats.org/officeDocument/2006/relationships/font" Target="fonts/Raleway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4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29c770d5fd2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29c770d5fd2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db0f9523dd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db0f9523dd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5" name="Shape 1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6" name="Google Shape;1836;g29c770d5fd2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7" name="Google Shape;1837;g29c770d5fd2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0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29c770d5fd2_0_6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29c770d5fd2_0_6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g39e1be27c0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8" name="Google Shape;1858;g39e1be27c0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gdd0c7d16c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4" name="Google Shape;1864;gdd0c7d16c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9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g39e1be27c02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1" name="Google Shape;1881;g39e1be27c02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5" name="Shape 1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6" name="Google Shape;1886;g39e1be27c02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7" name="Google Shape;1887;g39e1be27c02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2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39e7b519f7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39e7b519f7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0" name="Google Shape;10;p2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1" name="Google Shape;11;p2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" name="Google Shape;12;p2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" name="Google Shape;13;p2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" name="Google Shape;14;p2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" name="Google Shape;20;p2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" name="Google Shape;21;p2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" name="Google Shape;22;p2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" name="Google Shape;23;p2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" name="Google Shape;24;p2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" name="Google Shape;25;p2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" name="Google Shape;26;p2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" name="Google Shape;27;p2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" name="Google Shape;28;p2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" name="Google Shape;29;p2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" name="Google Shape;31;p2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" name="Google Shape;32;p2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" name="Google Shape;33;p2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" name="Google Shape;34;p2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" name="Google Shape;35;p2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" name="Google Shape;36;p2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7" name="Google Shape;37;p2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" name="Google Shape;38;p2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" name="Google Shape;39;p2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0" name="Google Shape;40;p2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41" name="Google Shape;41;p2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" name="Google Shape;42;p2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" name="Google Shape;43;p2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4" name="Google Shape;44;p2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5" name="Google Shape;45;p2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" name="Google Shape;46;p2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" name="Google Shape;47;p2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" name="Google Shape;48;p2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" name="Google Shape;49;p2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" name="Google Shape;50;p2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" name="Google Shape;54;p2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" name="Google Shape;55;p2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" name="Google Shape;56;p2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57" name="Google Shape;57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2"/>
          <p:cNvSpPr txBox="1"/>
          <p:nvPr>
            <p:ph type="ctrTitle"/>
          </p:nvPr>
        </p:nvSpPr>
        <p:spPr>
          <a:xfrm>
            <a:off x="717225" y="1384900"/>
            <a:ext cx="7713600" cy="19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b="0" sz="5600"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59" name="Google Shape;59;p2"/>
          <p:cNvSpPr txBox="1"/>
          <p:nvPr>
            <p:ph idx="1" type="subTitle"/>
          </p:nvPr>
        </p:nvSpPr>
        <p:spPr>
          <a:xfrm>
            <a:off x="2345475" y="3382975"/>
            <a:ext cx="4477500" cy="4602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60" name="Google Shape;60;p2"/>
          <p:cNvGrpSpPr/>
          <p:nvPr/>
        </p:nvGrpSpPr>
        <p:grpSpPr>
          <a:xfrm>
            <a:off x="393372" y="3577466"/>
            <a:ext cx="671993" cy="671901"/>
            <a:chOff x="-990075" y="1350000"/>
            <a:chExt cx="914400" cy="914400"/>
          </a:xfrm>
        </p:grpSpPr>
        <p:sp>
          <p:nvSpPr>
            <p:cNvPr id="61" name="Google Shape;61;p2"/>
            <p:cNvSpPr/>
            <p:nvPr/>
          </p:nvSpPr>
          <p:spPr>
            <a:xfrm>
              <a:off x="-990075" y="1350000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2" name="Google Shape;62;p2"/>
            <p:cNvGrpSpPr/>
            <p:nvPr/>
          </p:nvGrpSpPr>
          <p:grpSpPr>
            <a:xfrm>
              <a:off x="-783698" y="1532882"/>
              <a:ext cx="501626" cy="548634"/>
              <a:chOff x="1026360" y="1137240"/>
              <a:chExt cx="349200" cy="380520"/>
            </a:xfrm>
          </p:grpSpPr>
          <p:sp>
            <p:nvSpPr>
              <p:cNvPr id="63" name="Google Shape;63;p2"/>
              <p:cNvSpPr/>
              <p:nvPr/>
            </p:nvSpPr>
            <p:spPr>
              <a:xfrm>
                <a:off x="1286640" y="1137240"/>
                <a:ext cx="88920" cy="126360"/>
              </a:xfrm>
              <a:custGeom>
                <a:rect b="b" l="l" r="r" t="t"/>
                <a:pathLst>
                  <a:path extrusionOk="0" h="351" w="247">
                    <a:moveTo>
                      <a:pt x="96" y="335"/>
                    </a:moveTo>
                    <a:cubicBezTo>
                      <a:pt x="108" y="357"/>
                      <a:pt x="139" y="357"/>
                      <a:pt x="150" y="335"/>
                    </a:cubicBezTo>
                    <a:lnTo>
                      <a:pt x="232" y="182"/>
                    </a:lnTo>
                    <a:cubicBezTo>
                      <a:pt x="253" y="144"/>
                      <a:pt x="252" y="98"/>
                      <a:pt x="229" y="61"/>
                    </a:cubicBezTo>
                    <a:cubicBezTo>
                      <a:pt x="207" y="23"/>
                      <a:pt x="167" y="0"/>
                      <a:pt x="123" y="0"/>
                    </a:cubicBezTo>
                    <a:cubicBezTo>
                      <a:pt x="79" y="0"/>
                      <a:pt x="40" y="23"/>
                      <a:pt x="17" y="61"/>
                    </a:cubicBezTo>
                    <a:cubicBezTo>
                      <a:pt x="-5" y="98"/>
                      <a:pt x="-6" y="144"/>
                      <a:pt x="14" y="182"/>
                    </a:cubicBezTo>
                    <a:lnTo>
                      <a:pt x="96" y="33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026360" y="1168560"/>
                <a:ext cx="236160" cy="236160"/>
              </a:xfrm>
              <a:custGeom>
                <a:rect b="b" l="l" r="r" t="t"/>
                <a:pathLst>
                  <a:path extrusionOk="0" h="656" w="656">
                    <a:moveTo>
                      <a:pt x="83" y="615"/>
                    </a:moveTo>
                    <a:cubicBezTo>
                      <a:pt x="69" y="573"/>
                      <a:pt x="62" y="530"/>
                      <a:pt x="62" y="485"/>
                    </a:cubicBezTo>
                    <a:cubicBezTo>
                      <a:pt x="62" y="252"/>
                      <a:pt x="252" y="62"/>
                      <a:pt x="485" y="62"/>
                    </a:cubicBezTo>
                    <a:cubicBezTo>
                      <a:pt x="529" y="62"/>
                      <a:pt x="573" y="69"/>
                      <a:pt x="616" y="83"/>
                    </a:cubicBezTo>
                    <a:cubicBezTo>
                      <a:pt x="632" y="88"/>
                      <a:pt x="649" y="79"/>
                      <a:pt x="654" y="63"/>
                    </a:cubicBezTo>
                    <a:cubicBezTo>
                      <a:pt x="660" y="47"/>
                      <a:pt x="651" y="29"/>
                      <a:pt x="635" y="24"/>
                    </a:cubicBezTo>
                    <a:cubicBezTo>
                      <a:pt x="586" y="8"/>
                      <a:pt x="536" y="0"/>
                      <a:pt x="485" y="0"/>
                    </a:cubicBezTo>
                    <a:cubicBezTo>
                      <a:pt x="356" y="0"/>
                      <a:pt x="234" y="51"/>
                      <a:pt x="142" y="142"/>
                    </a:cubicBezTo>
                    <a:cubicBezTo>
                      <a:pt x="51" y="234"/>
                      <a:pt x="0" y="356"/>
                      <a:pt x="0" y="485"/>
                    </a:cubicBezTo>
                    <a:cubicBezTo>
                      <a:pt x="0" y="536"/>
                      <a:pt x="8" y="586"/>
                      <a:pt x="24" y="635"/>
                    </a:cubicBezTo>
                    <a:cubicBezTo>
                      <a:pt x="29" y="651"/>
                      <a:pt x="47" y="660"/>
                      <a:pt x="63" y="655"/>
                    </a:cubicBezTo>
                    <a:cubicBezTo>
                      <a:pt x="79" y="649"/>
                      <a:pt x="88" y="632"/>
                      <a:pt x="83" y="6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1139400" y="1281600"/>
                <a:ext cx="236160" cy="236160"/>
              </a:xfrm>
              <a:custGeom>
                <a:rect b="b" l="l" r="r" t="t"/>
                <a:pathLst>
                  <a:path extrusionOk="0" h="656" w="656">
                    <a:moveTo>
                      <a:pt x="632" y="21"/>
                    </a:moveTo>
                    <a:cubicBezTo>
                      <a:pt x="627" y="5"/>
                      <a:pt x="610" y="-4"/>
                      <a:pt x="593" y="2"/>
                    </a:cubicBezTo>
                    <a:cubicBezTo>
                      <a:pt x="577" y="7"/>
                      <a:pt x="568" y="24"/>
                      <a:pt x="573" y="41"/>
                    </a:cubicBezTo>
                    <a:cubicBezTo>
                      <a:pt x="587" y="83"/>
                      <a:pt x="594" y="127"/>
                      <a:pt x="594" y="171"/>
                    </a:cubicBezTo>
                    <a:cubicBezTo>
                      <a:pt x="594" y="404"/>
                      <a:pt x="404" y="594"/>
                      <a:pt x="171" y="594"/>
                    </a:cubicBezTo>
                    <a:cubicBezTo>
                      <a:pt x="127" y="594"/>
                      <a:pt x="83" y="587"/>
                      <a:pt x="41" y="573"/>
                    </a:cubicBezTo>
                    <a:cubicBezTo>
                      <a:pt x="24" y="568"/>
                      <a:pt x="7" y="577"/>
                      <a:pt x="2" y="593"/>
                    </a:cubicBezTo>
                    <a:cubicBezTo>
                      <a:pt x="-4" y="610"/>
                      <a:pt x="5" y="627"/>
                      <a:pt x="21" y="632"/>
                    </a:cubicBezTo>
                    <a:cubicBezTo>
                      <a:pt x="70" y="648"/>
                      <a:pt x="120" y="656"/>
                      <a:pt x="171" y="656"/>
                    </a:cubicBezTo>
                    <a:cubicBezTo>
                      <a:pt x="301" y="656"/>
                      <a:pt x="422" y="605"/>
                      <a:pt x="514" y="514"/>
                    </a:cubicBezTo>
                    <a:cubicBezTo>
                      <a:pt x="605" y="422"/>
                      <a:pt x="656" y="301"/>
                      <a:pt x="656" y="171"/>
                    </a:cubicBezTo>
                    <a:cubicBezTo>
                      <a:pt x="656" y="120"/>
                      <a:pt x="648" y="70"/>
                      <a:pt x="632" y="2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1081440" y="1213200"/>
                <a:ext cx="119520" cy="79200"/>
              </a:xfrm>
              <a:custGeom>
                <a:rect b="b" l="l" r="r" t="t"/>
                <a:pathLst>
                  <a:path extrusionOk="0" h="220" w="332">
                    <a:moveTo>
                      <a:pt x="0" y="220"/>
                    </a:moveTo>
                    <a:lnTo>
                      <a:pt x="173" y="220"/>
                    </a:lnTo>
                    <a:cubicBezTo>
                      <a:pt x="180" y="182"/>
                      <a:pt x="191" y="146"/>
                      <a:pt x="204" y="115"/>
                    </a:cubicBezTo>
                    <a:cubicBezTo>
                      <a:pt x="236" y="41"/>
                      <a:pt x="281" y="0"/>
                      <a:pt x="332" y="0"/>
                    </a:cubicBezTo>
                    <a:cubicBezTo>
                      <a:pt x="183" y="0"/>
                      <a:pt x="55" y="91"/>
                      <a:pt x="0" y="2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166400" y="1235520"/>
                <a:ext cx="69120" cy="56880"/>
              </a:xfrm>
              <a:custGeom>
                <a:rect b="b" l="l" r="r" t="t"/>
                <a:pathLst>
                  <a:path extrusionOk="0" h="158" w="192">
                    <a:moveTo>
                      <a:pt x="96" y="0"/>
                    </a:moveTo>
                    <a:cubicBezTo>
                      <a:pt x="63" y="0"/>
                      <a:pt x="21" y="58"/>
                      <a:pt x="0" y="158"/>
                    </a:cubicBezTo>
                    <a:lnTo>
                      <a:pt x="192" y="158"/>
                    </a:lnTo>
                    <a:cubicBezTo>
                      <a:pt x="171" y="58"/>
                      <a:pt x="129" y="0"/>
                      <a:pt x="9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1875" lIns="90000" spcFirstLastPara="1" rIns="90000" wrap="square" tIns="11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1200960" y="1213200"/>
                <a:ext cx="119520" cy="79200"/>
              </a:xfrm>
              <a:custGeom>
                <a:rect b="b" l="l" r="r" t="t"/>
                <a:pathLst>
                  <a:path extrusionOk="0" h="220" w="332">
                    <a:moveTo>
                      <a:pt x="159" y="220"/>
                    </a:moveTo>
                    <a:lnTo>
                      <a:pt x="332" y="220"/>
                    </a:lnTo>
                    <a:cubicBezTo>
                      <a:pt x="277" y="91"/>
                      <a:pt x="149" y="0"/>
                      <a:pt x="0" y="0"/>
                    </a:cubicBezTo>
                    <a:cubicBezTo>
                      <a:pt x="51" y="0"/>
                      <a:pt x="96" y="41"/>
                      <a:pt x="128" y="115"/>
                    </a:cubicBezTo>
                    <a:cubicBezTo>
                      <a:pt x="141" y="146"/>
                      <a:pt x="152" y="182"/>
                      <a:pt x="159" y="2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1161360" y="1314720"/>
                <a:ext cx="79200" cy="56880"/>
              </a:xfrm>
              <a:custGeom>
                <a:rect b="b" l="l" r="r" t="t"/>
                <a:pathLst>
                  <a:path extrusionOk="0" h="158" w="220">
                    <a:moveTo>
                      <a:pt x="220" y="79"/>
                    </a:moveTo>
                    <a:cubicBezTo>
                      <a:pt x="220" y="51"/>
                      <a:pt x="219" y="25"/>
                      <a:pt x="216" y="0"/>
                    </a:cubicBezTo>
                    <a:lnTo>
                      <a:pt x="4" y="0"/>
                    </a:lnTo>
                    <a:cubicBezTo>
                      <a:pt x="1" y="25"/>
                      <a:pt x="0" y="51"/>
                      <a:pt x="0" y="79"/>
                    </a:cubicBezTo>
                    <a:cubicBezTo>
                      <a:pt x="0" y="107"/>
                      <a:pt x="1" y="134"/>
                      <a:pt x="4" y="158"/>
                    </a:cubicBezTo>
                    <a:lnTo>
                      <a:pt x="216" y="158"/>
                    </a:lnTo>
                    <a:cubicBezTo>
                      <a:pt x="219" y="134"/>
                      <a:pt x="220" y="107"/>
                      <a:pt x="220" y="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1875" lIns="90000" spcFirstLastPara="1" rIns="90000" wrap="square" tIns="11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1261440" y="1314720"/>
                <a:ext cx="69480" cy="56880"/>
              </a:xfrm>
              <a:custGeom>
                <a:rect b="b" l="l" r="r" t="t"/>
                <a:pathLst>
                  <a:path extrusionOk="0" h="158" w="193">
                    <a:moveTo>
                      <a:pt x="184" y="158"/>
                    </a:moveTo>
                    <a:cubicBezTo>
                      <a:pt x="190" y="133"/>
                      <a:pt x="193" y="106"/>
                      <a:pt x="193" y="79"/>
                    </a:cubicBezTo>
                    <a:cubicBezTo>
                      <a:pt x="193" y="52"/>
                      <a:pt x="190" y="25"/>
                      <a:pt x="184" y="0"/>
                    </a:cubicBezTo>
                    <a:lnTo>
                      <a:pt x="0" y="0"/>
                    </a:lnTo>
                    <a:cubicBezTo>
                      <a:pt x="3" y="26"/>
                      <a:pt x="4" y="52"/>
                      <a:pt x="4" y="79"/>
                    </a:cubicBezTo>
                    <a:cubicBezTo>
                      <a:pt x="4" y="106"/>
                      <a:pt x="3" y="132"/>
                      <a:pt x="0" y="158"/>
                    </a:cubicBezTo>
                    <a:lnTo>
                      <a:pt x="184" y="15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1875" lIns="90000" spcFirstLastPara="1" rIns="90000" wrap="square" tIns="11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1071000" y="1314720"/>
                <a:ext cx="69480" cy="56880"/>
              </a:xfrm>
              <a:custGeom>
                <a:rect b="b" l="l" r="r" t="t"/>
                <a:pathLst>
                  <a:path extrusionOk="0" h="158" w="193">
                    <a:moveTo>
                      <a:pt x="189" y="79"/>
                    </a:moveTo>
                    <a:cubicBezTo>
                      <a:pt x="189" y="52"/>
                      <a:pt x="190" y="26"/>
                      <a:pt x="193" y="0"/>
                    </a:cubicBezTo>
                    <a:lnTo>
                      <a:pt x="9" y="0"/>
                    </a:lnTo>
                    <a:cubicBezTo>
                      <a:pt x="3" y="25"/>
                      <a:pt x="0" y="52"/>
                      <a:pt x="0" y="79"/>
                    </a:cubicBezTo>
                    <a:cubicBezTo>
                      <a:pt x="0" y="106"/>
                      <a:pt x="3" y="133"/>
                      <a:pt x="9" y="158"/>
                    </a:cubicBezTo>
                    <a:lnTo>
                      <a:pt x="193" y="158"/>
                    </a:lnTo>
                    <a:cubicBezTo>
                      <a:pt x="190" y="132"/>
                      <a:pt x="189" y="106"/>
                      <a:pt x="189" y="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1875" lIns="90000" spcFirstLastPara="1" rIns="90000" wrap="square" tIns="11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1081440" y="1393920"/>
                <a:ext cx="119520" cy="79200"/>
              </a:xfrm>
              <a:custGeom>
                <a:rect b="b" l="l" r="r" t="t"/>
                <a:pathLst>
                  <a:path extrusionOk="0" h="220" w="332">
                    <a:moveTo>
                      <a:pt x="204" y="105"/>
                    </a:moveTo>
                    <a:cubicBezTo>
                      <a:pt x="191" y="74"/>
                      <a:pt x="180" y="38"/>
                      <a:pt x="173" y="0"/>
                    </a:cubicBezTo>
                    <a:lnTo>
                      <a:pt x="0" y="0"/>
                    </a:lnTo>
                    <a:cubicBezTo>
                      <a:pt x="55" y="129"/>
                      <a:pt x="183" y="220"/>
                      <a:pt x="332" y="220"/>
                    </a:cubicBezTo>
                    <a:cubicBezTo>
                      <a:pt x="281" y="220"/>
                      <a:pt x="236" y="179"/>
                      <a:pt x="204" y="10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1166400" y="1393920"/>
                <a:ext cx="69120" cy="56880"/>
              </a:xfrm>
              <a:custGeom>
                <a:rect b="b" l="l" r="r" t="t"/>
                <a:pathLst>
                  <a:path extrusionOk="0" h="158" w="192">
                    <a:moveTo>
                      <a:pt x="96" y="158"/>
                    </a:moveTo>
                    <a:cubicBezTo>
                      <a:pt x="129" y="158"/>
                      <a:pt x="171" y="100"/>
                      <a:pt x="192" y="0"/>
                    </a:cubicBezTo>
                    <a:lnTo>
                      <a:pt x="0" y="0"/>
                    </a:lnTo>
                    <a:cubicBezTo>
                      <a:pt x="21" y="100"/>
                      <a:pt x="63" y="158"/>
                      <a:pt x="96" y="15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1875" lIns="90000" spcFirstLastPara="1" rIns="90000" wrap="square" tIns="11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1200960" y="1393920"/>
                <a:ext cx="119520" cy="79200"/>
              </a:xfrm>
              <a:custGeom>
                <a:rect b="b" l="l" r="r" t="t"/>
                <a:pathLst>
                  <a:path extrusionOk="0" h="220" w="332">
                    <a:moveTo>
                      <a:pt x="332" y="0"/>
                    </a:moveTo>
                    <a:lnTo>
                      <a:pt x="159" y="0"/>
                    </a:lnTo>
                    <a:cubicBezTo>
                      <a:pt x="152" y="38"/>
                      <a:pt x="141" y="74"/>
                      <a:pt x="128" y="105"/>
                    </a:cubicBezTo>
                    <a:cubicBezTo>
                      <a:pt x="96" y="179"/>
                      <a:pt x="51" y="220"/>
                      <a:pt x="0" y="220"/>
                    </a:cubicBezTo>
                    <a:cubicBezTo>
                      <a:pt x="149" y="220"/>
                      <a:pt x="277" y="129"/>
                      <a:pt x="33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4200" lIns="90000" spcFirstLastPara="1" rIns="90000" wrap="square" tIns="34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5" name="Google Shape;75;p2"/>
          <p:cNvGrpSpPr/>
          <p:nvPr/>
        </p:nvGrpSpPr>
        <p:grpSpPr>
          <a:xfrm>
            <a:off x="4248234" y="203551"/>
            <a:ext cx="671993" cy="671901"/>
            <a:chOff x="-990075" y="2638275"/>
            <a:chExt cx="914400" cy="914400"/>
          </a:xfrm>
        </p:grpSpPr>
        <p:sp>
          <p:nvSpPr>
            <p:cNvPr id="76" name="Google Shape;76;p2"/>
            <p:cNvSpPr/>
            <p:nvPr/>
          </p:nvSpPr>
          <p:spPr>
            <a:xfrm>
              <a:off x="-990075" y="2638275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7" name="Google Shape;77;p2"/>
            <p:cNvGrpSpPr/>
            <p:nvPr/>
          </p:nvGrpSpPr>
          <p:grpSpPr>
            <a:xfrm>
              <a:off x="-720985" y="2821157"/>
              <a:ext cx="376216" cy="548629"/>
              <a:chOff x="1069920" y="3429360"/>
              <a:chExt cx="262080" cy="382320"/>
            </a:xfrm>
          </p:grpSpPr>
          <p:sp>
            <p:nvSpPr>
              <p:cNvPr id="78" name="Google Shape;78;p2"/>
              <p:cNvSpPr/>
              <p:nvPr/>
            </p:nvSpPr>
            <p:spPr>
              <a:xfrm>
                <a:off x="1137240" y="3474000"/>
                <a:ext cx="127440" cy="74880"/>
              </a:xfrm>
              <a:custGeom>
                <a:rect b="b" l="l" r="r" t="t"/>
                <a:pathLst>
                  <a:path extrusionOk="0" h="208" w="354">
                    <a:moveTo>
                      <a:pt x="151" y="139"/>
                    </a:moveTo>
                    <a:cubicBezTo>
                      <a:pt x="156" y="130"/>
                      <a:pt x="166" y="125"/>
                      <a:pt x="177" y="125"/>
                    </a:cubicBezTo>
                    <a:cubicBezTo>
                      <a:pt x="188" y="125"/>
                      <a:pt x="198" y="130"/>
                      <a:pt x="203" y="139"/>
                    </a:cubicBezTo>
                    <a:cubicBezTo>
                      <a:pt x="230" y="182"/>
                      <a:pt x="276" y="208"/>
                      <a:pt x="327" y="208"/>
                    </a:cubicBezTo>
                    <a:lnTo>
                      <a:pt x="354" y="208"/>
                    </a:lnTo>
                    <a:lnTo>
                      <a:pt x="354" y="135"/>
                    </a:lnTo>
                    <a:cubicBezTo>
                      <a:pt x="354" y="61"/>
                      <a:pt x="293" y="0"/>
                      <a:pt x="219" y="0"/>
                    </a:cubicBezTo>
                    <a:lnTo>
                      <a:pt x="135" y="0"/>
                    </a:lnTo>
                    <a:cubicBezTo>
                      <a:pt x="61" y="0"/>
                      <a:pt x="0" y="61"/>
                      <a:pt x="0" y="135"/>
                    </a:cubicBezTo>
                    <a:lnTo>
                      <a:pt x="0" y="208"/>
                    </a:lnTo>
                    <a:lnTo>
                      <a:pt x="27" y="208"/>
                    </a:lnTo>
                    <a:cubicBezTo>
                      <a:pt x="78" y="208"/>
                      <a:pt x="124" y="182"/>
                      <a:pt x="151" y="13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9875" lIns="90000" spcFirstLastPara="1" rIns="90000" wrap="square" tIns="298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2"/>
              <p:cNvSpPr/>
              <p:nvPr/>
            </p:nvSpPr>
            <p:spPr>
              <a:xfrm>
                <a:off x="1174680" y="3686400"/>
                <a:ext cx="52560" cy="48960"/>
              </a:xfrm>
              <a:custGeom>
                <a:rect b="b" l="l" r="r" t="t"/>
                <a:pathLst>
                  <a:path extrusionOk="0" h="136" w="146">
                    <a:moveTo>
                      <a:pt x="0" y="0"/>
                    </a:moveTo>
                    <a:lnTo>
                      <a:pt x="0" y="64"/>
                    </a:lnTo>
                    <a:cubicBezTo>
                      <a:pt x="0" y="104"/>
                      <a:pt x="33" y="136"/>
                      <a:pt x="73" y="136"/>
                    </a:cubicBezTo>
                    <a:cubicBezTo>
                      <a:pt x="113" y="136"/>
                      <a:pt x="146" y="104"/>
                      <a:pt x="146" y="64"/>
                    </a:cubicBezTo>
                    <a:lnTo>
                      <a:pt x="146" y="0"/>
                    </a:lnTo>
                    <a:cubicBezTo>
                      <a:pt x="123" y="8"/>
                      <a:pt x="98" y="12"/>
                      <a:pt x="73" y="12"/>
                    </a:cubicBezTo>
                    <a:cubicBezTo>
                      <a:pt x="48" y="12"/>
                      <a:pt x="23" y="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950" lIns="90000" spcFirstLastPara="1" rIns="90000" wrap="square" tIns="39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2"/>
              <p:cNvSpPr/>
              <p:nvPr/>
            </p:nvSpPr>
            <p:spPr>
              <a:xfrm>
                <a:off x="1137240" y="3548520"/>
                <a:ext cx="127440" cy="119880"/>
              </a:xfrm>
              <a:custGeom>
                <a:rect b="b" l="l" r="r" t="t"/>
                <a:pathLst>
                  <a:path extrusionOk="0" h="333" w="354">
                    <a:moveTo>
                      <a:pt x="208" y="240"/>
                    </a:moveTo>
                    <a:cubicBezTo>
                      <a:pt x="208" y="223"/>
                      <a:pt x="222" y="209"/>
                      <a:pt x="239" y="209"/>
                    </a:cubicBezTo>
                    <a:lnTo>
                      <a:pt x="346" y="209"/>
                    </a:lnTo>
                    <a:cubicBezTo>
                      <a:pt x="351" y="192"/>
                      <a:pt x="354" y="175"/>
                      <a:pt x="354" y="157"/>
                    </a:cubicBezTo>
                    <a:lnTo>
                      <a:pt x="354" y="63"/>
                    </a:lnTo>
                    <a:lnTo>
                      <a:pt x="327" y="63"/>
                    </a:lnTo>
                    <a:cubicBezTo>
                      <a:pt x="269" y="63"/>
                      <a:pt x="216" y="40"/>
                      <a:pt x="177" y="0"/>
                    </a:cubicBezTo>
                    <a:cubicBezTo>
                      <a:pt x="138" y="40"/>
                      <a:pt x="85" y="63"/>
                      <a:pt x="27" y="63"/>
                    </a:cubicBezTo>
                    <a:lnTo>
                      <a:pt x="0" y="63"/>
                    </a:lnTo>
                    <a:lnTo>
                      <a:pt x="0" y="157"/>
                    </a:lnTo>
                    <a:cubicBezTo>
                      <a:pt x="0" y="254"/>
                      <a:pt x="80" y="333"/>
                      <a:pt x="177" y="333"/>
                    </a:cubicBezTo>
                    <a:cubicBezTo>
                      <a:pt x="231" y="333"/>
                      <a:pt x="279" y="309"/>
                      <a:pt x="311" y="271"/>
                    </a:cubicBezTo>
                    <a:lnTo>
                      <a:pt x="239" y="271"/>
                    </a:lnTo>
                    <a:cubicBezTo>
                      <a:pt x="222" y="271"/>
                      <a:pt x="208" y="257"/>
                      <a:pt x="208" y="24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2"/>
              <p:cNvSpPr/>
              <p:nvPr/>
            </p:nvSpPr>
            <p:spPr>
              <a:xfrm>
                <a:off x="1069920" y="3697920"/>
                <a:ext cx="262080" cy="113760"/>
              </a:xfrm>
              <a:custGeom>
                <a:rect b="b" l="l" r="r" t="t"/>
                <a:pathLst>
                  <a:path extrusionOk="0" h="316" w="728">
                    <a:moveTo>
                      <a:pt x="551" y="0"/>
                    </a:moveTo>
                    <a:lnTo>
                      <a:pt x="499" y="0"/>
                    </a:lnTo>
                    <a:lnTo>
                      <a:pt x="499" y="32"/>
                    </a:lnTo>
                    <a:cubicBezTo>
                      <a:pt x="499" y="106"/>
                      <a:pt x="438" y="167"/>
                      <a:pt x="364" y="167"/>
                    </a:cubicBezTo>
                    <a:cubicBezTo>
                      <a:pt x="290" y="167"/>
                      <a:pt x="229" y="106"/>
                      <a:pt x="229" y="32"/>
                    </a:cubicBezTo>
                    <a:lnTo>
                      <a:pt x="229" y="0"/>
                    </a:lnTo>
                    <a:lnTo>
                      <a:pt x="177" y="0"/>
                    </a:lnTo>
                    <a:cubicBezTo>
                      <a:pt x="80" y="0"/>
                      <a:pt x="0" y="80"/>
                      <a:pt x="0" y="177"/>
                    </a:cubicBezTo>
                    <a:lnTo>
                      <a:pt x="0" y="285"/>
                    </a:lnTo>
                    <a:cubicBezTo>
                      <a:pt x="0" y="302"/>
                      <a:pt x="14" y="316"/>
                      <a:pt x="32" y="316"/>
                    </a:cubicBezTo>
                    <a:lnTo>
                      <a:pt x="127" y="316"/>
                    </a:lnTo>
                    <a:lnTo>
                      <a:pt x="127" y="239"/>
                    </a:lnTo>
                    <a:cubicBezTo>
                      <a:pt x="127" y="222"/>
                      <a:pt x="141" y="208"/>
                      <a:pt x="158" y="208"/>
                    </a:cubicBezTo>
                    <a:cubicBezTo>
                      <a:pt x="176" y="208"/>
                      <a:pt x="190" y="222"/>
                      <a:pt x="190" y="239"/>
                    </a:cubicBezTo>
                    <a:lnTo>
                      <a:pt x="190" y="316"/>
                    </a:lnTo>
                    <a:lnTo>
                      <a:pt x="541" y="316"/>
                    </a:lnTo>
                    <a:lnTo>
                      <a:pt x="541" y="239"/>
                    </a:lnTo>
                    <a:cubicBezTo>
                      <a:pt x="541" y="222"/>
                      <a:pt x="555" y="208"/>
                      <a:pt x="572" y="208"/>
                    </a:cubicBezTo>
                    <a:cubicBezTo>
                      <a:pt x="589" y="208"/>
                      <a:pt x="603" y="222"/>
                      <a:pt x="603" y="239"/>
                    </a:cubicBezTo>
                    <a:lnTo>
                      <a:pt x="603" y="316"/>
                    </a:lnTo>
                    <a:lnTo>
                      <a:pt x="696" y="316"/>
                    </a:lnTo>
                    <a:cubicBezTo>
                      <a:pt x="714" y="316"/>
                      <a:pt x="728" y="302"/>
                      <a:pt x="728" y="285"/>
                    </a:cubicBezTo>
                    <a:lnTo>
                      <a:pt x="728" y="177"/>
                    </a:lnTo>
                    <a:cubicBezTo>
                      <a:pt x="728" y="80"/>
                      <a:pt x="648" y="0"/>
                      <a:pt x="55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2"/>
              <p:cNvSpPr/>
              <p:nvPr/>
            </p:nvSpPr>
            <p:spPr>
              <a:xfrm>
                <a:off x="1085040" y="3429360"/>
                <a:ext cx="231840" cy="216720"/>
              </a:xfrm>
              <a:custGeom>
                <a:rect b="b" l="l" r="r" t="t"/>
                <a:pathLst>
                  <a:path extrusionOk="0" h="602" w="644">
                    <a:moveTo>
                      <a:pt x="42" y="498"/>
                    </a:moveTo>
                    <a:lnTo>
                      <a:pt x="83" y="498"/>
                    </a:lnTo>
                    <a:lnTo>
                      <a:pt x="83" y="332"/>
                    </a:lnTo>
                    <a:lnTo>
                      <a:pt x="62" y="332"/>
                    </a:lnTo>
                    <a:lnTo>
                      <a:pt x="62" y="322"/>
                    </a:lnTo>
                    <a:cubicBezTo>
                      <a:pt x="62" y="178"/>
                      <a:pt x="179" y="62"/>
                      <a:pt x="322" y="62"/>
                    </a:cubicBezTo>
                    <a:cubicBezTo>
                      <a:pt x="465" y="62"/>
                      <a:pt x="582" y="178"/>
                      <a:pt x="582" y="322"/>
                    </a:cubicBezTo>
                    <a:lnTo>
                      <a:pt x="582" y="332"/>
                    </a:lnTo>
                    <a:lnTo>
                      <a:pt x="561" y="332"/>
                    </a:lnTo>
                    <a:lnTo>
                      <a:pt x="561" y="529"/>
                    </a:lnTo>
                    <a:cubicBezTo>
                      <a:pt x="561" y="535"/>
                      <a:pt x="556" y="540"/>
                      <a:pt x="551" y="540"/>
                    </a:cubicBezTo>
                    <a:lnTo>
                      <a:pt x="491" y="540"/>
                    </a:lnTo>
                    <a:cubicBezTo>
                      <a:pt x="484" y="563"/>
                      <a:pt x="472" y="584"/>
                      <a:pt x="456" y="602"/>
                    </a:cubicBezTo>
                    <a:lnTo>
                      <a:pt x="551" y="602"/>
                    </a:lnTo>
                    <a:cubicBezTo>
                      <a:pt x="591" y="602"/>
                      <a:pt x="623" y="569"/>
                      <a:pt x="623" y="529"/>
                    </a:cubicBezTo>
                    <a:lnTo>
                      <a:pt x="623" y="493"/>
                    </a:lnTo>
                    <a:cubicBezTo>
                      <a:pt x="636" y="485"/>
                      <a:pt x="644" y="472"/>
                      <a:pt x="644" y="457"/>
                    </a:cubicBezTo>
                    <a:lnTo>
                      <a:pt x="644" y="322"/>
                    </a:lnTo>
                    <a:cubicBezTo>
                      <a:pt x="644" y="144"/>
                      <a:pt x="500" y="0"/>
                      <a:pt x="322" y="0"/>
                    </a:cubicBezTo>
                    <a:cubicBezTo>
                      <a:pt x="144" y="0"/>
                      <a:pt x="0" y="144"/>
                      <a:pt x="0" y="322"/>
                    </a:cubicBezTo>
                    <a:lnTo>
                      <a:pt x="0" y="457"/>
                    </a:lnTo>
                    <a:cubicBezTo>
                      <a:pt x="0" y="480"/>
                      <a:pt x="19" y="498"/>
                      <a:pt x="42" y="49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3" name="Google Shape;83;p2"/>
          <p:cNvGrpSpPr/>
          <p:nvPr/>
        </p:nvGrpSpPr>
        <p:grpSpPr>
          <a:xfrm>
            <a:off x="8103079" y="3577338"/>
            <a:ext cx="671993" cy="671901"/>
            <a:chOff x="-990075" y="4109425"/>
            <a:chExt cx="914400" cy="914400"/>
          </a:xfrm>
        </p:grpSpPr>
        <p:sp>
          <p:nvSpPr>
            <p:cNvPr id="84" name="Google Shape;84;p2"/>
            <p:cNvSpPr/>
            <p:nvPr/>
          </p:nvSpPr>
          <p:spPr>
            <a:xfrm>
              <a:off x="-990075" y="4109425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5" name="Google Shape;85;p2"/>
            <p:cNvGrpSpPr/>
            <p:nvPr/>
          </p:nvGrpSpPr>
          <p:grpSpPr>
            <a:xfrm>
              <a:off x="-807191" y="4327581"/>
              <a:ext cx="548653" cy="478094"/>
              <a:chOff x="5266080" y="3441960"/>
              <a:chExt cx="406440" cy="356760"/>
            </a:xfrm>
          </p:grpSpPr>
          <p:sp>
            <p:nvSpPr>
              <p:cNvPr id="86" name="Google Shape;86;p2"/>
              <p:cNvSpPr/>
              <p:nvPr/>
            </p:nvSpPr>
            <p:spPr>
              <a:xfrm>
                <a:off x="5266080" y="3751200"/>
                <a:ext cx="406440" cy="47520"/>
              </a:xfrm>
              <a:custGeom>
                <a:rect b="b" l="l" r="r" t="t"/>
                <a:pathLst>
                  <a:path extrusionOk="0" h="132" w="1129">
                    <a:moveTo>
                      <a:pt x="0" y="0"/>
                    </a:moveTo>
                    <a:lnTo>
                      <a:pt x="0" y="33"/>
                    </a:lnTo>
                    <a:cubicBezTo>
                      <a:pt x="0" y="88"/>
                      <a:pt x="45" y="132"/>
                      <a:pt x="99" y="132"/>
                    </a:cubicBezTo>
                    <a:lnTo>
                      <a:pt x="1030" y="132"/>
                    </a:lnTo>
                    <a:cubicBezTo>
                      <a:pt x="1085" y="132"/>
                      <a:pt x="1129" y="88"/>
                      <a:pt x="1129" y="33"/>
                    </a:cubicBezTo>
                    <a:lnTo>
                      <a:pt x="1129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500" lIns="90000" spcFirstLastPara="1" rIns="90000" wrap="square" tIns="2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2"/>
              <p:cNvSpPr/>
              <p:nvPr/>
            </p:nvSpPr>
            <p:spPr>
              <a:xfrm>
                <a:off x="5269680" y="3687840"/>
                <a:ext cx="399240" cy="39600"/>
              </a:xfrm>
              <a:custGeom>
                <a:rect b="b" l="l" r="r" t="t"/>
                <a:pathLst>
                  <a:path extrusionOk="0" h="110" w="1109">
                    <a:moveTo>
                      <a:pt x="1068" y="0"/>
                    </a:moveTo>
                    <a:lnTo>
                      <a:pt x="42" y="0"/>
                    </a:lnTo>
                    <a:lnTo>
                      <a:pt x="0" y="110"/>
                    </a:lnTo>
                    <a:lnTo>
                      <a:pt x="1109" y="110"/>
                    </a:lnTo>
                    <a:lnTo>
                      <a:pt x="10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2"/>
              <p:cNvSpPr/>
              <p:nvPr/>
            </p:nvSpPr>
            <p:spPr>
              <a:xfrm>
                <a:off x="5362200" y="3533400"/>
                <a:ext cx="23760" cy="23760"/>
              </a:xfrm>
              <a:custGeom>
                <a:rect b="b" l="l" r="r" t="t"/>
                <a:pathLst>
                  <a:path extrusionOk="0" h="66" w="66">
                    <a:moveTo>
                      <a:pt x="0" y="11"/>
                    </a:moveTo>
                    <a:lnTo>
                      <a:pt x="0" y="55"/>
                    </a:lnTo>
                    <a:cubicBezTo>
                      <a:pt x="0" y="61"/>
                      <a:pt x="5" y="66"/>
                      <a:pt x="11" y="66"/>
                    </a:cubicBezTo>
                    <a:lnTo>
                      <a:pt x="66" y="66"/>
                    </a:lnTo>
                    <a:lnTo>
                      <a:pt x="66" y="0"/>
                    </a:lnTo>
                    <a:lnTo>
                      <a:pt x="11" y="0"/>
                    </a:lnTo>
                    <a:cubicBezTo>
                      <a:pt x="5" y="0"/>
                      <a:pt x="0" y="5"/>
                      <a:pt x="0" y="1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" name="Google Shape;89;p2"/>
              <p:cNvSpPr/>
              <p:nvPr/>
            </p:nvSpPr>
            <p:spPr>
              <a:xfrm>
                <a:off x="5289840" y="3441960"/>
                <a:ext cx="358920" cy="222480"/>
              </a:xfrm>
              <a:custGeom>
                <a:rect b="b" l="l" r="r" t="t"/>
                <a:pathLst>
                  <a:path extrusionOk="0" h="618" w="997">
                    <a:moveTo>
                      <a:pt x="853" y="244"/>
                    </a:moveTo>
                    <a:lnTo>
                      <a:pt x="743" y="354"/>
                    </a:lnTo>
                    <a:cubicBezTo>
                      <a:pt x="730" y="367"/>
                      <a:pt x="709" y="367"/>
                      <a:pt x="696" y="354"/>
                    </a:cubicBezTo>
                    <a:lnTo>
                      <a:pt x="631" y="290"/>
                    </a:lnTo>
                    <a:lnTo>
                      <a:pt x="554" y="367"/>
                    </a:lnTo>
                    <a:lnTo>
                      <a:pt x="554" y="441"/>
                    </a:lnTo>
                    <a:cubicBezTo>
                      <a:pt x="554" y="471"/>
                      <a:pt x="518" y="485"/>
                      <a:pt x="497" y="465"/>
                    </a:cubicBezTo>
                    <a:cubicBezTo>
                      <a:pt x="453" y="420"/>
                      <a:pt x="395" y="393"/>
                      <a:pt x="333" y="387"/>
                    </a:cubicBezTo>
                    <a:lnTo>
                      <a:pt x="333" y="485"/>
                    </a:lnTo>
                    <a:cubicBezTo>
                      <a:pt x="333" y="504"/>
                      <a:pt x="318" y="518"/>
                      <a:pt x="300" y="518"/>
                    </a:cubicBezTo>
                    <a:cubicBezTo>
                      <a:pt x="282" y="518"/>
                      <a:pt x="267" y="504"/>
                      <a:pt x="267" y="485"/>
                    </a:cubicBezTo>
                    <a:lnTo>
                      <a:pt x="267" y="386"/>
                    </a:lnTo>
                    <a:lnTo>
                      <a:pt x="212" y="386"/>
                    </a:lnTo>
                    <a:cubicBezTo>
                      <a:pt x="169" y="386"/>
                      <a:pt x="135" y="352"/>
                      <a:pt x="135" y="309"/>
                    </a:cubicBezTo>
                    <a:lnTo>
                      <a:pt x="135" y="265"/>
                    </a:lnTo>
                    <a:cubicBezTo>
                      <a:pt x="135" y="222"/>
                      <a:pt x="169" y="188"/>
                      <a:pt x="212" y="188"/>
                    </a:cubicBezTo>
                    <a:lnTo>
                      <a:pt x="308" y="188"/>
                    </a:lnTo>
                    <a:cubicBezTo>
                      <a:pt x="379" y="188"/>
                      <a:pt x="447" y="159"/>
                      <a:pt x="497" y="109"/>
                    </a:cubicBezTo>
                    <a:cubicBezTo>
                      <a:pt x="518" y="88"/>
                      <a:pt x="554" y="103"/>
                      <a:pt x="554" y="133"/>
                    </a:cubicBezTo>
                    <a:lnTo>
                      <a:pt x="554" y="273"/>
                    </a:lnTo>
                    <a:lnTo>
                      <a:pt x="608" y="219"/>
                    </a:lnTo>
                    <a:cubicBezTo>
                      <a:pt x="620" y="207"/>
                      <a:pt x="641" y="207"/>
                      <a:pt x="654" y="219"/>
                    </a:cubicBezTo>
                    <a:lnTo>
                      <a:pt x="719" y="284"/>
                    </a:lnTo>
                    <a:lnTo>
                      <a:pt x="806" y="197"/>
                    </a:lnTo>
                    <a:cubicBezTo>
                      <a:pt x="819" y="184"/>
                      <a:pt x="840" y="184"/>
                      <a:pt x="853" y="197"/>
                    </a:cubicBezTo>
                    <a:cubicBezTo>
                      <a:pt x="866" y="210"/>
                      <a:pt x="866" y="231"/>
                      <a:pt x="853" y="244"/>
                    </a:cubicBezTo>
                    <a:moveTo>
                      <a:pt x="829" y="518"/>
                    </a:moveTo>
                    <a:lnTo>
                      <a:pt x="697" y="518"/>
                    </a:lnTo>
                    <a:cubicBezTo>
                      <a:pt x="679" y="518"/>
                      <a:pt x="664" y="504"/>
                      <a:pt x="664" y="485"/>
                    </a:cubicBezTo>
                    <a:cubicBezTo>
                      <a:pt x="664" y="467"/>
                      <a:pt x="679" y="452"/>
                      <a:pt x="697" y="452"/>
                    </a:cubicBezTo>
                    <a:lnTo>
                      <a:pt x="829" y="452"/>
                    </a:lnTo>
                    <a:cubicBezTo>
                      <a:pt x="848" y="452"/>
                      <a:pt x="862" y="467"/>
                      <a:pt x="862" y="485"/>
                    </a:cubicBezTo>
                    <a:cubicBezTo>
                      <a:pt x="862" y="504"/>
                      <a:pt x="848" y="518"/>
                      <a:pt x="829" y="518"/>
                    </a:cubicBezTo>
                    <a:moveTo>
                      <a:pt x="997" y="99"/>
                    </a:moveTo>
                    <a:cubicBezTo>
                      <a:pt x="997" y="45"/>
                      <a:pt x="952" y="0"/>
                      <a:pt x="898" y="0"/>
                    </a:cubicBezTo>
                    <a:lnTo>
                      <a:pt x="100" y="0"/>
                    </a:lnTo>
                    <a:cubicBezTo>
                      <a:pt x="45" y="0"/>
                      <a:pt x="0" y="45"/>
                      <a:pt x="0" y="99"/>
                    </a:cubicBezTo>
                    <a:lnTo>
                      <a:pt x="0" y="618"/>
                    </a:lnTo>
                    <a:lnTo>
                      <a:pt x="997" y="618"/>
                    </a:lnTo>
                    <a:lnTo>
                      <a:pt x="997" y="9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" name="Google Shape;90;p2"/>
              <p:cNvSpPr/>
              <p:nvPr/>
            </p:nvSpPr>
            <p:spPr>
              <a:xfrm>
                <a:off x="5409720" y="3514320"/>
                <a:ext cx="55800" cy="61560"/>
              </a:xfrm>
              <a:custGeom>
                <a:rect b="b" l="l" r="r" t="t"/>
                <a:pathLst>
                  <a:path extrusionOk="0" h="171" w="155">
                    <a:moveTo>
                      <a:pt x="0" y="120"/>
                    </a:moveTo>
                    <a:cubicBezTo>
                      <a:pt x="56" y="124"/>
                      <a:pt x="108" y="142"/>
                      <a:pt x="155" y="171"/>
                    </a:cubicBezTo>
                    <a:lnTo>
                      <a:pt x="155" y="0"/>
                    </a:lnTo>
                    <a:cubicBezTo>
                      <a:pt x="108" y="30"/>
                      <a:pt x="56" y="48"/>
                      <a:pt x="0" y="52"/>
                    </a:cubicBezTo>
                    <a:lnTo>
                      <a:pt x="0" y="12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6550" lIns="90000" spcFirstLastPara="1" rIns="90000" wrap="square" tIns="16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1" name="Google Shape;91;p2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8" name="Google Shape;568;p11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569" name="Google Shape;569;p11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570" name="Google Shape;570;p11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1" name="Google Shape;571;p11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2" name="Google Shape;572;p11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3" name="Google Shape;573;p11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4" name="Google Shape;574;p11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5" name="Google Shape;575;p11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6" name="Google Shape;576;p11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7" name="Google Shape;577;p11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8" name="Google Shape;578;p11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9" name="Google Shape;579;p11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0" name="Google Shape;580;p11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1" name="Google Shape;581;p11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2" name="Google Shape;582;p11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3" name="Google Shape;583;p11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4" name="Google Shape;584;p11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5" name="Google Shape;585;p11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6" name="Google Shape;586;p11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7" name="Google Shape;587;p11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8" name="Google Shape;588;p11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89" name="Google Shape;589;p11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0" name="Google Shape;590;p11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1" name="Google Shape;591;p11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2" name="Google Shape;592;p11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3" name="Google Shape;593;p11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4" name="Google Shape;594;p11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5" name="Google Shape;595;p11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6" name="Google Shape;596;p11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7" name="Google Shape;597;p11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98" name="Google Shape;598;p11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99" name="Google Shape;599;p11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600" name="Google Shape;600;p11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1" name="Google Shape;601;p11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2" name="Google Shape;602;p11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3" name="Google Shape;603;p11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4" name="Google Shape;604;p11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5" name="Google Shape;605;p11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6" name="Google Shape;606;p11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7" name="Google Shape;607;p11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8" name="Google Shape;608;p11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09" name="Google Shape;609;p11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0" name="Google Shape;610;p11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1" name="Google Shape;611;p11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2" name="Google Shape;612;p11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3" name="Google Shape;613;p11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4" name="Google Shape;614;p11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5" name="Google Shape;615;p11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616" name="Google Shape;616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22159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11"/>
          <p:cNvSpPr txBox="1"/>
          <p:nvPr>
            <p:ph hasCustomPrompt="1" type="title"/>
          </p:nvPr>
        </p:nvSpPr>
        <p:spPr>
          <a:xfrm>
            <a:off x="1766700" y="1439825"/>
            <a:ext cx="5610600" cy="13722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618" name="Google Shape;618;p11"/>
          <p:cNvSpPr txBox="1"/>
          <p:nvPr>
            <p:ph idx="1" type="subTitle"/>
          </p:nvPr>
        </p:nvSpPr>
        <p:spPr>
          <a:xfrm>
            <a:off x="1766700" y="2911374"/>
            <a:ext cx="5610600" cy="4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619" name="Google Shape;619;p11"/>
          <p:cNvGrpSpPr/>
          <p:nvPr/>
        </p:nvGrpSpPr>
        <p:grpSpPr>
          <a:xfrm>
            <a:off x="393372" y="203604"/>
            <a:ext cx="672000" cy="672000"/>
            <a:chOff x="393372" y="203604"/>
            <a:chExt cx="672000" cy="672000"/>
          </a:xfrm>
        </p:grpSpPr>
        <p:sp>
          <p:nvSpPr>
            <p:cNvPr id="620" name="Google Shape;620;p11"/>
            <p:cNvSpPr/>
            <p:nvPr/>
          </p:nvSpPr>
          <p:spPr>
            <a:xfrm>
              <a:off x="393372" y="203604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21" name="Google Shape;621;p11"/>
            <p:cNvGrpSpPr/>
            <p:nvPr/>
          </p:nvGrpSpPr>
          <p:grpSpPr>
            <a:xfrm>
              <a:off x="527769" y="338963"/>
              <a:ext cx="403199" cy="401282"/>
              <a:chOff x="4415400" y="1135440"/>
              <a:chExt cx="386280" cy="384480"/>
            </a:xfrm>
          </p:grpSpPr>
          <p:sp>
            <p:nvSpPr>
              <p:cNvPr id="622" name="Google Shape;622;p11"/>
              <p:cNvSpPr/>
              <p:nvPr/>
            </p:nvSpPr>
            <p:spPr>
              <a:xfrm>
                <a:off x="4415400" y="1474560"/>
                <a:ext cx="386280" cy="45360"/>
              </a:xfrm>
              <a:custGeom>
                <a:rect b="b" l="l" r="r" t="t"/>
                <a:pathLst>
                  <a:path extrusionOk="0" h="126" w="1073">
                    <a:moveTo>
                      <a:pt x="0" y="0"/>
                    </a:moveTo>
                    <a:lnTo>
                      <a:pt x="0" y="32"/>
                    </a:lnTo>
                    <a:cubicBezTo>
                      <a:pt x="0" y="84"/>
                      <a:pt x="43" y="126"/>
                      <a:pt x="95" y="126"/>
                    </a:cubicBezTo>
                    <a:lnTo>
                      <a:pt x="978" y="126"/>
                    </a:lnTo>
                    <a:cubicBezTo>
                      <a:pt x="1030" y="126"/>
                      <a:pt x="1073" y="84"/>
                      <a:pt x="1073" y="32"/>
                    </a:cubicBezTo>
                    <a:lnTo>
                      <a:pt x="107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50" lIns="90000" spcFirstLastPara="1" rIns="90000" wrap="square" tIns="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11"/>
              <p:cNvSpPr/>
              <p:nvPr/>
            </p:nvSpPr>
            <p:spPr>
              <a:xfrm>
                <a:off x="4419000" y="1414440"/>
                <a:ext cx="379080" cy="37440"/>
              </a:xfrm>
              <a:custGeom>
                <a:rect b="b" l="l" r="r" t="t"/>
                <a:pathLst>
                  <a:path extrusionOk="0" h="104" w="1053">
                    <a:moveTo>
                      <a:pt x="1014" y="0"/>
                    </a:moveTo>
                    <a:lnTo>
                      <a:pt x="39" y="0"/>
                    </a:lnTo>
                    <a:lnTo>
                      <a:pt x="0" y="104"/>
                    </a:lnTo>
                    <a:lnTo>
                      <a:pt x="1053" y="104"/>
                    </a:lnTo>
                    <a:lnTo>
                      <a:pt x="10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11"/>
              <p:cNvSpPr/>
              <p:nvPr/>
            </p:nvSpPr>
            <p:spPr>
              <a:xfrm>
                <a:off x="4581000" y="1135440"/>
                <a:ext cx="55080" cy="28800"/>
              </a:xfrm>
              <a:custGeom>
                <a:rect b="b" l="l" r="r" t="t"/>
                <a:pathLst>
                  <a:path extrusionOk="0" h="80" w="153">
                    <a:moveTo>
                      <a:pt x="100" y="10"/>
                    </a:moveTo>
                    <a:cubicBezTo>
                      <a:pt x="87" y="-3"/>
                      <a:pt x="66" y="-3"/>
                      <a:pt x="53" y="10"/>
                    </a:cubicBezTo>
                    <a:cubicBezTo>
                      <a:pt x="38" y="26"/>
                      <a:pt x="18" y="51"/>
                      <a:pt x="0" y="80"/>
                    </a:cubicBezTo>
                    <a:lnTo>
                      <a:pt x="153" y="80"/>
                    </a:lnTo>
                    <a:cubicBezTo>
                      <a:pt x="135" y="51"/>
                      <a:pt x="115" y="26"/>
                      <a:pt x="100" y="1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11"/>
              <p:cNvSpPr/>
              <p:nvPr/>
            </p:nvSpPr>
            <p:spPr>
              <a:xfrm>
                <a:off x="4563360" y="1186920"/>
                <a:ext cx="90360" cy="86760"/>
              </a:xfrm>
              <a:custGeom>
                <a:rect b="b" l="l" r="r" t="t"/>
                <a:pathLst>
                  <a:path extrusionOk="0" h="241" w="251">
                    <a:moveTo>
                      <a:pt x="126" y="63"/>
                    </a:moveTo>
                    <a:cubicBezTo>
                      <a:pt x="143" y="63"/>
                      <a:pt x="157" y="77"/>
                      <a:pt x="157" y="95"/>
                    </a:cubicBezTo>
                    <a:cubicBezTo>
                      <a:pt x="157" y="112"/>
                      <a:pt x="143" y="126"/>
                      <a:pt x="126" y="126"/>
                    </a:cubicBezTo>
                    <a:cubicBezTo>
                      <a:pt x="108" y="126"/>
                      <a:pt x="94" y="112"/>
                      <a:pt x="94" y="95"/>
                    </a:cubicBezTo>
                    <a:cubicBezTo>
                      <a:pt x="94" y="77"/>
                      <a:pt x="108" y="63"/>
                      <a:pt x="126" y="63"/>
                    </a:cubicBezTo>
                    <a:moveTo>
                      <a:pt x="208" y="241"/>
                    </a:moveTo>
                    <a:cubicBezTo>
                      <a:pt x="232" y="200"/>
                      <a:pt x="251" y="149"/>
                      <a:pt x="251" y="95"/>
                    </a:cubicBezTo>
                    <a:cubicBezTo>
                      <a:pt x="251" y="61"/>
                      <a:pt x="244" y="29"/>
                      <a:pt x="233" y="0"/>
                    </a:cubicBezTo>
                    <a:lnTo>
                      <a:pt x="18" y="0"/>
                    </a:lnTo>
                    <a:cubicBezTo>
                      <a:pt x="7" y="29"/>
                      <a:pt x="0" y="61"/>
                      <a:pt x="0" y="95"/>
                    </a:cubicBezTo>
                    <a:cubicBezTo>
                      <a:pt x="0" y="149"/>
                      <a:pt x="19" y="200"/>
                      <a:pt x="43" y="241"/>
                    </a:cubicBezTo>
                    <a:lnTo>
                      <a:pt x="208" y="24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1750" lIns="90000" spcFirstLastPara="1" rIns="90000" wrap="square" tIns="41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11"/>
              <p:cNvSpPr/>
              <p:nvPr/>
            </p:nvSpPr>
            <p:spPr>
              <a:xfrm>
                <a:off x="4567680" y="1296360"/>
                <a:ext cx="81720" cy="38880"/>
              </a:xfrm>
              <a:custGeom>
                <a:rect b="b" l="l" r="r" t="t"/>
                <a:pathLst>
                  <a:path extrusionOk="0" h="108" w="227">
                    <a:moveTo>
                      <a:pt x="225" y="66"/>
                    </a:moveTo>
                    <a:lnTo>
                      <a:pt x="202" y="0"/>
                    </a:lnTo>
                    <a:lnTo>
                      <a:pt x="25" y="0"/>
                    </a:lnTo>
                    <a:lnTo>
                      <a:pt x="2" y="66"/>
                    </a:lnTo>
                    <a:cubicBezTo>
                      <a:pt x="-5" y="86"/>
                      <a:pt x="10" y="108"/>
                      <a:pt x="32" y="108"/>
                    </a:cubicBezTo>
                    <a:lnTo>
                      <a:pt x="195" y="108"/>
                    </a:lnTo>
                    <a:cubicBezTo>
                      <a:pt x="217" y="108"/>
                      <a:pt x="232" y="86"/>
                      <a:pt x="225" y="6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11"/>
              <p:cNvSpPr/>
              <p:nvPr/>
            </p:nvSpPr>
            <p:spPr>
              <a:xfrm>
                <a:off x="4668480" y="1221480"/>
                <a:ext cx="41760" cy="48600"/>
              </a:xfrm>
              <a:custGeom>
                <a:rect b="b" l="l" r="r" t="t"/>
                <a:pathLst>
                  <a:path extrusionOk="0" h="135" w="116">
                    <a:moveTo>
                      <a:pt x="114" y="94"/>
                    </a:moveTo>
                    <a:cubicBezTo>
                      <a:pt x="100" y="53"/>
                      <a:pt x="69" y="20"/>
                      <a:pt x="28" y="2"/>
                    </a:cubicBezTo>
                    <a:lnTo>
                      <a:pt x="22" y="0"/>
                    </a:lnTo>
                    <a:cubicBezTo>
                      <a:pt x="22" y="37"/>
                      <a:pt x="15" y="75"/>
                      <a:pt x="0" y="113"/>
                    </a:cubicBezTo>
                    <a:lnTo>
                      <a:pt x="76" y="134"/>
                    </a:lnTo>
                    <a:cubicBezTo>
                      <a:pt x="101" y="141"/>
                      <a:pt x="123" y="118"/>
                      <a:pt x="114" y="9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00" lIns="90000" spcFirstLastPara="1" rIns="90000" wrap="square" tIns="3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11"/>
              <p:cNvSpPr/>
              <p:nvPr/>
            </p:nvSpPr>
            <p:spPr>
              <a:xfrm>
                <a:off x="4506840" y="1221480"/>
                <a:ext cx="41760" cy="48600"/>
              </a:xfrm>
              <a:custGeom>
                <a:rect b="b" l="l" r="r" t="t"/>
                <a:pathLst>
                  <a:path extrusionOk="0" h="135" w="116">
                    <a:moveTo>
                      <a:pt x="88" y="2"/>
                    </a:moveTo>
                    <a:cubicBezTo>
                      <a:pt x="47" y="20"/>
                      <a:pt x="16" y="53"/>
                      <a:pt x="2" y="94"/>
                    </a:cubicBezTo>
                    <a:cubicBezTo>
                      <a:pt x="-7" y="118"/>
                      <a:pt x="15" y="141"/>
                      <a:pt x="40" y="134"/>
                    </a:cubicBezTo>
                    <a:lnTo>
                      <a:pt x="116" y="113"/>
                    </a:lnTo>
                    <a:cubicBezTo>
                      <a:pt x="101" y="75"/>
                      <a:pt x="94" y="37"/>
                      <a:pt x="94" y="0"/>
                    </a:cubicBezTo>
                    <a:lnTo>
                      <a:pt x="88" y="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00" lIns="90000" spcFirstLastPara="1" rIns="90000" wrap="square" tIns="3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11"/>
              <p:cNvSpPr/>
              <p:nvPr/>
            </p:nvSpPr>
            <p:spPr>
              <a:xfrm>
                <a:off x="4636080" y="1180440"/>
                <a:ext cx="142920" cy="211320"/>
              </a:xfrm>
              <a:custGeom>
                <a:rect b="b" l="l" r="r" t="t"/>
                <a:pathLst>
                  <a:path extrusionOk="0" h="587" w="397">
                    <a:moveTo>
                      <a:pt x="82" y="453"/>
                    </a:moveTo>
                    <a:cubicBezTo>
                      <a:pt x="72" y="466"/>
                      <a:pt x="60" y="476"/>
                      <a:pt x="46" y="483"/>
                    </a:cubicBezTo>
                    <a:cubicBezTo>
                      <a:pt x="46" y="507"/>
                      <a:pt x="39" y="532"/>
                      <a:pt x="24" y="553"/>
                    </a:cubicBezTo>
                    <a:lnTo>
                      <a:pt x="0" y="587"/>
                    </a:lnTo>
                    <a:lnTo>
                      <a:pt x="397" y="587"/>
                    </a:lnTo>
                    <a:lnTo>
                      <a:pt x="397" y="95"/>
                    </a:lnTo>
                    <a:cubicBezTo>
                      <a:pt x="397" y="43"/>
                      <a:pt x="355" y="0"/>
                      <a:pt x="303" y="0"/>
                    </a:cubicBezTo>
                    <a:lnTo>
                      <a:pt x="91" y="0"/>
                    </a:lnTo>
                    <a:cubicBezTo>
                      <a:pt x="96" y="14"/>
                      <a:pt x="100" y="27"/>
                      <a:pt x="104" y="42"/>
                    </a:cubicBezTo>
                    <a:lnTo>
                      <a:pt x="142" y="58"/>
                    </a:lnTo>
                    <a:cubicBezTo>
                      <a:pt x="198" y="82"/>
                      <a:pt x="243" y="129"/>
                      <a:pt x="263" y="186"/>
                    </a:cubicBezTo>
                    <a:cubicBezTo>
                      <a:pt x="274" y="215"/>
                      <a:pt x="270" y="247"/>
                      <a:pt x="252" y="272"/>
                    </a:cubicBezTo>
                    <a:cubicBezTo>
                      <a:pt x="234" y="297"/>
                      <a:pt x="206" y="313"/>
                      <a:pt x="175" y="313"/>
                    </a:cubicBezTo>
                    <a:cubicBezTo>
                      <a:pt x="166" y="313"/>
                      <a:pt x="157" y="311"/>
                      <a:pt x="149" y="309"/>
                    </a:cubicBezTo>
                    <a:lnTo>
                      <a:pt x="66" y="285"/>
                    </a:lnTo>
                    <a:lnTo>
                      <a:pt x="94" y="368"/>
                    </a:lnTo>
                    <a:cubicBezTo>
                      <a:pt x="104" y="396"/>
                      <a:pt x="100" y="428"/>
                      <a:pt x="82" y="4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11"/>
              <p:cNvSpPr/>
              <p:nvPr/>
            </p:nvSpPr>
            <p:spPr>
              <a:xfrm>
                <a:off x="4438080" y="1180440"/>
                <a:ext cx="142920" cy="211320"/>
              </a:xfrm>
              <a:custGeom>
                <a:rect b="b" l="l" r="r" t="t"/>
                <a:pathLst>
                  <a:path extrusionOk="0" h="587" w="397">
                    <a:moveTo>
                      <a:pt x="373" y="553"/>
                    </a:moveTo>
                    <a:cubicBezTo>
                      <a:pt x="358" y="532"/>
                      <a:pt x="351" y="507"/>
                      <a:pt x="351" y="483"/>
                    </a:cubicBezTo>
                    <a:cubicBezTo>
                      <a:pt x="337" y="476"/>
                      <a:pt x="325" y="466"/>
                      <a:pt x="315" y="453"/>
                    </a:cubicBezTo>
                    <a:cubicBezTo>
                      <a:pt x="297" y="428"/>
                      <a:pt x="293" y="396"/>
                      <a:pt x="303" y="368"/>
                    </a:cubicBezTo>
                    <a:lnTo>
                      <a:pt x="331" y="285"/>
                    </a:lnTo>
                    <a:lnTo>
                      <a:pt x="248" y="309"/>
                    </a:lnTo>
                    <a:cubicBezTo>
                      <a:pt x="240" y="311"/>
                      <a:pt x="231" y="312"/>
                      <a:pt x="222" y="312"/>
                    </a:cubicBezTo>
                    <a:lnTo>
                      <a:pt x="222" y="312"/>
                    </a:lnTo>
                    <a:cubicBezTo>
                      <a:pt x="191" y="312"/>
                      <a:pt x="163" y="297"/>
                      <a:pt x="145" y="272"/>
                    </a:cubicBezTo>
                    <a:cubicBezTo>
                      <a:pt x="127" y="247"/>
                      <a:pt x="123" y="215"/>
                      <a:pt x="134" y="186"/>
                    </a:cubicBezTo>
                    <a:cubicBezTo>
                      <a:pt x="154" y="129"/>
                      <a:pt x="199" y="82"/>
                      <a:pt x="255" y="58"/>
                    </a:cubicBezTo>
                    <a:lnTo>
                      <a:pt x="293" y="42"/>
                    </a:lnTo>
                    <a:cubicBezTo>
                      <a:pt x="297" y="27"/>
                      <a:pt x="301" y="14"/>
                      <a:pt x="306" y="0"/>
                    </a:cubicBezTo>
                    <a:lnTo>
                      <a:pt x="94" y="0"/>
                    </a:lnTo>
                    <a:cubicBezTo>
                      <a:pt x="42" y="0"/>
                      <a:pt x="0" y="43"/>
                      <a:pt x="0" y="95"/>
                    </a:cubicBezTo>
                    <a:lnTo>
                      <a:pt x="0" y="587"/>
                    </a:lnTo>
                    <a:lnTo>
                      <a:pt x="397" y="587"/>
                    </a:lnTo>
                    <a:lnTo>
                      <a:pt x="373" y="55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1" name="Google Shape;631;p11"/>
              <p:cNvSpPr/>
              <p:nvPr/>
            </p:nvSpPr>
            <p:spPr>
              <a:xfrm>
                <a:off x="4587480" y="1357560"/>
                <a:ext cx="42120" cy="34200"/>
              </a:xfrm>
              <a:custGeom>
                <a:rect b="b" l="l" r="r" t="t"/>
                <a:pathLst>
                  <a:path extrusionOk="0" h="95" w="117">
                    <a:moveTo>
                      <a:pt x="59" y="95"/>
                    </a:moveTo>
                    <a:lnTo>
                      <a:pt x="107" y="25"/>
                    </a:lnTo>
                    <a:cubicBezTo>
                      <a:pt x="113" y="17"/>
                      <a:pt x="116" y="9"/>
                      <a:pt x="117" y="0"/>
                    </a:cubicBezTo>
                    <a:lnTo>
                      <a:pt x="0" y="0"/>
                    </a:lnTo>
                    <a:cubicBezTo>
                      <a:pt x="1" y="9"/>
                      <a:pt x="4" y="17"/>
                      <a:pt x="10" y="25"/>
                    </a:cubicBezTo>
                    <a:lnTo>
                      <a:pt x="59" y="9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32" name="Google Shape;632;p11"/>
          <p:cNvGrpSpPr/>
          <p:nvPr/>
        </p:nvGrpSpPr>
        <p:grpSpPr>
          <a:xfrm>
            <a:off x="8103079" y="203476"/>
            <a:ext cx="672000" cy="672000"/>
            <a:chOff x="8103079" y="203476"/>
            <a:chExt cx="672000" cy="672000"/>
          </a:xfrm>
        </p:grpSpPr>
        <p:sp>
          <p:nvSpPr>
            <p:cNvPr id="633" name="Google Shape;633;p11"/>
            <p:cNvSpPr/>
            <p:nvPr/>
          </p:nvSpPr>
          <p:spPr>
            <a:xfrm>
              <a:off x="8103079" y="203476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34" name="Google Shape;634;p11"/>
            <p:cNvGrpSpPr/>
            <p:nvPr/>
          </p:nvGrpSpPr>
          <p:grpSpPr>
            <a:xfrm>
              <a:off x="8228768" y="329169"/>
              <a:ext cx="420614" cy="420614"/>
              <a:chOff x="6919200" y="1134720"/>
              <a:chExt cx="385920" cy="385920"/>
            </a:xfrm>
          </p:grpSpPr>
          <p:sp>
            <p:nvSpPr>
              <p:cNvPr id="635" name="Google Shape;635;p11"/>
              <p:cNvSpPr/>
              <p:nvPr/>
            </p:nvSpPr>
            <p:spPr>
              <a:xfrm>
                <a:off x="6992640" y="1460160"/>
                <a:ext cx="250200" cy="60480"/>
              </a:xfrm>
              <a:custGeom>
                <a:rect b="b" l="l" r="r" t="t"/>
                <a:pathLst>
                  <a:path extrusionOk="0" h="168" w="695">
                    <a:moveTo>
                      <a:pt x="664" y="0"/>
                    </a:moveTo>
                    <a:lnTo>
                      <a:pt x="57" y="0"/>
                    </a:lnTo>
                    <a:cubicBezTo>
                      <a:pt x="40" y="0"/>
                      <a:pt x="26" y="14"/>
                      <a:pt x="26" y="32"/>
                    </a:cubicBezTo>
                    <a:lnTo>
                      <a:pt x="26" y="84"/>
                    </a:lnTo>
                    <a:cubicBezTo>
                      <a:pt x="26" y="115"/>
                      <a:pt x="16" y="144"/>
                      <a:pt x="0" y="168"/>
                    </a:cubicBezTo>
                    <a:lnTo>
                      <a:pt x="611" y="168"/>
                    </a:lnTo>
                    <a:cubicBezTo>
                      <a:pt x="658" y="168"/>
                      <a:pt x="695" y="130"/>
                      <a:pt x="695" y="84"/>
                    </a:cubicBezTo>
                    <a:lnTo>
                      <a:pt x="695" y="32"/>
                    </a:lnTo>
                    <a:cubicBezTo>
                      <a:pt x="695" y="14"/>
                      <a:pt x="681" y="0"/>
                      <a:pt x="6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5475" lIns="90000" spcFirstLastPara="1" rIns="90000" wrap="square" tIns="154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11"/>
              <p:cNvSpPr/>
              <p:nvPr/>
            </p:nvSpPr>
            <p:spPr>
              <a:xfrm>
                <a:off x="7115760" y="1312920"/>
                <a:ext cx="68040" cy="77760"/>
              </a:xfrm>
              <a:custGeom>
                <a:rect b="b" l="l" r="r" t="t"/>
                <a:pathLst>
                  <a:path extrusionOk="0" h="216" w="189">
                    <a:moveTo>
                      <a:pt x="53" y="208"/>
                    </a:moveTo>
                    <a:lnTo>
                      <a:pt x="189" y="78"/>
                    </a:lnTo>
                    <a:lnTo>
                      <a:pt x="78" y="0"/>
                    </a:lnTo>
                    <a:lnTo>
                      <a:pt x="2" y="172"/>
                    </a:lnTo>
                    <a:cubicBezTo>
                      <a:pt x="-11" y="204"/>
                      <a:pt x="28" y="231"/>
                      <a:pt x="53" y="20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2750" lIns="90000" spcFirstLastPara="1" rIns="90000" wrap="square" tIns="32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11"/>
              <p:cNvSpPr/>
              <p:nvPr/>
            </p:nvSpPr>
            <p:spPr>
              <a:xfrm>
                <a:off x="7243920" y="1136880"/>
                <a:ext cx="61200" cy="60120"/>
              </a:xfrm>
              <a:custGeom>
                <a:rect b="b" l="l" r="r" t="t"/>
                <a:pathLst>
                  <a:path extrusionOk="0" h="167" w="170">
                    <a:moveTo>
                      <a:pt x="138" y="13"/>
                    </a:moveTo>
                    <a:cubicBezTo>
                      <a:pt x="104" y="-9"/>
                      <a:pt x="59" y="-2"/>
                      <a:pt x="36" y="31"/>
                    </a:cubicBezTo>
                    <a:lnTo>
                      <a:pt x="0" y="83"/>
                    </a:lnTo>
                    <a:lnTo>
                      <a:pt x="120" y="167"/>
                    </a:lnTo>
                    <a:lnTo>
                      <a:pt x="156" y="116"/>
                    </a:lnTo>
                    <a:cubicBezTo>
                      <a:pt x="179" y="82"/>
                      <a:pt x="171" y="37"/>
                      <a:pt x="138" y="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5100" lIns="90000" spcFirstLastPara="1" rIns="90000" wrap="square" tIns="15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11"/>
              <p:cNvSpPr/>
              <p:nvPr/>
            </p:nvSpPr>
            <p:spPr>
              <a:xfrm>
                <a:off x="7155000" y="1185480"/>
                <a:ext cx="119160" cy="138240"/>
              </a:xfrm>
              <a:custGeom>
                <a:rect b="b" l="l" r="r" t="t"/>
                <a:pathLst>
                  <a:path extrusionOk="0" h="384" w="331">
                    <a:moveTo>
                      <a:pt x="0" y="300"/>
                    </a:moveTo>
                    <a:lnTo>
                      <a:pt x="211" y="0"/>
                    </a:lnTo>
                    <a:lnTo>
                      <a:pt x="331" y="84"/>
                    </a:lnTo>
                    <a:lnTo>
                      <a:pt x="121" y="384"/>
                    </a:lnTo>
                    <a:lnTo>
                      <a:pt x="0" y="30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11"/>
              <p:cNvSpPr/>
              <p:nvPr/>
            </p:nvSpPr>
            <p:spPr>
              <a:xfrm>
                <a:off x="6919200" y="1134720"/>
                <a:ext cx="278280" cy="385920"/>
              </a:xfrm>
              <a:custGeom>
                <a:rect b="b" l="l" r="r" t="t"/>
                <a:pathLst>
                  <a:path extrusionOk="0" h="1072" w="773">
                    <a:moveTo>
                      <a:pt x="157" y="691"/>
                    </a:moveTo>
                    <a:cubicBezTo>
                      <a:pt x="139" y="691"/>
                      <a:pt x="125" y="677"/>
                      <a:pt x="125" y="659"/>
                    </a:cubicBezTo>
                    <a:cubicBezTo>
                      <a:pt x="125" y="642"/>
                      <a:pt x="139" y="628"/>
                      <a:pt x="157" y="628"/>
                    </a:cubicBezTo>
                    <a:lnTo>
                      <a:pt x="324" y="628"/>
                    </a:lnTo>
                    <a:cubicBezTo>
                      <a:pt x="342" y="628"/>
                      <a:pt x="356" y="642"/>
                      <a:pt x="356" y="659"/>
                    </a:cubicBezTo>
                    <a:cubicBezTo>
                      <a:pt x="356" y="677"/>
                      <a:pt x="342" y="691"/>
                      <a:pt x="324" y="691"/>
                    </a:cubicBezTo>
                    <a:lnTo>
                      <a:pt x="157" y="691"/>
                    </a:lnTo>
                    <a:moveTo>
                      <a:pt x="157" y="251"/>
                    </a:moveTo>
                    <a:lnTo>
                      <a:pt x="616" y="251"/>
                    </a:lnTo>
                    <a:cubicBezTo>
                      <a:pt x="634" y="251"/>
                      <a:pt x="648" y="265"/>
                      <a:pt x="648" y="282"/>
                    </a:cubicBezTo>
                    <a:cubicBezTo>
                      <a:pt x="648" y="300"/>
                      <a:pt x="634" y="314"/>
                      <a:pt x="616" y="314"/>
                    </a:cubicBezTo>
                    <a:lnTo>
                      <a:pt x="157" y="314"/>
                    </a:lnTo>
                    <a:cubicBezTo>
                      <a:pt x="139" y="314"/>
                      <a:pt x="125" y="300"/>
                      <a:pt x="125" y="282"/>
                    </a:cubicBezTo>
                    <a:cubicBezTo>
                      <a:pt x="125" y="265"/>
                      <a:pt x="139" y="251"/>
                      <a:pt x="157" y="251"/>
                    </a:cubicBezTo>
                    <a:moveTo>
                      <a:pt x="282" y="125"/>
                    </a:moveTo>
                    <a:lnTo>
                      <a:pt x="491" y="125"/>
                    </a:lnTo>
                    <a:cubicBezTo>
                      <a:pt x="508" y="125"/>
                      <a:pt x="522" y="139"/>
                      <a:pt x="522" y="157"/>
                    </a:cubicBezTo>
                    <a:cubicBezTo>
                      <a:pt x="522" y="174"/>
                      <a:pt x="508" y="188"/>
                      <a:pt x="491" y="188"/>
                    </a:cubicBezTo>
                    <a:lnTo>
                      <a:pt x="282" y="188"/>
                    </a:lnTo>
                    <a:cubicBezTo>
                      <a:pt x="265" y="188"/>
                      <a:pt x="251" y="174"/>
                      <a:pt x="251" y="157"/>
                    </a:cubicBezTo>
                    <a:cubicBezTo>
                      <a:pt x="251" y="139"/>
                      <a:pt x="265" y="125"/>
                      <a:pt x="282" y="125"/>
                    </a:cubicBezTo>
                    <a:moveTo>
                      <a:pt x="773" y="842"/>
                    </a:moveTo>
                    <a:lnTo>
                      <a:pt x="773" y="623"/>
                    </a:lnTo>
                    <a:lnTo>
                      <a:pt x="642" y="748"/>
                    </a:lnTo>
                    <a:cubicBezTo>
                      <a:pt x="624" y="765"/>
                      <a:pt x="601" y="774"/>
                      <a:pt x="577" y="774"/>
                    </a:cubicBezTo>
                    <a:lnTo>
                      <a:pt x="577" y="774"/>
                    </a:lnTo>
                    <a:lnTo>
                      <a:pt x="428" y="774"/>
                    </a:lnTo>
                    <a:cubicBezTo>
                      <a:pt x="410" y="774"/>
                      <a:pt x="396" y="760"/>
                      <a:pt x="397" y="742"/>
                    </a:cubicBezTo>
                    <a:cubicBezTo>
                      <a:pt x="397" y="725"/>
                      <a:pt x="412" y="712"/>
                      <a:pt x="429" y="712"/>
                    </a:cubicBezTo>
                    <a:lnTo>
                      <a:pt x="488" y="712"/>
                    </a:lnTo>
                    <a:cubicBezTo>
                      <a:pt x="480" y="689"/>
                      <a:pt x="481" y="665"/>
                      <a:pt x="491" y="642"/>
                    </a:cubicBezTo>
                    <a:lnTo>
                      <a:pt x="525" y="565"/>
                    </a:lnTo>
                    <a:lnTo>
                      <a:pt x="157" y="565"/>
                    </a:lnTo>
                    <a:cubicBezTo>
                      <a:pt x="141" y="565"/>
                      <a:pt x="126" y="552"/>
                      <a:pt x="125" y="535"/>
                    </a:cubicBezTo>
                    <a:cubicBezTo>
                      <a:pt x="124" y="517"/>
                      <a:pt x="139" y="502"/>
                      <a:pt x="157" y="502"/>
                    </a:cubicBezTo>
                    <a:lnTo>
                      <a:pt x="552" y="502"/>
                    </a:lnTo>
                    <a:lnTo>
                      <a:pt x="580" y="439"/>
                    </a:lnTo>
                    <a:lnTo>
                      <a:pt x="157" y="439"/>
                    </a:lnTo>
                    <a:cubicBezTo>
                      <a:pt x="141" y="439"/>
                      <a:pt x="126" y="426"/>
                      <a:pt x="125" y="409"/>
                    </a:cubicBezTo>
                    <a:cubicBezTo>
                      <a:pt x="124" y="391"/>
                      <a:pt x="139" y="377"/>
                      <a:pt x="157" y="377"/>
                    </a:cubicBezTo>
                    <a:lnTo>
                      <a:pt x="623" y="377"/>
                    </a:lnTo>
                    <a:lnTo>
                      <a:pt x="773" y="162"/>
                    </a:lnTo>
                    <a:lnTo>
                      <a:pt x="773" y="31"/>
                    </a:lnTo>
                    <a:cubicBezTo>
                      <a:pt x="773" y="14"/>
                      <a:pt x="759" y="0"/>
                      <a:pt x="742" y="0"/>
                    </a:cubicBezTo>
                    <a:lnTo>
                      <a:pt x="31" y="0"/>
                    </a:lnTo>
                    <a:cubicBezTo>
                      <a:pt x="14" y="0"/>
                      <a:pt x="0" y="14"/>
                      <a:pt x="0" y="31"/>
                    </a:cubicBezTo>
                    <a:lnTo>
                      <a:pt x="0" y="986"/>
                    </a:lnTo>
                    <a:cubicBezTo>
                      <a:pt x="0" y="1033"/>
                      <a:pt x="38" y="1073"/>
                      <a:pt x="85" y="1072"/>
                    </a:cubicBezTo>
                    <a:cubicBezTo>
                      <a:pt x="130" y="1071"/>
                      <a:pt x="167" y="1034"/>
                      <a:pt x="167" y="988"/>
                    </a:cubicBezTo>
                    <a:lnTo>
                      <a:pt x="167" y="936"/>
                    </a:lnTo>
                    <a:cubicBezTo>
                      <a:pt x="167" y="884"/>
                      <a:pt x="209" y="842"/>
                      <a:pt x="261" y="842"/>
                    </a:cubicBezTo>
                    <a:lnTo>
                      <a:pt x="773" y="84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640" name="Google Shape;640;p11"/>
          <p:cNvGrpSpPr/>
          <p:nvPr/>
        </p:nvGrpSpPr>
        <p:grpSpPr>
          <a:xfrm>
            <a:off x="4248234" y="3952726"/>
            <a:ext cx="672000" cy="672000"/>
            <a:chOff x="4248234" y="3952726"/>
            <a:chExt cx="672000" cy="672000"/>
          </a:xfrm>
        </p:grpSpPr>
        <p:sp>
          <p:nvSpPr>
            <p:cNvPr id="641" name="Google Shape;641;p11"/>
            <p:cNvSpPr/>
            <p:nvPr/>
          </p:nvSpPr>
          <p:spPr>
            <a:xfrm>
              <a:off x="4248234" y="3952726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42" name="Google Shape;642;p11"/>
            <p:cNvGrpSpPr/>
            <p:nvPr/>
          </p:nvGrpSpPr>
          <p:grpSpPr>
            <a:xfrm>
              <a:off x="4373918" y="4102705"/>
              <a:ext cx="420625" cy="372044"/>
              <a:chOff x="3574080" y="2643480"/>
              <a:chExt cx="467724" cy="413704"/>
            </a:xfrm>
          </p:grpSpPr>
          <p:sp>
            <p:nvSpPr>
              <p:cNvPr id="643" name="Google Shape;643;p11"/>
              <p:cNvSpPr/>
              <p:nvPr/>
            </p:nvSpPr>
            <p:spPr>
              <a:xfrm>
                <a:off x="3574080" y="2816640"/>
                <a:ext cx="467724" cy="240544"/>
              </a:xfrm>
              <a:custGeom>
                <a:rect b="b" l="l" r="r" t="t"/>
                <a:pathLst>
                  <a:path extrusionOk="0" h="506" w="987">
                    <a:moveTo>
                      <a:pt x="631" y="371"/>
                    </a:moveTo>
                    <a:lnTo>
                      <a:pt x="355" y="371"/>
                    </a:lnTo>
                    <a:lnTo>
                      <a:pt x="493" y="192"/>
                    </a:lnTo>
                    <a:lnTo>
                      <a:pt x="631" y="371"/>
                    </a:lnTo>
                    <a:moveTo>
                      <a:pt x="958" y="0"/>
                    </a:moveTo>
                    <a:lnTo>
                      <a:pt x="28" y="0"/>
                    </a:lnTo>
                    <a:cubicBezTo>
                      <a:pt x="13" y="0"/>
                      <a:pt x="0" y="13"/>
                      <a:pt x="0" y="29"/>
                    </a:cubicBezTo>
                    <a:cubicBezTo>
                      <a:pt x="0" y="45"/>
                      <a:pt x="13" y="58"/>
                      <a:pt x="28" y="58"/>
                    </a:cubicBezTo>
                    <a:lnTo>
                      <a:pt x="351" y="58"/>
                    </a:lnTo>
                    <a:cubicBezTo>
                      <a:pt x="361" y="107"/>
                      <a:pt x="396" y="147"/>
                      <a:pt x="442" y="164"/>
                    </a:cubicBezTo>
                    <a:lnTo>
                      <a:pt x="282" y="371"/>
                    </a:lnTo>
                    <a:lnTo>
                      <a:pt x="262" y="371"/>
                    </a:lnTo>
                    <a:cubicBezTo>
                      <a:pt x="214" y="371"/>
                      <a:pt x="175" y="409"/>
                      <a:pt x="175" y="457"/>
                    </a:cubicBezTo>
                    <a:lnTo>
                      <a:pt x="175" y="477"/>
                    </a:lnTo>
                    <a:cubicBezTo>
                      <a:pt x="175" y="493"/>
                      <a:pt x="188" y="506"/>
                      <a:pt x="204" y="506"/>
                    </a:cubicBezTo>
                    <a:lnTo>
                      <a:pt x="782" y="506"/>
                    </a:lnTo>
                    <a:cubicBezTo>
                      <a:pt x="798" y="506"/>
                      <a:pt x="811" y="493"/>
                      <a:pt x="811" y="477"/>
                    </a:cubicBezTo>
                    <a:lnTo>
                      <a:pt x="811" y="457"/>
                    </a:lnTo>
                    <a:cubicBezTo>
                      <a:pt x="811" y="409"/>
                      <a:pt x="772" y="371"/>
                      <a:pt x="724" y="371"/>
                    </a:cubicBezTo>
                    <a:lnTo>
                      <a:pt x="704" y="371"/>
                    </a:lnTo>
                    <a:lnTo>
                      <a:pt x="545" y="164"/>
                    </a:lnTo>
                    <a:cubicBezTo>
                      <a:pt x="590" y="147"/>
                      <a:pt x="625" y="107"/>
                      <a:pt x="635" y="58"/>
                    </a:cubicBezTo>
                    <a:lnTo>
                      <a:pt x="958" y="58"/>
                    </a:lnTo>
                    <a:cubicBezTo>
                      <a:pt x="974" y="58"/>
                      <a:pt x="987" y="45"/>
                      <a:pt x="987" y="29"/>
                    </a:cubicBezTo>
                    <a:cubicBezTo>
                      <a:pt x="987" y="13"/>
                      <a:pt x="974" y="0"/>
                      <a:pt x="9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11"/>
              <p:cNvSpPr/>
              <p:nvPr/>
            </p:nvSpPr>
            <p:spPr>
              <a:xfrm>
                <a:off x="3588480" y="2732040"/>
                <a:ext cx="145800" cy="64080"/>
              </a:xfrm>
              <a:custGeom>
                <a:rect b="b" l="l" r="r" t="t"/>
                <a:pathLst>
                  <a:path extrusionOk="0" h="178" w="405">
                    <a:moveTo>
                      <a:pt x="405" y="168"/>
                    </a:moveTo>
                    <a:cubicBezTo>
                      <a:pt x="405" y="98"/>
                      <a:pt x="370" y="37"/>
                      <a:pt x="316" y="0"/>
                    </a:cubicBezTo>
                    <a:cubicBezTo>
                      <a:pt x="285" y="27"/>
                      <a:pt x="246" y="43"/>
                      <a:pt x="202" y="43"/>
                    </a:cubicBezTo>
                    <a:cubicBezTo>
                      <a:pt x="159" y="43"/>
                      <a:pt x="119" y="27"/>
                      <a:pt x="89" y="0"/>
                    </a:cubicBezTo>
                    <a:cubicBezTo>
                      <a:pt x="35" y="37"/>
                      <a:pt x="0" y="98"/>
                      <a:pt x="0" y="168"/>
                    </a:cubicBezTo>
                    <a:lnTo>
                      <a:pt x="0" y="178"/>
                    </a:lnTo>
                    <a:lnTo>
                      <a:pt x="405" y="178"/>
                    </a:lnTo>
                    <a:lnTo>
                      <a:pt x="405" y="16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9075" lIns="90000" spcFirstLastPara="1" rIns="90000" wrap="square" tIns="190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11"/>
              <p:cNvSpPr/>
              <p:nvPr/>
            </p:nvSpPr>
            <p:spPr>
              <a:xfrm>
                <a:off x="3768840" y="2747520"/>
                <a:ext cx="145800" cy="48600"/>
              </a:xfrm>
              <a:custGeom>
                <a:rect b="b" l="l" r="r" t="t"/>
                <a:pathLst>
                  <a:path extrusionOk="0" h="135" w="405">
                    <a:moveTo>
                      <a:pt x="68" y="135"/>
                    </a:moveTo>
                    <a:lnTo>
                      <a:pt x="338" y="135"/>
                    </a:lnTo>
                    <a:cubicBezTo>
                      <a:pt x="375" y="135"/>
                      <a:pt x="405" y="104"/>
                      <a:pt x="405" y="67"/>
                    </a:cubicBezTo>
                    <a:lnTo>
                      <a:pt x="405" y="0"/>
                    </a:lnTo>
                    <a:lnTo>
                      <a:pt x="0" y="0"/>
                    </a:lnTo>
                    <a:lnTo>
                      <a:pt x="0" y="67"/>
                    </a:lnTo>
                    <a:cubicBezTo>
                      <a:pt x="0" y="104"/>
                      <a:pt x="31" y="135"/>
                      <a:pt x="68" y="1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00" lIns="90000" spcFirstLastPara="1" rIns="90000" wrap="square" tIns="36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11"/>
              <p:cNvSpPr/>
              <p:nvPr/>
            </p:nvSpPr>
            <p:spPr>
              <a:xfrm>
                <a:off x="3619800" y="2643480"/>
                <a:ext cx="83160" cy="83160"/>
              </a:xfrm>
              <a:custGeom>
                <a:rect b="b" l="l" r="r" t="t"/>
                <a:pathLst>
                  <a:path extrusionOk="0" h="231" w="231">
                    <a:moveTo>
                      <a:pt x="231" y="115"/>
                    </a:moveTo>
                    <a:cubicBezTo>
                      <a:pt x="231" y="179"/>
                      <a:pt x="179" y="231"/>
                      <a:pt x="115" y="231"/>
                    </a:cubicBezTo>
                    <a:cubicBezTo>
                      <a:pt x="52" y="231"/>
                      <a:pt x="0" y="179"/>
                      <a:pt x="0" y="115"/>
                    </a:cubicBezTo>
                    <a:cubicBezTo>
                      <a:pt x="0" y="51"/>
                      <a:pt x="52" y="0"/>
                      <a:pt x="115" y="0"/>
                    </a:cubicBezTo>
                    <a:cubicBezTo>
                      <a:pt x="146" y="0"/>
                      <a:pt x="176" y="12"/>
                      <a:pt x="197" y="33"/>
                    </a:cubicBezTo>
                    <a:cubicBezTo>
                      <a:pt x="219" y="55"/>
                      <a:pt x="231" y="85"/>
                      <a:pt x="231" y="1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8150" lIns="90000" spcFirstLastPara="1" rIns="90000" wrap="square" tIns="38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11"/>
              <p:cNvSpPr/>
              <p:nvPr/>
            </p:nvSpPr>
            <p:spPr>
              <a:xfrm>
                <a:off x="3768840" y="2643480"/>
                <a:ext cx="145800" cy="83160"/>
              </a:xfrm>
              <a:custGeom>
                <a:rect b="b" l="l" r="r" t="t"/>
                <a:pathLst>
                  <a:path extrusionOk="0" h="231" w="405">
                    <a:moveTo>
                      <a:pt x="251" y="115"/>
                    </a:moveTo>
                    <a:lnTo>
                      <a:pt x="155" y="115"/>
                    </a:lnTo>
                    <a:lnTo>
                      <a:pt x="155" y="67"/>
                    </a:lnTo>
                    <a:cubicBezTo>
                      <a:pt x="155" y="62"/>
                      <a:pt x="159" y="57"/>
                      <a:pt x="164" y="57"/>
                    </a:cubicBezTo>
                    <a:lnTo>
                      <a:pt x="241" y="57"/>
                    </a:lnTo>
                    <a:cubicBezTo>
                      <a:pt x="247" y="57"/>
                      <a:pt x="251" y="62"/>
                      <a:pt x="251" y="67"/>
                    </a:cubicBezTo>
                    <a:lnTo>
                      <a:pt x="251" y="115"/>
                    </a:lnTo>
                    <a:moveTo>
                      <a:pt x="405" y="183"/>
                    </a:moveTo>
                    <a:cubicBezTo>
                      <a:pt x="405" y="145"/>
                      <a:pt x="375" y="115"/>
                      <a:pt x="338" y="115"/>
                    </a:cubicBezTo>
                    <a:lnTo>
                      <a:pt x="309" y="115"/>
                    </a:lnTo>
                    <a:lnTo>
                      <a:pt x="309" y="67"/>
                    </a:lnTo>
                    <a:cubicBezTo>
                      <a:pt x="309" y="30"/>
                      <a:pt x="278" y="0"/>
                      <a:pt x="241" y="0"/>
                    </a:cubicBezTo>
                    <a:lnTo>
                      <a:pt x="164" y="0"/>
                    </a:lnTo>
                    <a:cubicBezTo>
                      <a:pt x="127" y="0"/>
                      <a:pt x="97" y="30"/>
                      <a:pt x="97" y="67"/>
                    </a:cubicBezTo>
                    <a:lnTo>
                      <a:pt x="97" y="115"/>
                    </a:lnTo>
                    <a:lnTo>
                      <a:pt x="68" y="115"/>
                    </a:lnTo>
                    <a:cubicBezTo>
                      <a:pt x="31" y="115"/>
                      <a:pt x="0" y="145"/>
                      <a:pt x="0" y="183"/>
                    </a:cubicBezTo>
                    <a:lnTo>
                      <a:pt x="0" y="231"/>
                    </a:lnTo>
                    <a:lnTo>
                      <a:pt x="405" y="231"/>
                    </a:lnTo>
                    <a:lnTo>
                      <a:pt x="405" y="18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8150" lIns="90000" spcFirstLastPara="1" rIns="90000" wrap="square" tIns="381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48" name="Google Shape;648;p11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1" name="Google Shape;651;p13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652" name="Google Shape;652;p13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653" name="Google Shape;653;p13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4" name="Google Shape;654;p13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5" name="Google Shape;655;p13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3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7" name="Google Shape;657;p13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8" name="Google Shape;658;p13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3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0" name="Google Shape;660;p13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1" name="Google Shape;661;p13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3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3" name="Google Shape;663;p13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4" name="Google Shape;664;p13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5" name="Google Shape;665;p13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6" name="Google Shape;666;p13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7" name="Google Shape;667;p13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8" name="Google Shape;668;p13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9" name="Google Shape;669;p13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0" name="Google Shape;670;p13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1" name="Google Shape;671;p13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2" name="Google Shape;672;p13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3" name="Google Shape;673;p13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4" name="Google Shape;674;p13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5" name="Google Shape;675;p13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6" name="Google Shape;676;p13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7" name="Google Shape;677;p13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8" name="Google Shape;678;p13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79" name="Google Shape;679;p13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0" name="Google Shape;680;p13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1" name="Google Shape;681;p13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82" name="Google Shape;682;p13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683" name="Google Shape;683;p13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4" name="Google Shape;684;p13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5" name="Google Shape;685;p13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6" name="Google Shape;686;p13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7" name="Google Shape;687;p13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8" name="Google Shape;688;p13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89" name="Google Shape;689;p13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0" name="Google Shape;690;p13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1" name="Google Shape;691;p13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2" name="Google Shape;692;p13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3" name="Google Shape;693;p13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4" name="Google Shape;694;p13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5" name="Google Shape;695;p13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6" name="Google Shape;696;p13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7" name="Google Shape;697;p13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98" name="Google Shape;698;p13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699" name="Google Shape;699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0" name="Google Shape;700;p13"/>
          <p:cNvGrpSpPr/>
          <p:nvPr/>
        </p:nvGrpSpPr>
        <p:grpSpPr>
          <a:xfrm>
            <a:off x="8097025" y="550550"/>
            <a:ext cx="667512" cy="667512"/>
            <a:chOff x="7973575" y="363825"/>
            <a:chExt cx="914400" cy="914400"/>
          </a:xfrm>
        </p:grpSpPr>
        <p:sp>
          <p:nvSpPr>
            <p:cNvPr id="701" name="Google Shape;701;p13"/>
            <p:cNvSpPr/>
            <p:nvPr/>
          </p:nvSpPr>
          <p:spPr>
            <a:xfrm>
              <a:off x="7973575" y="363825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702" name="Google Shape;702;p13"/>
            <p:cNvGrpSpPr/>
            <p:nvPr/>
          </p:nvGrpSpPr>
          <p:grpSpPr>
            <a:xfrm>
              <a:off x="8156458" y="546706"/>
              <a:ext cx="548652" cy="548634"/>
              <a:chOff x="3562200" y="1137240"/>
              <a:chExt cx="378720" cy="380520"/>
            </a:xfrm>
          </p:grpSpPr>
          <p:sp>
            <p:nvSpPr>
              <p:cNvPr id="703" name="Google Shape;703;p13"/>
              <p:cNvSpPr/>
              <p:nvPr/>
            </p:nvSpPr>
            <p:spPr>
              <a:xfrm>
                <a:off x="3586680" y="1353600"/>
                <a:ext cx="329760" cy="164160"/>
              </a:xfrm>
              <a:custGeom>
                <a:rect b="b" l="l" r="r" t="t"/>
                <a:pathLst>
                  <a:path extrusionOk="0" h="456" w="916">
                    <a:moveTo>
                      <a:pt x="830" y="18"/>
                    </a:moveTo>
                    <a:lnTo>
                      <a:pt x="620" y="18"/>
                    </a:lnTo>
                    <a:cubicBezTo>
                      <a:pt x="606" y="95"/>
                      <a:pt x="539" y="153"/>
                      <a:pt x="458" y="153"/>
                    </a:cubicBezTo>
                    <a:cubicBezTo>
                      <a:pt x="378" y="153"/>
                      <a:pt x="310" y="95"/>
                      <a:pt x="296" y="18"/>
                    </a:cubicBezTo>
                    <a:lnTo>
                      <a:pt x="87" y="18"/>
                    </a:lnTo>
                    <a:cubicBezTo>
                      <a:pt x="56" y="18"/>
                      <a:pt x="27" y="12"/>
                      <a:pt x="0" y="0"/>
                    </a:cubicBezTo>
                    <a:lnTo>
                      <a:pt x="0" y="70"/>
                    </a:lnTo>
                    <a:cubicBezTo>
                      <a:pt x="0" y="87"/>
                      <a:pt x="14" y="101"/>
                      <a:pt x="31" y="101"/>
                    </a:cubicBezTo>
                    <a:lnTo>
                      <a:pt x="94" y="101"/>
                    </a:lnTo>
                    <a:cubicBezTo>
                      <a:pt x="102" y="129"/>
                      <a:pt x="114" y="156"/>
                      <a:pt x="129" y="181"/>
                    </a:cubicBezTo>
                    <a:lnTo>
                      <a:pt x="83" y="227"/>
                    </a:lnTo>
                    <a:cubicBezTo>
                      <a:pt x="71" y="239"/>
                      <a:pt x="71" y="259"/>
                      <a:pt x="83" y="271"/>
                    </a:cubicBezTo>
                    <a:lnTo>
                      <a:pt x="185" y="373"/>
                    </a:lnTo>
                    <a:cubicBezTo>
                      <a:pt x="197" y="385"/>
                      <a:pt x="217" y="385"/>
                      <a:pt x="229" y="373"/>
                    </a:cubicBezTo>
                    <a:lnTo>
                      <a:pt x="278" y="324"/>
                    </a:lnTo>
                    <a:cubicBezTo>
                      <a:pt x="302" y="337"/>
                      <a:pt x="328" y="348"/>
                      <a:pt x="355" y="355"/>
                    </a:cubicBezTo>
                    <a:lnTo>
                      <a:pt x="355" y="425"/>
                    </a:lnTo>
                    <a:cubicBezTo>
                      <a:pt x="355" y="442"/>
                      <a:pt x="369" y="456"/>
                      <a:pt x="386" y="456"/>
                    </a:cubicBezTo>
                    <a:lnTo>
                      <a:pt x="530" y="456"/>
                    </a:lnTo>
                    <a:cubicBezTo>
                      <a:pt x="547" y="456"/>
                      <a:pt x="561" y="442"/>
                      <a:pt x="561" y="425"/>
                    </a:cubicBezTo>
                    <a:lnTo>
                      <a:pt x="561" y="355"/>
                    </a:lnTo>
                    <a:cubicBezTo>
                      <a:pt x="588" y="348"/>
                      <a:pt x="614" y="337"/>
                      <a:pt x="638" y="324"/>
                    </a:cubicBezTo>
                    <a:lnTo>
                      <a:pt x="687" y="373"/>
                    </a:lnTo>
                    <a:cubicBezTo>
                      <a:pt x="699" y="385"/>
                      <a:pt x="719" y="385"/>
                      <a:pt x="731" y="373"/>
                    </a:cubicBezTo>
                    <a:lnTo>
                      <a:pt x="833" y="271"/>
                    </a:lnTo>
                    <a:cubicBezTo>
                      <a:pt x="845" y="259"/>
                      <a:pt x="845" y="239"/>
                      <a:pt x="833" y="227"/>
                    </a:cubicBezTo>
                    <a:lnTo>
                      <a:pt x="787" y="181"/>
                    </a:lnTo>
                    <a:cubicBezTo>
                      <a:pt x="802" y="156"/>
                      <a:pt x="814" y="129"/>
                      <a:pt x="823" y="101"/>
                    </a:cubicBezTo>
                    <a:lnTo>
                      <a:pt x="885" y="101"/>
                    </a:lnTo>
                    <a:cubicBezTo>
                      <a:pt x="902" y="101"/>
                      <a:pt x="916" y="87"/>
                      <a:pt x="916" y="70"/>
                    </a:cubicBezTo>
                    <a:lnTo>
                      <a:pt x="916" y="0"/>
                    </a:lnTo>
                    <a:cubicBezTo>
                      <a:pt x="890" y="12"/>
                      <a:pt x="860" y="18"/>
                      <a:pt x="830" y="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4" name="Google Shape;704;p13"/>
              <p:cNvSpPr/>
              <p:nvPr/>
            </p:nvSpPr>
            <p:spPr>
              <a:xfrm>
                <a:off x="3562200" y="1137240"/>
                <a:ext cx="378720" cy="200880"/>
              </a:xfrm>
              <a:custGeom>
                <a:rect b="b" l="l" r="r" t="t"/>
                <a:pathLst>
                  <a:path extrusionOk="0" h="558" w="1052">
                    <a:moveTo>
                      <a:pt x="911" y="249"/>
                    </a:moveTo>
                    <a:cubicBezTo>
                      <a:pt x="885" y="200"/>
                      <a:pt x="835" y="168"/>
                      <a:pt x="779" y="166"/>
                    </a:cubicBezTo>
                    <a:cubicBezTo>
                      <a:pt x="760" y="82"/>
                      <a:pt x="686" y="21"/>
                      <a:pt x="598" y="21"/>
                    </a:cubicBezTo>
                    <a:cubicBezTo>
                      <a:pt x="552" y="21"/>
                      <a:pt x="510" y="38"/>
                      <a:pt x="476" y="67"/>
                    </a:cubicBezTo>
                    <a:cubicBezTo>
                      <a:pt x="436" y="25"/>
                      <a:pt x="379" y="0"/>
                      <a:pt x="320" y="0"/>
                    </a:cubicBezTo>
                    <a:cubicBezTo>
                      <a:pt x="200" y="0"/>
                      <a:pt x="103" y="98"/>
                      <a:pt x="103" y="217"/>
                    </a:cubicBezTo>
                    <a:cubicBezTo>
                      <a:pt x="103" y="230"/>
                      <a:pt x="104" y="243"/>
                      <a:pt x="107" y="256"/>
                    </a:cubicBezTo>
                    <a:cubicBezTo>
                      <a:pt x="82" y="264"/>
                      <a:pt x="59" y="278"/>
                      <a:pt x="41" y="298"/>
                    </a:cubicBezTo>
                    <a:cubicBezTo>
                      <a:pt x="15" y="326"/>
                      <a:pt x="0" y="364"/>
                      <a:pt x="0" y="403"/>
                    </a:cubicBezTo>
                    <a:cubicBezTo>
                      <a:pt x="0" y="488"/>
                      <a:pt x="69" y="558"/>
                      <a:pt x="155" y="558"/>
                    </a:cubicBezTo>
                    <a:lnTo>
                      <a:pt x="495" y="558"/>
                    </a:lnTo>
                    <a:lnTo>
                      <a:pt x="495" y="374"/>
                    </a:lnTo>
                    <a:lnTo>
                      <a:pt x="465" y="404"/>
                    </a:lnTo>
                    <a:cubicBezTo>
                      <a:pt x="453" y="416"/>
                      <a:pt x="434" y="416"/>
                      <a:pt x="422" y="404"/>
                    </a:cubicBezTo>
                    <a:cubicBezTo>
                      <a:pt x="410" y="392"/>
                      <a:pt x="410" y="372"/>
                      <a:pt x="422" y="360"/>
                    </a:cubicBezTo>
                    <a:lnTo>
                      <a:pt x="504" y="278"/>
                    </a:lnTo>
                    <a:cubicBezTo>
                      <a:pt x="516" y="266"/>
                      <a:pt x="536" y="266"/>
                      <a:pt x="548" y="278"/>
                    </a:cubicBezTo>
                    <a:lnTo>
                      <a:pt x="631" y="360"/>
                    </a:lnTo>
                    <a:cubicBezTo>
                      <a:pt x="643" y="372"/>
                      <a:pt x="643" y="392"/>
                      <a:pt x="631" y="404"/>
                    </a:cubicBezTo>
                    <a:cubicBezTo>
                      <a:pt x="618" y="416"/>
                      <a:pt x="599" y="416"/>
                      <a:pt x="587" y="404"/>
                    </a:cubicBezTo>
                    <a:lnTo>
                      <a:pt x="557" y="374"/>
                    </a:lnTo>
                    <a:lnTo>
                      <a:pt x="557" y="558"/>
                    </a:lnTo>
                    <a:lnTo>
                      <a:pt x="898" y="558"/>
                    </a:lnTo>
                    <a:cubicBezTo>
                      <a:pt x="983" y="558"/>
                      <a:pt x="1052" y="488"/>
                      <a:pt x="1052" y="403"/>
                    </a:cubicBezTo>
                    <a:cubicBezTo>
                      <a:pt x="1052" y="322"/>
                      <a:pt x="990" y="255"/>
                      <a:pt x="911" y="24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05" name="Google Shape;705;p13"/>
          <p:cNvSpPr txBox="1"/>
          <p:nvPr>
            <p:ph type="title"/>
          </p:nvPr>
        </p:nvSpPr>
        <p:spPr>
          <a:xfrm>
            <a:off x="1648301" y="15075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6" name="Google Shape;706;p13"/>
          <p:cNvSpPr txBox="1"/>
          <p:nvPr>
            <p:ph idx="2" type="title"/>
          </p:nvPr>
        </p:nvSpPr>
        <p:spPr>
          <a:xfrm>
            <a:off x="5239625" y="15075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7" name="Google Shape;707;p13"/>
          <p:cNvSpPr txBox="1"/>
          <p:nvPr>
            <p:ph idx="1" type="subTitle"/>
          </p:nvPr>
        </p:nvSpPr>
        <p:spPr>
          <a:xfrm>
            <a:off x="1648303" y="21680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8" name="Google Shape;708;p13"/>
          <p:cNvSpPr txBox="1"/>
          <p:nvPr>
            <p:ph idx="3" type="subTitle"/>
          </p:nvPr>
        </p:nvSpPr>
        <p:spPr>
          <a:xfrm>
            <a:off x="5239627" y="21680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09" name="Google Shape;709;p13"/>
          <p:cNvSpPr txBox="1"/>
          <p:nvPr>
            <p:ph idx="4" type="title"/>
          </p:nvPr>
        </p:nvSpPr>
        <p:spPr>
          <a:xfrm>
            <a:off x="1648301" y="30320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0" name="Google Shape;710;p13"/>
          <p:cNvSpPr txBox="1"/>
          <p:nvPr>
            <p:ph idx="5" type="title"/>
          </p:nvPr>
        </p:nvSpPr>
        <p:spPr>
          <a:xfrm>
            <a:off x="5239625" y="30320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1" name="Google Shape;711;p13"/>
          <p:cNvSpPr txBox="1"/>
          <p:nvPr>
            <p:ph idx="6" type="subTitle"/>
          </p:nvPr>
        </p:nvSpPr>
        <p:spPr>
          <a:xfrm>
            <a:off x="1648327" y="36925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2" name="Google Shape;712;p13"/>
          <p:cNvSpPr txBox="1"/>
          <p:nvPr>
            <p:ph idx="7" type="subTitle"/>
          </p:nvPr>
        </p:nvSpPr>
        <p:spPr>
          <a:xfrm>
            <a:off x="5239631" y="36925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13" name="Google Shape;713;p13"/>
          <p:cNvSpPr txBox="1"/>
          <p:nvPr>
            <p:ph hasCustomPrompt="1" idx="8" type="title"/>
          </p:nvPr>
        </p:nvSpPr>
        <p:spPr>
          <a:xfrm>
            <a:off x="720010" y="1723337"/>
            <a:ext cx="775800" cy="77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4" name="Google Shape;714;p13"/>
          <p:cNvSpPr txBox="1"/>
          <p:nvPr>
            <p:ph hasCustomPrompt="1" idx="9" type="title"/>
          </p:nvPr>
        </p:nvSpPr>
        <p:spPr>
          <a:xfrm>
            <a:off x="720010" y="3250237"/>
            <a:ext cx="775800" cy="77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5" name="Google Shape;715;p13"/>
          <p:cNvSpPr txBox="1"/>
          <p:nvPr>
            <p:ph hasCustomPrompt="1" idx="13" type="title"/>
          </p:nvPr>
        </p:nvSpPr>
        <p:spPr>
          <a:xfrm>
            <a:off x="4311460" y="1723337"/>
            <a:ext cx="775800" cy="77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6" name="Google Shape;716;p13"/>
          <p:cNvSpPr txBox="1"/>
          <p:nvPr>
            <p:ph hasCustomPrompt="1" idx="14" type="title"/>
          </p:nvPr>
        </p:nvSpPr>
        <p:spPr>
          <a:xfrm>
            <a:off x="4311460" y="3250237"/>
            <a:ext cx="775800" cy="775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717" name="Google Shape;717;p13"/>
          <p:cNvSpPr txBox="1"/>
          <p:nvPr>
            <p:ph idx="15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8" name="Google Shape;718;p13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">
  <p:cSld name="CUSTOM_4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4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721" name="Google Shape;721;p14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722" name="Google Shape;722;p14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3" name="Google Shape;723;p14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4" name="Google Shape;724;p14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5" name="Google Shape;725;p14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6" name="Google Shape;726;p14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7" name="Google Shape;727;p14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8" name="Google Shape;728;p14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29" name="Google Shape;729;p14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0" name="Google Shape;730;p14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1" name="Google Shape;731;p14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2" name="Google Shape;732;p14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3" name="Google Shape;733;p14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4" name="Google Shape;734;p14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5" name="Google Shape;735;p14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6" name="Google Shape;736;p14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7" name="Google Shape;737;p14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8" name="Google Shape;738;p14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39" name="Google Shape;739;p14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0" name="Google Shape;740;p14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1" name="Google Shape;741;p14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2" name="Google Shape;742;p14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3" name="Google Shape;743;p14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4" name="Google Shape;744;p14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5" name="Google Shape;745;p14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6" name="Google Shape;746;p14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7" name="Google Shape;747;p14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8" name="Google Shape;748;p14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49" name="Google Shape;749;p14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0" name="Google Shape;750;p14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751" name="Google Shape;751;p14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752" name="Google Shape;752;p14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3" name="Google Shape;753;p14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4" name="Google Shape;754;p14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5" name="Google Shape;755;p14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14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7" name="Google Shape;757;p14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8" name="Google Shape;758;p14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9" name="Google Shape;759;p14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0" name="Google Shape;760;p14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1" name="Google Shape;761;p14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2" name="Google Shape;762;p14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3" name="Google Shape;763;p14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4" name="Google Shape;764;p14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5" name="Google Shape;765;p14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14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7" name="Google Shape;767;p14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768" name="Google Shape;76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0789" y="-12131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14"/>
          <p:cNvSpPr txBox="1"/>
          <p:nvPr>
            <p:ph hasCustomPrompt="1" type="title"/>
          </p:nvPr>
        </p:nvSpPr>
        <p:spPr>
          <a:xfrm>
            <a:off x="1033525" y="689124"/>
            <a:ext cx="3376200" cy="82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0" name="Google Shape;770;p14"/>
          <p:cNvSpPr txBox="1"/>
          <p:nvPr>
            <p:ph idx="1" type="subTitle"/>
          </p:nvPr>
        </p:nvSpPr>
        <p:spPr>
          <a:xfrm>
            <a:off x="1033525" y="160290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1" name="Google Shape;771;p14"/>
          <p:cNvSpPr txBox="1"/>
          <p:nvPr>
            <p:ph hasCustomPrompt="1" idx="2" type="title"/>
          </p:nvPr>
        </p:nvSpPr>
        <p:spPr>
          <a:xfrm>
            <a:off x="4734275" y="689124"/>
            <a:ext cx="3376200" cy="82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2" name="Google Shape;772;p14"/>
          <p:cNvSpPr txBox="1"/>
          <p:nvPr>
            <p:ph idx="3" type="subTitle"/>
          </p:nvPr>
        </p:nvSpPr>
        <p:spPr>
          <a:xfrm>
            <a:off x="4734275" y="1602909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3" name="Google Shape;773;p14"/>
          <p:cNvSpPr txBox="1"/>
          <p:nvPr>
            <p:ph hasCustomPrompt="1" idx="4" type="title"/>
          </p:nvPr>
        </p:nvSpPr>
        <p:spPr>
          <a:xfrm>
            <a:off x="4734275" y="3041099"/>
            <a:ext cx="3376200" cy="82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4" name="Google Shape;774;p14"/>
          <p:cNvSpPr txBox="1"/>
          <p:nvPr>
            <p:ph idx="5" type="subTitle"/>
          </p:nvPr>
        </p:nvSpPr>
        <p:spPr>
          <a:xfrm>
            <a:off x="4734275" y="395488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5" name="Google Shape;775;p14"/>
          <p:cNvSpPr txBox="1"/>
          <p:nvPr>
            <p:ph hasCustomPrompt="1" idx="6" type="title"/>
          </p:nvPr>
        </p:nvSpPr>
        <p:spPr>
          <a:xfrm>
            <a:off x="1033525" y="3041099"/>
            <a:ext cx="3376200" cy="825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776" name="Google Shape;776;p14"/>
          <p:cNvSpPr txBox="1"/>
          <p:nvPr>
            <p:ph idx="7" type="subTitle"/>
          </p:nvPr>
        </p:nvSpPr>
        <p:spPr>
          <a:xfrm>
            <a:off x="1033525" y="3954884"/>
            <a:ext cx="3376200" cy="4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7" name="Google Shape;777;p14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"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9" name="Google Shape;779;p15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780" name="Google Shape;780;p15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781" name="Google Shape;781;p15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2" name="Google Shape;782;p15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3" name="Google Shape;783;p15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4" name="Google Shape;784;p15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5" name="Google Shape;785;p15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6" name="Google Shape;786;p15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7" name="Google Shape;787;p15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8" name="Google Shape;788;p15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9" name="Google Shape;789;p15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0" name="Google Shape;790;p15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1" name="Google Shape;791;p15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15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3" name="Google Shape;793;p15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4" name="Google Shape;794;p15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5" name="Google Shape;795;p15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15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7" name="Google Shape;797;p15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8" name="Google Shape;798;p15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9" name="Google Shape;799;p15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0" name="Google Shape;800;p15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1" name="Google Shape;801;p15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2" name="Google Shape;802;p15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15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4" name="Google Shape;804;p15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5" name="Google Shape;805;p15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6" name="Google Shape;806;p15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15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8" name="Google Shape;808;p15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9" name="Google Shape;809;p15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10" name="Google Shape;810;p15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811" name="Google Shape;811;p15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2" name="Google Shape;812;p15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3" name="Google Shape;813;p15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4" name="Google Shape;814;p15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5" name="Google Shape;815;p15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6" name="Google Shape;816;p15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15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8" name="Google Shape;818;p15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9" name="Google Shape;819;p15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0" name="Google Shape;820;p15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15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2" name="Google Shape;822;p15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3" name="Google Shape;823;p15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4" name="Google Shape;824;p15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5" name="Google Shape;825;p15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6" name="Google Shape;826;p15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827" name="Google Shape;827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3017986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8" name="Google Shape;828;p15"/>
          <p:cNvSpPr txBox="1"/>
          <p:nvPr>
            <p:ph type="title"/>
          </p:nvPr>
        </p:nvSpPr>
        <p:spPr>
          <a:xfrm>
            <a:off x="1206950" y="1560700"/>
            <a:ext cx="2878500" cy="44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29" name="Google Shape;829;p15"/>
          <p:cNvSpPr txBox="1"/>
          <p:nvPr>
            <p:ph idx="2" type="title"/>
          </p:nvPr>
        </p:nvSpPr>
        <p:spPr>
          <a:xfrm>
            <a:off x="5058542" y="1560700"/>
            <a:ext cx="2878500" cy="44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0" name="Google Shape;830;p15"/>
          <p:cNvSpPr txBox="1"/>
          <p:nvPr>
            <p:ph idx="1" type="subTitle"/>
          </p:nvPr>
        </p:nvSpPr>
        <p:spPr>
          <a:xfrm>
            <a:off x="1206950" y="2003800"/>
            <a:ext cx="2878500" cy="82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1" name="Google Shape;831;p15"/>
          <p:cNvSpPr txBox="1"/>
          <p:nvPr>
            <p:ph idx="3" type="subTitle"/>
          </p:nvPr>
        </p:nvSpPr>
        <p:spPr>
          <a:xfrm>
            <a:off x="5058528" y="2003800"/>
            <a:ext cx="2878500" cy="82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2" name="Google Shape;832;p15"/>
          <p:cNvSpPr txBox="1"/>
          <p:nvPr>
            <p:ph idx="4" type="title"/>
          </p:nvPr>
        </p:nvSpPr>
        <p:spPr>
          <a:xfrm>
            <a:off x="1206950" y="3095092"/>
            <a:ext cx="2878500" cy="44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3" name="Google Shape;833;p15"/>
          <p:cNvSpPr txBox="1"/>
          <p:nvPr>
            <p:ph idx="5" type="title"/>
          </p:nvPr>
        </p:nvSpPr>
        <p:spPr>
          <a:xfrm>
            <a:off x="5058542" y="3095092"/>
            <a:ext cx="2878500" cy="44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4" name="Google Shape;834;p15"/>
          <p:cNvSpPr txBox="1"/>
          <p:nvPr>
            <p:ph idx="6" type="subTitle"/>
          </p:nvPr>
        </p:nvSpPr>
        <p:spPr>
          <a:xfrm>
            <a:off x="1206950" y="3538300"/>
            <a:ext cx="2878500" cy="82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5" name="Google Shape;835;p15"/>
          <p:cNvSpPr txBox="1"/>
          <p:nvPr>
            <p:ph idx="7" type="subTitle"/>
          </p:nvPr>
        </p:nvSpPr>
        <p:spPr>
          <a:xfrm>
            <a:off x="5058528" y="3538300"/>
            <a:ext cx="2878500" cy="820200"/>
          </a:xfrm>
          <a:prstGeom prst="rect">
            <a:avLst/>
          </a:prstGeom>
          <a:solidFill>
            <a:schemeClr val="accent6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15"/>
          <p:cNvSpPr txBox="1"/>
          <p:nvPr>
            <p:ph idx="8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837" name="Google Shape;837;p15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838" name="Google Shape;838;p15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39" name="Google Shape;839;p15"/>
            <p:cNvGrpSpPr/>
            <p:nvPr/>
          </p:nvGrpSpPr>
          <p:grpSpPr>
            <a:xfrm>
              <a:off x="8205620" y="680604"/>
              <a:ext cx="393345" cy="393345"/>
              <a:chOff x="6098760" y="2636280"/>
              <a:chExt cx="369720" cy="369720"/>
            </a:xfrm>
          </p:grpSpPr>
          <p:sp>
            <p:nvSpPr>
              <p:cNvPr id="840" name="Google Shape;840;p15"/>
              <p:cNvSpPr/>
              <p:nvPr/>
            </p:nvSpPr>
            <p:spPr>
              <a:xfrm>
                <a:off x="6163920" y="2708280"/>
                <a:ext cx="122760" cy="115560"/>
              </a:xfrm>
              <a:custGeom>
                <a:rect b="b" l="l" r="r" t="t"/>
                <a:pathLst>
                  <a:path extrusionOk="0" h="321" w="341">
                    <a:moveTo>
                      <a:pt x="205" y="0"/>
                    </a:moveTo>
                    <a:cubicBezTo>
                      <a:pt x="163" y="38"/>
                      <a:pt x="108" y="60"/>
                      <a:pt x="50" y="60"/>
                    </a:cubicBezTo>
                    <a:lnTo>
                      <a:pt x="0" y="60"/>
                    </a:lnTo>
                    <a:lnTo>
                      <a:pt x="0" y="151"/>
                    </a:lnTo>
                    <a:cubicBezTo>
                      <a:pt x="0" y="196"/>
                      <a:pt x="17" y="239"/>
                      <a:pt x="50" y="271"/>
                    </a:cubicBezTo>
                    <a:cubicBezTo>
                      <a:pt x="82" y="303"/>
                      <a:pt x="125" y="321"/>
                      <a:pt x="170" y="321"/>
                    </a:cubicBezTo>
                    <a:cubicBezTo>
                      <a:pt x="216" y="321"/>
                      <a:pt x="259" y="303"/>
                      <a:pt x="291" y="271"/>
                    </a:cubicBezTo>
                    <a:cubicBezTo>
                      <a:pt x="323" y="239"/>
                      <a:pt x="341" y="196"/>
                      <a:pt x="341" y="151"/>
                    </a:cubicBezTo>
                    <a:lnTo>
                      <a:pt x="341" y="60"/>
                    </a:lnTo>
                    <a:lnTo>
                      <a:pt x="331" y="60"/>
                    </a:lnTo>
                    <a:cubicBezTo>
                      <a:pt x="281" y="60"/>
                      <a:pt x="235" y="38"/>
                      <a:pt x="2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15"/>
              <p:cNvSpPr/>
              <p:nvPr/>
            </p:nvSpPr>
            <p:spPr>
              <a:xfrm>
                <a:off x="6134760" y="2636280"/>
                <a:ext cx="151920" cy="72000"/>
              </a:xfrm>
              <a:custGeom>
                <a:rect b="b" l="l" r="r" t="t"/>
                <a:pathLst>
                  <a:path extrusionOk="0" h="200" w="422">
                    <a:moveTo>
                      <a:pt x="101" y="200"/>
                    </a:moveTo>
                    <a:lnTo>
                      <a:pt x="131" y="200"/>
                    </a:lnTo>
                    <a:cubicBezTo>
                      <a:pt x="184" y="200"/>
                      <a:pt x="235" y="175"/>
                      <a:pt x="267" y="132"/>
                    </a:cubicBezTo>
                    <a:cubicBezTo>
                      <a:pt x="273" y="124"/>
                      <a:pt x="284" y="119"/>
                      <a:pt x="294" y="120"/>
                    </a:cubicBezTo>
                    <a:cubicBezTo>
                      <a:pt x="304" y="121"/>
                      <a:pt x="314" y="127"/>
                      <a:pt x="318" y="137"/>
                    </a:cubicBezTo>
                    <a:lnTo>
                      <a:pt x="322" y="145"/>
                    </a:lnTo>
                    <a:cubicBezTo>
                      <a:pt x="339" y="179"/>
                      <a:pt x="374" y="200"/>
                      <a:pt x="412" y="200"/>
                    </a:cubicBezTo>
                    <a:lnTo>
                      <a:pt x="422" y="200"/>
                    </a:lnTo>
                    <a:lnTo>
                      <a:pt x="422" y="90"/>
                    </a:lnTo>
                    <a:cubicBezTo>
                      <a:pt x="422" y="40"/>
                      <a:pt x="381" y="0"/>
                      <a:pt x="331" y="0"/>
                    </a:cubicBezTo>
                    <a:lnTo>
                      <a:pt x="101" y="0"/>
                    </a:lnTo>
                    <a:cubicBezTo>
                      <a:pt x="45" y="0"/>
                      <a:pt x="0" y="44"/>
                      <a:pt x="0" y="100"/>
                    </a:cubicBezTo>
                    <a:cubicBezTo>
                      <a:pt x="0" y="155"/>
                      <a:pt x="45" y="200"/>
                      <a:pt x="101" y="2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7000" lIns="90000" spcFirstLastPara="1" rIns="90000" wrap="square" tIns="27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15"/>
              <p:cNvSpPr/>
              <p:nvPr/>
            </p:nvSpPr>
            <p:spPr>
              <a:xfrm>
                <a:off x="6199920" y="2841480"/>
                <a:ext cx="50400" cy="47520"/>
              </a:xfrm>
              <a:custGeom>
                <a:rect b="b" l="l" r="r" t="t"/>
                <a:pathLst>
                  <a:path extrusionOk="0" h="132" w="140">
                    <a:moveTo>
                      <a:pt x="0" y="0"/>
                    </a:moveTo>
                    <a:lnTo>
                      <a:pt x="0" y="61"/>
                    </a:lnTo>
                    <a:cubicBezTo>
                      <a:pt x="0" y="100"/>
                      <a:pt x="31" y="132"/>
                      <a:pt x="70" y="132"/>
                    </a:cubicBezTo>
                    <a:cubicBezTo>
                      <a:pt x="109" y="132"/>
                      <a:pt x="140" y="100"/>
                      <a:pt x="140" y="61"/>
                    </a:cubicBezTo>
                    <a:lnTo>
                      <a:pt x="140" y="0"/>
                    </a:lnTo>
                    <a:cubicBezTo>
                      <a:pt x="118" y="8"/>
                      <a:pt x="94" y="11"/>
                      <a:pt x="70" y="11"/>
                    </a:cubicBezTo>
                    <a:cubicBezTo>
                      <a:pt x="46" y="11"/>
                      <a:pt x="22" y="8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500" lIns="90000" spcFirstLastPara="1" rIns="90000" wrap="square" tIns="2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15"/>
              <p:cNvSpPr/>
              <p:nvPr/>
            </p:nvSpPr>
            <p:spPr>
              <a:xfrm>
                <a:off x="6393960" y="2954880"/>
                <a:ext cx="20880" cy="42480"/>
              </a:xfrm>
              <a:custGeom>
                <a:rect b="b" l="l" r="r" t="t"/>
                <a:pathLst>
                  <a:path extrusionOk="0" h="118" w="58">
                    <a:moveTo>
                      <a:pt x="29" y="118"/>
                    </a:moveTo>
                    <a:cubicBezTo>
                      <a:pt x="39" y="105"/>
                      <a:pt x="55" y="65"/>
                      <a:pt x="58" y="0"/>
                    </a:cubicBezTo>
                    <a:lnTo>
                      <a:pt x="0" y="0"/>
                    </a:lnTo>
                    <a:cubicBezTo>
                      <a:pt x="4" y="65"/>
                      <a:pt x="19" y="105"/>
                      <a:pt x="29" y="1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15"/>
              <p:cNvSpPr/>
              <p:nvPr/>
            </p:nvSpPr>
            <p:spPr>
              <a:xfrm>
                <a:off x="6393960" y="2890800"/>
                <a:ext cx="20880" cy="42480"/>
              </a:xfrm>
              <a:custGeom>
                <a:rect b="b" l="l" r="r" t="t"/>
                <a:pathLst>
                  <a:path extrusionOk="0" h="118" w="58">
                    <a:moveTo>
                      <a:pt x="0" y="118"/>
                    </a:moveTo>
                    <a:lnTo>
                      <a:pt x="58" y="118"/>
                    </a:lnTo>
                    <a:cubicBezTo>
                      <a:pt x="55" y="52"/>
                      <a:pt x="39" y="12"/>
                      <a:pt x="29" y="0"/>
                    </a:cubicBezTo>
                    <a:cubicBezTo>
                      <a:pt x="19" y="12"/>
                      <a:pt x="4" y="52"/>
                      <a:pt x="0" y="11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15"/>
              <p:cNvSpPr/>
              <p:nvPr/>
            </p:nvSpPr>
            <p:spPr>
              <a:xfrm>
                <a:off x="6424560" y="2882160"/>
                <a:ext cx="43920" cy="51120"/>
              </a:xfrm>
              <a:custGeom>
                <a:rect b="b" l="l" r="r" t="t"/>
                <a:pathLst>
                  <a:path extrusionOk="0" h="142" w="122">
                    <a:moveTo>
                      <a:pt x="122" y="142"/>
                    </a:moveTo>
                    <a:cubicBezTo>
                      <a:pt x="111" y="75"/>
                      <a:pt x="63" y="21"/>
                      <a:pt x="0" y="0"/>
                    </a:cubicBezTo>
                    <a:cubicBezTo>
                      <a:pt x="20" y="34"/>
                      <a:pt x="31" y="87"/>
                      <a:pt x="34" y="142"/>
                    </a:cubicBezTo>
                    <a:lnTo>
                      <a:pt x="122" y="142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15"/>
              <p:cNvSpPr/>
              <p:nvPr/>
            </p:nvSpPr>
            <p:spPr>
              <a:xfrm>
                <a:off x="6340320" y="2882160"/>
                <a:ext cx="43920" cy="51120"/>
              </a:xfrm>
              <a:custGeom>
                <a:rect b="b" l="l" r="r" t="t"/>
                <a:pathLst>
                  <a:path extrusionOk="0" h="142" w="122">
                    <a:moveTo>
                      <a:pt x="0" y="142"/>
                    </a:moveTo>
                    <a:lnTo>
                      <a:pt x="89" y="142"/>
                    </a:lnTo>
                    <a:cubicBezTo>
                      <a:pt x="92" y="87"/>
                      <a:pt x="102" y="34"/>
                      <a:pt x="122" y="0"/>
                    </a:cubicBezTo>
                    <a:cubicBezTo>
                      <a:pt x="59" y="21"/>
                      <a:pt x="11" y="75"/>
                      <a:pt x="0" y="1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15"/>
              <p:cNvSpPr/>
              <p:nvPr/>
            </p:nvSpPr>
            <p:spPr>
              <a:xfrm>
                <a:off x="6340320" y="2954880"/>
                <a:ext cx="43920" cy="51120"/>
              </a:xfrm>
              <a:custGeom>
                <a:rect b="b" l="l" r="r" t="t"/>
                <a:pathLst>
                  <a:path extrusionOk="0" h="142" w="122">
                    <a:moveTo>
                      <a:pt x="0" y="0"/>
                    </a:moveTo>
                    <a:cubicBezTo>
                      <a:pt x="11" y="67"/>
                      <a:pt x="59" y="121"/>
                      <a:pt x="122" y="142"/>
                    </a:cubicBezTo>
                    <a:cubicBezTo>
                      <a:pt x="102" y="107"/>
                      <a:pt x="92" y="55"/>
                      <a:pt x="89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15"/>
              <p:cNvSpPr/>
              <p:nvPr/>
            </p:nvSpPr>
            <p:spPr>
              <a:xfrm>
                <a:off x="6424560" y="2954880"/>
                <a:ext cx="43920" cy="51120"/>
              </a:xfrm>
              <a:custGeom>
                <a:rect b="b" l="l" r="r" t="t"/>
                <a:pathLst>
                  <a:path extrusionOk="0" h="142" w="122">
                    <a:moveTo>
                      <a:pt x="0" y="142"/>
                    </a:moveTo>
                    <a:cubicBezTo>
                      <a:pt x="63" y="121"/>
                      <a:pt x="111" y="67"/>
                      <a:pt x="122" y="0"/>
                    </a:cubicBezTo>
                    <a:lnTo>
                      <a:pt x="34" y="0"/>
                    </a:lnTo>
                    <a:cubicBezTo>
                      <a:pt x="31" y="55"/>
                      <a:pt x="20" y="107"/>
                      <a:pt x="0" y="14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15"/>
              <p:cNvSpPr/>
              <p:nvPr/>
            </p:nvSpPr>
            <p:spPr>
              <a:xfrm>
                <a:off x="6098760" y="2852640"/>
                <a:ext cx="245160" cy="153360"/>
              </a:xfrm>
              <a:custGeom>
                <a:rect b="b" l="l" r="r" t="t"/>
                <a:pathLst>
                  <a:path extrusionOk="0" h="426" w="681">
                    <a:moveTo>
                      <a:pt x="679" y="84"/>
                    </a:moveTo>
                    <a:cubicBezTo>
                      <a:pt x="671" y="71"/>
                      <a:pt x="662" y="59"/>
                      <a:pt x="651" y="49"/>
                    </a:cubicBezTo>
                    <a:cubicBezTo>
                      <a:pt x="619" y="17"/>
                      <a:pt x="576" y="0"/>
                      <a:pt x="532" y="0"/>
                    </a:cubicBezTo>
                    <a:lnTo>
                      <a:pt x="482" y="0"/>
                    </a:lnTo>
                    <a:lnTo>
                      <a:pt x="482" y="30"/>
                    </a:lnTo>
                    <a:cubicBezTo>
                      <a:pt x="482" y="102"/>
                      <a:pt x="423" y="161"/>
                      <a:pt x="351" y="161"/>
                    </a:cubicBezTo>
                    <a:cubicBezTo>
                      <a:pt x="279" y="161"/>
                      <a:pt x="221" y="102"/>
                      <a:pt x="221" y="30"/>
                    </a:cubicBezTo>
                    <a:lnTo>
                      <a:pt x="221" y="0"/>
                    </a:lnTo>
                    <a:lnTo>
                      <a:pt x="171" y="0"/>
                    </a:lnTo>
                    <a:cubicBezTo>
                      <a:pt x="77" y="0"/>
                      <a:pt x="0" y="77"/>
                      <a:pt x="0" y="171"/>
                    </a:cubicBezTo>
                    <a:lnTo>
                      <a:pt x="0" y="395"/>
                    </a:lnTo>
                    <a:cubicBezTo>
                      <a:pt x="0" y="412"/>
                      <a:pt x="14" y="426"/>
                      <a:pt x="30" y="426"/>
                    </a:cubicBezTo>
                    <a:lnTo>
                      <a:pt x="121" y="426"/>
                    </a:lnTo>
                    <a:lnTo>
                      <a:pt x="121" y="261"/>
                    </a:lnTo>
                    <a:cubicBezTo>
                      <a:pt x="121" y="244"/>
                      <a:pt x="134" y="231"/>
                      <a:pt x="151" y="231"/>
                    </a:cubicBezTo>
                    <a:cubicBezTo>
                      <a:pt x="167" y="231"/>
                      <a:pt x="181" y="244"/>
                      <a:pt x="181" y="261"/>
                    </a:cubicBezTo>
                    <a:lnTo>
                      <a:pt x="181" y="426"/>
                    </a:lnTo>
                    <a:lnTo>
                      <a:pt x="522" y="426"/>
                    </a:lnTo>
                    <a:lnTo>
                      <a:pt x="522" y="261"/>
                    </a:lnTo>
                    <a:cubicBezTo>
                      <a:pt x="522" y="244"/>
                      <a:pt x="535" y="231"/>
                      <a:pt x="552" y="231"/>
                    </a:cubicBezTo>
                    <a:cubicBezTo>
                      <a:pt x="568" y="231"/>
                      <a:pt x="582" y="244"/>
                      <a:pt x="582" y="261"/>
                    </a:cubicBezTo>
                    <a:lnTo>
                      <a:pt x="582" y="426"/>
                    </a:lnTo>
                    <a:lnTo>
                      <a:pt x="681" y="426"/>
                    </a:lnTo>
                    <a:cubicBezTo>
                      <a:pt x="636" y="382"/>
                      <a:pt x="608" y="321"/>
                      <a:pt x="608" y="254"/>
                    </a:cubicBezTo>
                    <a:cubicBezTo>
                      <a:pt x="608" y="188"/>
                      <a:pt x="635" y="128"/>
                      <a:pt x="679" y="8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50" name="Google Shape;850;p15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5"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2" name="Google Shape;852;p16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853" name="Google Shape;853;p16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854" name="Google Shape;854;p16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16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6" name="Google Shape;856;p16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7" name="Google Shape;857;p16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8" name="Google Shape;858;p16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16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0" name="Google Shape;860;p16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1" name="Google Shape;861;p16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2" name="Google Shape;862;p16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3" name="Google Shape;863;p16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4" name="Google Shape;864;p16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5" name="Google Shape;865;p16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6" name="Google Shape;866;p16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7" name="Google Shape;867;p16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8" name="Google Shape;868;p16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9" name="Google Shape;869;p16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0" name="Google Shape;870;p16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1" name="Google Shape;871;p16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2" name="Google Shape;872;p16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3" name="Google Shape;873;p16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4" name="Google Shape;874;p16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5" name="Google Shape;875;p16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6" name="Google Shape;876;p16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7" name="Google Shape;877;p16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16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9" name="Google Shape;879;p16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0" name="Google Shape;880;p16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1" name="Google Shape;881;p16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16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883" name="Google Shape;883;p16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884" name="Google Shape;884;p16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5" name="Google Shape;885;p16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6" name="Google Shape;886;p16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7" name="Google Shape;887;p16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8" name="Google Shape;888;p16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9" name="Google Shape;889;p16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0" name="Google Shape;890;p16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16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2" name="Google Shape;892;p16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3" name="Google Shape;893;p16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4" name="Google Shape;894;p16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16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6" name="Google Shape;896;p16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7" name="Google Shape;897;p16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8" name="Google Shape;898;p16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9" name="Google Shape;899;p16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900" name="Google Shape;900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3017986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16"/>
          <p:cNvSpPr txBox="1"/>
          <p:nvPr>
            <p:ph type="title"/>
          </p:nvPr>
        </p:nvSpPr>
        <p:spPr>
          <a:xfrm>
            <a:off x="720000" y="1523623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2" name="Google Shape;902;p16"/>
          <p:cNvSpPr txBox="1"/>
          <p:nvPr>
            <p:ph idx="2" type="title"/>
          </p:nvPr>
        </p:nvSpPr>
        <p:spPr>
          <a:xfrm>
            <a:off x="3440470" y="1523623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3" name="Google Shape;903;p16"/>
          <p:cNvSpPr txBox="1"/>
          <p:nvPr>
            <p:ph idx="1" type="subTitle"/>
          </p:nvPr>
        </p:nvSpPr>
        <p:spPr>
          <a:xfrm>
            <a:off x="720000" y="2065848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4" name="Google Shape;904;p16"/>
          <p:cNvSpPr txBox="1"/>
          <p:nvPr>
            <p:ph idx="3" type="subTitle"/>
          </p:nvPr>
        </p:nvSpPr>
        <p:spPr>
          <a:xfrm>
            <a:off x="3440461" y="2065848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5" name="Google Shape;905;p16"/>
          <p:cNvSpPr txBox="1"/>
          <p:nvPr>
            <p:ph idx="4" type="title"/>
          </p:nvPr>
        </p:nvSpPr>
        <p:spPr>
          <a:xfrm>
            <a:off x="720000" y="3177511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6" name="Google Shape;906;p16"/>
          <p:cNvSpPr txBox="1"/>
          <p:nvPr>
            <p:ph idx="5" type="title"/>
          </p:nvPr>
        </p:nvSpPr>
        <p:spPr>
          <a:xfrm>
            <a:off x="3440470" y="3177511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7" name="Google Shape;907;p16"/>
          <p:cNvSpPr txBox="1"/>
          <p:nvPr>
            <p:ph idx="6" type="subTitle"/>
          </p:nvPr>
        </p:nvSpPr>
        <p:spPr>
          <a:xfrm>
            <a:off x="720000" y="3719611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8" name="Google Shape;908;p16"/>
          <p:cNvSpPr txBox="1"/>
          <p:nvPr>
            <p:ph idx="7" type="subTitle"/>
          </p:nvPr>
        </p:nvSpPr>
        <p:spPr>
          <a:xfrm>
            <a:off x="3440461" y="3719611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9" name="Google Shape;909;p16"/>
          <p:cNvSpPr txBox="1"/>
          <p:nvPr>
            <p:ph idx="8" type="title"/>
          </p:nvPr>
        </p:nvSpPr>
        <p:spPr>
          <a:xfrm>
            <a:off x="6160945" y="1523623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0" name="Google Shape;910;p16"/>
          <p:cNvSpPr txBox="1"/>
          <p:nvPr>
            <p:ph idx="9" type="subTitle"/>
          </p:nvPr>
        </p:nvSpPr>
        <p:spPr>
          <a:xfrm>
            <a:off x="6160927" y="2065848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1" name="Google Shape;911;p16"/>
          <p:cNvSpPr txBox="1"/>
          <p:nvPr>
            <p:ph idx="13" type="title"/>
          </p:nvPr>
        </p:nvSpPr>
        <p:spPr>
          <a:xfrm>
            <a:off x="6160945" y="3177511"/>
            <a:ext cx="2263200" cy="542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2" name="Google Shape;912;p16"/>
          <p:cNvSpPr txBox="1"/>
          <p:nvPr>
            <p:ph idx="14" type="subTitle"/>
          </p:nvPr>
        </p:nvSpPr>
        <p:spPr>
          <a:xfrm>
            <a:off x="6160927" y="3719611"/>
            <a:ext cx="2263200" cy="711300"/>
          </a:xfrm>
          <a:prstGeom prst="rect">
            <a:avLst/>
          </a:prstGeom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242424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3" name="Google Shape;913;p16"/>
          <p:cNvSpPr txBox="1"/>
          <p:nvPr>
            <p:ph idx="15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14" name="Google Shape;914;p16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915" name="Google Shape;915;p16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16" name="Google Shape;916;p16"/>
            <p:cNvGrpSpPr/>
            <p:nvPr/>
          </p:nvGrpSpPr>
          <p:grpSpPr>
            <a:xfrm>
              <a:off x="8183312" y="658071"/>
              <a:ext cx="437986" cy="438396"/>
              <a:chOff x="5276880" y="2628360"/>
              <a:chExt cx="384840" cy="385200"/>
            </a:xfrm>
          </p:grpSpPr>
          <p:sp>
            <p:nvSpPr>
              <p:cNvPr id="917" name="Google Shape;917;p16"/>
              <p:cNvSpPr/>
              <p:nvPr/>
            </p:nvSpPr>
            <p:spPr>
              <a:xfrm>
                <a:off x="5411880" y="2953440"/>
                <a:ext cx="249840" cy="60120"/>
              </a:xfrm>
              <a:custGeom>
                <a:rect b="b" l="l" r="r" t="t"/>
                <a:pathLst>
                  <a:path extrusionOk="0" h="167" w="694">
                    <a:moveTo>
                      <a:pt x="663" y="0"/>
                    </a:moveTo>
                    <a:lnTo>
                      <a:pt x="57" y="0"/>
                    </a:lnTo>
                    <a:cubicBezTo>
                      <a:pt x="40" y="0"/>
                      <a:pt x="26" y="14"/>
                      <a:pt x="26" y="31"/>
                    </a:cubicBezTo>
                    <a:lnTo>
                      <a:pt x="26" y="83"/>
                    </a:lnTo>
                    <a:cubicBezTo>
                      <a:pt x="26" y="114"/>
                      <a:pt x="16" y="143"/>
                      <a:pt x="0" y="167"/>
                    </a:cubicBezTo>
                    <a:lnTo>
                      <a:pt x="611" y="167"/>
                    </a:lnTo>
                    <a:cubicBezTo>
                      <a:pt x="657" y="167"/>
                      <a:pt x="694" y="129"/>
                      <a:pt x="694" y="83"/>
                    </a:cubicBezTo>
                    <a:lnTo>
                      <a:pt x="694" y="31"/>
                    </a:lnTo>
                    <a:cubicBezTo>
                      <a:pt x="694" y="14"/>
                      <a:pt x="680" y="0"/>
                      <a:pt x="66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5100" lIns="90000" spcFirstLastPara="1" rIns="90000" wrap="square" tIns="15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8" name="Google Shape;918;p16"/>
              <p:cNvSpPr/>
              <p:nvPr/>
            </p:nvSpPr>
            <p:spPr>
              <a:xfrm>
                <a:off x="5306760" y="2722320"/>
                <a:ext cx="150480" cy="150480"/>
              </a:xfrm>
              <a:custGeom>
                <a:rect b="b" l="l" r="r" t="t"/>
                <a:pathLst>
                  <a:path extrusionOk="0" h="418" w="418">
                    <a:moveTo>
                      <a:pt x="418" y="209"/>
                    </a:moveTo>
                    <a:cubicBezTo>
                      <a:pt x="418" y="325"/>
                      <a:pt x="325" y="418"/>
                      <a:pt x="209" y="418"/>
                    </a:cubicBezTo>
                    <a:cubicBezTo>
                      <a:pt x="94" y="418"/>
                      <a:pt x="0" y="325"/>
                      <a:pt x="0" y="209"/>
                    </a:cubicBezTo>
                    <a:cubicBezTo>
                      <a:pt x="0" y="94"/>
                      <a:pt x="94" y="0"/>
                      <a:pt x="209" y="0"/>
                    </a:cubicBezTo>
                    <a:cubicBezTo>
                      <a:pt x="325" y="0"/>
                      <a:pt x="418" y="94"/>
                      <a:pt x="418" y="20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19" name="Google Shape;919;p16"/>
              <p:cNvSpPr/>
              <p:nvPr/>
            </p:nvSpPr>
            <p:spPr>
              <a:xfrm>
                <a:off x="5338440" y="2628360"/>
                <a:ext cx="278280" cy="385200"/>
              </a:xfrm>
              <a:custGeom>
                <a:rect b="b" l="l" r="r" t="t"/>
                <a:pathLst>
                  <a:path extrusionOk="0" h="1070" w="773">
                    <a:moveTo>
                      <a:pt x="491" y="188"/>
                    </a:moveTo>
                    <a:lnTo>
                      <a:pt x="282" y="188"/>
                    </a:lnTo>
                    <a:cubicBezTo>
                      <a:pt x="265" y="188"/>
                      <a:pt x="251" y="174"/>
                      <a:pt x="251" y="157"/>
                    </a:cubicBezTo>
                    <a:cubicBezTo>
                      <a:pt x="251" y="140"/>
                      <a:pt x="265" y="126"/>
                      <a:pt x="282" y="126"/>
                    </a:cubicBezTo>
                    <a:lnTo>
                      <a:pt x="491" y="126"/>
                    </a:lnTo>
                    <a:cubicBezTo>
                      <a:pt x="508" y="126"/>
                      <a:pt x="522" y="140"/>
                      <a:pt x="522" y="157"/>
                    </a:cubicBezTo>
                    <a:cubicBezTo>
                      <a:pt x="522" y="174"/>
                      <a:pt x="508" y="188"/>
                      <a:pt x="491" y="188"/>
                    </a:cubicBezTo>
                    <a:moveTo>
                      <a:pt x="773" y="840"/>
                    </a:moveTo>
                    <a:lnTo>
                      <a:pt x="773" y="32"/>
                    </a:lnTo>
                    <a:cubicBezTo>
                      <a:pt x="773" y="14"/>
                      <a:pt x="759" y="0"/>
                      <a:pt x="742" y="0"/>
                    </a:cubicBezTo>
                    <a:lnTo>
                      <a:pt x="31" y="0"/>
                    </a:lnTo>
                    <a:cubicBezTo>
                      <a:pt x="14" y="0"/>
                      <a:pt x="0" y="14"/>
                      <a:pt x="0" y="32"/>
                    </a:cubicBezTo>
                    <a:lnTo>
                      <a:pt x="0" y="227"/>
                    </a:lnTo>
                    <a:cubicBezTo>
                      <a:pt x="79" y="188"/>
                      <a:pt x="175" y="188"/>
                      <a:pt x="257" y="235"/>
                    </a:cubicBezTo>
                    <a:cubicBezTo>
                      <a:pt x="266" y="240"/>
                      <a:pt x="274" y="245"/>
                      <a:pt x="281" y="251"/>
                    </a:cubicBezTo>
                    <a:lnTo>
                      <a:pt x="616" y="251"/>
                    </a:lnTo>
                    <a:cubicBezTo>
                      <a:pt x="634" y="251"/>
                      <a:pt x="648" y="265"/>
                      <a:pt x="648" y="282"/>
                    </a:cubicBezTo>
                    <a:cubicBezTo>
                      <a:pt x="648" y="300"/>
                      <a:pt x="634" y="314"/>
                      <a:pt x="616" y="314"/>
                    </a:cubicBezTo>
                    <a:lnTo>
                      <a:pt x="343" y="314"/>
                    </a:lnTo>
                    <a:cubicBezTo>
                      <a:pt x="357" y="333"/>
                      <a:pt x="368" y="354"/>
                      <a:pt x="376" y="376"/>
                    </a:cubicBezTo>
                    <a:lnTo>
                      <a:pt x="616" y="376"/>
                    </a:lnTo>
                    <a:cubicBezTo>
                      <a:pt x="634" y="376"/>
                      <a:pt x="648" y="390"/>
                      <a:pt x="648" y="408"/>
                    </a:cubicBezTo>
                    <a:cubicBezTo>
                      <a:pt x="648" y="425"/>
                      <a:pt x="634" y="439"/>
                      <a:pt x="616" y="439"/>
                    </a:cubicBezTo>
                    <a:lnTo>
                      <a:pt x="391" y="439"/>
                    </a:lnTo>
                    <a:cubicBezTo>
                      <a:pt x="394" y="460"/>
                      <a:pt x="394" y="481"/>
                      <a:pt x="391" y="502"/>
                    </a:cubicBezTo>
                    <a:lnTo>
                      <a:pt x="616" y="502"/>
                    </a:lnTo>
                    <a:cubicBezTo>
                      <a:pt x="634" y="502"/>
                      <a:pt x="648" y="516"/>
                      <a:pt x="648" y="533"/>
                    </a:cubicBezTo>
                    <a:cubicBezTo>
                      <a:pt x="648" y="550"/>
                      <a:pt x="634" y="564"/>
                      <a:pt x="616" y="564"/>
                    </a:cubicBezTo>
                    <a:lnTo>
                      <a:pt x="376" y="564"/>
                    </a:lnTo>
                    <a:cubicBezTo>
                      <a:pt x="371" y="579"/>
                      <a:pt x="364" y="593"/>
                      <a:pt x="357" y="606"/>
                    </a:cubicBezTo>
                    <a:cubicBezTo>
                      <a:pt x="352" y="613"/>
                      <a:pt x="348" y="620"/>
                      <a:pt x="343" y="627"/>
                    </a:cubicBezTo>
                    <a:lnTo>
                      <a:pt x="616" y="627"/>
                    </a:lnTo>
                    <a:cubicBezTo>
                      <a:pt x="634" y="627"/>
                      <a:pt x="648" y="641"/>
                      <a:pt x="648" y="658"/>
                    </a:cubicBezTo>
                    <a:cubicBezTo>
                      <a:pt x="648" y="676"/>
                      <a:pt x="634" y="690"/>
                      <a:pt x="616" y="690"/>
                    </a:cubicBezTo>
                    <a:lnTo>
                      <a:pt x="282" y="690"/>
                    </a:lnTo>
                    <a:cubicBezTo>
                      <a:pt x="232" y="726"/>
                      <a:pt x="171" y="744"/>
                      <a:pt x="109" y="742"/>
                    </a:cubicBezTo>
                    <a:lnTo>
                      <a:pt x="0" y="931"/>
                    </a:lnTo>
                    <a:lnTo>
                      <a:pt x="0" y="986"/>
                    </a:lnTo>
                    <a:cubicBezTo>
                      <a:pt x="0" y="1032"/>
                      <a:pt x="38" y="1070"/>
                      <a:pt x="84" y="1070"/>
                    </a:cubicBezTo>
                    <a:cubicBezTo>
                      <a:pt x="130" y="1070"/>
                      <a:pt x="167" y="1032"/>
                      <a:pt x="167" y="986"/>
                    </a:cubicBezTo>
                    <a:lnTo>
                      <a:pt x="167" y="934"/>
                    </a:lnTo>
                    <a:cubicBezTo>
                      <a:pt x="167" y="882"/>
                      <a:pt x="209" y="840"/>
                      <a:pt x="261" y="840"/>
                    </a:cubicBezTo>
                    <a:lnTo>
                      <a:pt x="773" y="8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20" name="Google Shape;920;p16"/>
              <p:cNvSpPr/>
              <p:nvPr/>
            </p:nvSpPr>
            <p:spPr>
              <a:xfrm>
                <a:off x="5276880" y="2868840"/>
                <a:ext cx="77040" cy="94680"/>
              </a:xfrm>
              <a:custGeom>
                <a:rect b="b" l="l" r="r" t="t"/>
                <a:pathLst>
                  <a:path extrusionOk="0" h="263" w="214">
                    <a:moveTo>
                      <a:pt x="157" y="38"/>
                    </a:moveTo>
                    <a:cubicBezTo>
                      <a:pt x="138" y="27"/>
                      <a:pt x="121" y="14"/>
                      <a:pt x="106" y="0"/>
                    </a:cubicBezTo>
                    <a:lnTo>
                      <a:pt x="8" y="169"/>
                    </a:lnTo>
                    <a:cubicBezTo>
                      <a:pt x="-9" y="199"/>
                      <a:pt x="1" y="237"/>
                      <a:pt x="31" y="255"/>
                    </a:cubicBezTo>
                    <a:cubicBezTo>
                      <a:pt x="61" y="272"/>
                      <a:pt x="100" y="262"/>
                      <a:pt x="117" y="232"/>
                    </a:cubicBezTo>
                    <a:lnTo>
                      <a:pt x="214" y="63"/>
                    </a:lnTo>
                    <a:cubicBezTo>
                      <a:pt x="194" y="57"/>
                      <a:pt x="175" y="48"/>
                      <a:pt x="157" y="38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21" name="Google Shape;921;p16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n columns">
  <p:cSld name="CUSTOM_9"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17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924" name="Google Shape;924;p17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925" name="Google Shape;925;p17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17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7" name="Google Shape;927;p17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8" name="Google Shape;928;p17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9" name="Google Shape;929;p17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17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1" name="Google Shape;931;p17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2" name="Google Shape;932;p17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3" name="Google Shape;933;p17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4" name="Google Shape;934;p17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5" name="Google Shape;935;p17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6" name="Google Shape;936;p17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7" name="Google Shape;937;p17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8" name="Google Shape;938;p17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9" name="Google Shape;939;p17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0" name="Google Shape;940;p17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1" name="Google Shape;941;p17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2" name="Google Shape;942;p17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3" name="Google Shape;943;p17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4" name="Google Shape;944;p17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5" name="Google Shape;945;p17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6" name="Google Shape;946;p17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7" name="Google Shape;947;p17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8" name="Google Shape;948;p17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17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0" name="Google Shape;950;p17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1" name="Google Shape;951;p17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2" name="Google Shape;952;p17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17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954" name="Google Shape;954;p17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955" name="Google Shape;955;p17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6" name="Google Shape;956;p17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7" name="Google Shape;957;p17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8" name="Google Shape;958;p17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9" name="Google Shape;959;p17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0" name="Google Shape;960;p17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1" name="Google Shape;961;p17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2" name="Google Shape;962;p17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17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4" name="Google Shape;964;p17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5" name="Google Shape;965;p17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6" name="Google Shape;966;p17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17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8" name="Google Shape;968;p17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9" name="Google Shape;969;p17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0" name="Google Shape;970;p17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971" name="Google Shape;971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3017986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7"/>
          <p:cNvSpPr txBox="1"/>
          <p:nvPr>
            <p:ph idx="1" type="subTitle"/>
          </p:nvPr>
        </p:nvSpPr>
        <p:spPr>
          <a:xfrm>
            <a:off x="1410309" y="226290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3" name="Google Shape;973;p17"/>
          <p:cNvSpPr txBox="1"/>
          <p:nvPr>
            <p:ph idx="2" type="subTitle"/>
          </p:nvPr>
        </p:nvSpPr>
        <p:spPr>
          <a:xfrm>
            <a:off x="1410284" y="28595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4" name="Google Shape;974;p17"/>
          <p:cNvSpPr txBox="1"/>
          <p:nvPr>
            <p:ph idx="3" type="subTitle"/>
          </p:nvPr>
        </p:nvSpPr>
        <p:spPr>
          <a:xfrm>
            <a:off x="1410309" y="345620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5" name="Google Shape;975;p17"/>
          <p:cNvSpPr txBox="1"/>
          <p:nvPr>
            <p:ph idx="4" type="subTitle"/>
          </p:nvPr>
        </p:nvSpPr>
        <p:spPr>
          <a:xfrm>
            <a:off x="1410284" y="40528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6" name="Google Shape;976;p17"/>
          <p:cNvSpPr txBox="1"/>
          <p:nvPr>
            <p:ph idx="5" type="subTitle"/>
          </p:nvPr>
        </p:nvSpPr>
        <p:spPr>
          <a:xfrm>
            <a:off x="1410309" y="16662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7" name="Google Shape;977;p17"/>
          <p:cNvSpPr txBox="1"/>
          <p:nvPr>
            <p:ph idx="6" type="subTitle"/>
          </p:nvPr>
        </p:nvSpPr>
        <p:spPr>
          <a:xfrm>
            <a:off x="5363112" y="226290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8" name="Google Shape;978;p17"/>
          <p:cNvSpPr txBox="1"/>
          <p:nvPr>
            <p:ph idx="7" type="subTitle"/>
          </p:nvPr>
        </p:nvSpPr>
        <p:spPr>
          <a:xfrm>
            <a:off x="5363087" y="28595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9" name="Google Shape;979;p17"/>
          <p:cNvSpPr txBox="1"/>
          <p:nvPr>
            <p:ph idx="8" type="subTitle"/>
          </p:nvPr>
        </p:nvSpPr>
        <p:spPr>
          <a:xfrm>
            <a:off x="5363112" y="345620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0" name="Google Shape;980;p17"/>
          <p:cNvSpPr txBox="1"/>
          <p:nvPr>
            <p:ph idx="9" type="subTitle"/>
          </p:nvPr>
        </p:nvSpPr>
        <p:spPr>
          <a:xfrm>
            <a:off x="5363087" y="40528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1" name="Google Shape;981;p17"/>
          <p:cNvSpPr txBox="1"/>
          <p:nvPr>
            <p:ph idx="13" type="subTitle"/>
          </p:nvPr>
        </p:nvSpPr>
        <p:spPr>
          <a:xfrm>
            <a:off x="5363112" y="1666250"/>
            <a:ext cx="3060900" cy="4740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2" name="Google Shape;982;p17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983" name="Google Shape;983;p17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984" name="Google Shape;984;p17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85" name="Google Shape;985;p17"/>
            <p:cNvGrpSpPr/>
            <p:nvPr/>
          </p:nvGrpSpPr>
          <p:grpSpPr>
            <a:xfrm>
              <a:off x="8191991" y="691902"/>
              <a:ext cx="420621" cy="370737"/>
              <a:chOff x="2707200" y="1899000"/>
              <a:chExt cx="443880" cy="389880"/>
            </a:xfrm>
          </p:grpSpPr>
          <p:sp>
            <p:nvSpPr>
              <p:cNvPr id="986" name="Google Shape;986;p17"/>
              <p:cNvSpPr/>
              <p:nvPr/>
            </p:nvSpPr>
            <p:spPr>
              <a:xfrm>
                <a:off x="2707200" y="2237040"/>
                <a:ext cx="443880" cy="51840"/>
              </a:xfrm>
              <a:custGeom>
                <a:rect b="b" l="l" r="r" t="t"/>
                <a:pathLst>
                  <a:path extrusionOk="0" h="144" w="1233">
                    <a:moveTo>
                      <a:pt x="0" y="0"/>
                    </a:moveTo>
                    <a:lnTo>
                      <a:pt x="0" y="36"/>
                    </a:lnTo>
                    <a:cubicBezTo>
                      <a:pt x="0" y="96"/>
                      <a:pt x="49" y="144"/>
                      <a:pt x="109" y="144"/>
                    </a:cubicBezTo>
                    <a:lnTo>
                      <a:pt x="1125" y="144"/>
                    </a:lnTo>
                    <a:cubicBezTo>
                      <a:pt x="1184" y="144"/>
                      <a:pt x="1233" y="96"/>
                      <a:pt x="1233" y="36"/>
                    </a:cubicBezTo>
                    <a:lnTo>
                      <a:pt x="1233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825" lIns="90000" spcFirstLastPara="1" rIns="90000" wrap="square" tIns="6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7" name="Google Shape;987;p17"/>
              <p:cNvSpPr/>
              <p:nvPr/>
            </p:nvSpPr>
            <p:spPr>
              <a:xfrm>
                <a:off x="2711160" y="2167560"/>
                <a:ext cx="435960" cy="43200"/>
              </a:xfrm>
              <a:custGeom>
                <a:rect b="b" l="l" r="r" t="t"/>
                <a:pathLst>
                  <a:path extrusionOk="0" h="120" w="1211">
                    <a:moveTo>
                      <a:pt x="1166" y="0"/>
                    </a:moveTo>
                    <a:lnTo>
                      <a:pt x="45" y="0"/>
                    </a:lnTo>
                    <a:lnTo>
                      <a:pt x="0" y="120"/>
                    </a:lnTo>
                    <a:lnTo>
                      <a:pt x="1211" y="120"/>
                    </a:lnTo>
                    <a:lnTo>
                      <a:pt x="116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88" name="Google Shape;988;p17"/>
              <p:cNvSpPr/>
              <p:nvPr/>
            </p:nvSpPr>
            <p:spPr>
              <a:xfrm>
                <a:off x="2733120" y="1899000"/>
                <a:ext cx="392040" cy="242640"/>
              </a:xfrm>
              <a:custGeom>
                <a:rect b="b" l="l" r="r" t="t"/>
                <a:pathLst>
                  <a:path extrusionOk="0" h="674" w="1089">
                    <a:moveTo>
                      <a:pt x="849" y="359"/>
                    </a:moveTo>
                    <a:lnTo>
                      <a:pt x="754" y="479"/>
                    </a:lnTo>
                    <a:cubicBezTo>
                      <a:pt x="742" y="495"/>
                      <a:pt x="719" y="497"/>
                      <a:pt x="703" y="485"/>
                    </a:cubicBezTo>
                    <a:cubicBezTo>
                      <a:pt x="688" y="472"/>
                      <a:pt x="685" y="450"/>
                      <a:pt x="698" y="434"/>
                    </a:cubicBezTo>
                    <a:lnTo>
                      <a:pt x="775" y="336"/>
                    </a:lnTo>
                    <a:lnTo>
                      <a:pt x="698" y="238"/>
                    </a:lnTo>
                    <a:cubicBezTo>
                      <a:pt x="685" y="224"/>
                      <a:pt x="688" y="201"/>
                      <a:pt x="703" y="188"/>
                    </a:cubicBezTo>
                    <a:cubicBezTo>
                      <a:pt x="719" y="176"/>
                      <a:pt x="742" y="178"/>
                      <a:pt x="754" y="194"/>
                    </a:cubicBezTo>
                    <a:lnTo>
                      <a:pt x="849" y="314"/>
                    </a:lnTo>
                    <a:cubicBezTo>
                      <a:pt x="860" y="327"/>
                      <a:pt x="860" y="346"/>
                      <a:pt x="849" y="359"/>
                    </a:cubicBezTo>
                    <a:moveTo>
                      <a:pt x="628" y="141"/>
                    </a:moveTo>
                    <a:lnTo>
                      <a:pt x="532" y="549"/>
                    </a:lnTo>
                    <a:cubicBezTo>
                      <a:pt x="528" y="569"/>
                      <a:pt x="508" y="581"/>
                      <a:pt x="489" y="576"/>
                    </a:cubicBezTo>
                    <a:cubicBezTo>
                      <a:pt x="469" y="572"/>
                      <a:pt x="457" y="552"/>
                      <a:pt x="462" y="533"/>
                    </a:cubicBezTo>
                    <a:lnTo>
                      <a:pt x="558" y="124"/>
                    </a:lnTo>
                    <a:cubicBezTo>
                      <a:pt x="563" y="105"/>
                      <a:pt x="582" y="93"/>
                      <a:pt x="602" y="97"/>
                    </a:cubicBezTo>
                    <a:cubicBezTo>
                      <a:pt x="621" y="102"/>
                      <a:pt x="633" y="121"/>
                      <a:pt x="628" y="141"/>
                    </a:cubicBezTo>
                    <a:moveTo>
                      <a:pt x="393" y="434"/>
                    </a:moveTo>
                    <a:cubicBezTo>
                      <a:pt x="405" y="450"/>
                      <a:pt x="403" y="472"/>
                      <a:pt x="387" y="485"/>
                    </a:cubicBezTo>
                    <a:cubicBezTo>
                      <a:pt x="371" y="497"/>
                      <a:pt x="349" y="495"/>
                      <a:pt x="336" y="479"/>
                    </a:cubicBezTo>
                    <a:lnTo>
                      <a:pt x="240" y="359"/>
                    </a:lnTo>
                    <a:cubicBezTo>
                      <a:pt x="229" y="346"/>
                      <a:pt x="229" y="327"/>
                      <a:pt x="240" y="314"/>
                    </a:cubicBezTo>
                    <a:lnTo>
                      <a:pt x="336" y="194"/>
                    </a:lnTo>
                    <a:cubicBezTo>
                      <a:pt x="349" y="178"/>
                      <a:pt x="371" y="176"/>
                      <a:pt x="387" y="188"/>
                    </a:cubicBezTo>
                    <a:cubicBezTo>
                      <a:pt x="403" y="201"/>
                      <a:pt x="405" y="224"/>
                      <a:pt x="393" y="238"/>
                    </a:cubicBezTo>
                    <a:lnTo>
                      <a:pt x="314" y="336"/>
                    </a:lnTo>
                    <a:lnTo>
                      <a:pt x="393" y="434"/>
                    </a:lnTo>
                    <a:moveTo>
                      <a:pt x="1089" y="108"/>
                    </a:moveTo>
                    <a:cubicBezTo>
                      <a:pt x="1089" y="48"/>
                      <a:pt x="1040" y="0"/>
                      <a:pt x="980" y="0"/>
                    </a:cubicBezTo>
                    <a:lnTo>
                      <a:pt x="109" y="0"/>
                    </a:lnTo>
                    <a:cubicBezTo>
                      <a:pt x="49" y="0"/>
                      <a:pt x="0" y="48"/>
                      <a:pt x="0" y="108"/>
                    </a:cubicBezTo>
                    <a:lnTo>
                      <a:pt x="0" y="674"/>
                    </a:lnTo>
                    <a:lnTo>
                      <a:pt x="1089" y="674"/>
                    </a:lnTo>
                    <a:lnTo>
                      <a:pt x="1089" y="108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9" name="Google Shape;989;p17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1"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1" name="Google Shape;991;p18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992" name="Google Shape;992;p18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993" name="Google Shape;993;p18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4" name="Google Shape;994;p18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5" name="Google Shape;995;p18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6" name="Google Shape;996;p18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7" name="Google Shape;997;p18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8" name="Google Shape;998;p18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9" name="Google Shape;999;p18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0" name="Google Shape;1000;p18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1" name="Google Shape;1001;p18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2" name="Google Shape;1002;p18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3" name="Google Shape;1003;p18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4" name="Google Shape;1004;p18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5" name="Google Shape;1005;p18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6" name="Google Shape;1006;p18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7" name="Google Shape;1007;p18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8" name="Google Shape;1008;p18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9" name="Google Shape;1009;p18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0" name="Google Shape;1010;p18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1" name="Google Shape;1011;p18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2" name="Google Shape;1012;p18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3" name="Google Shape;1013;p18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4" name="Google Shape;1014;p18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5" name="Google Shape;1015;p18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6" name="Google Shape;1016;p18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7" name="Google Shape;1017;p18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8" name="Google Shape;1018;p18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9" name="Google Shape;1019;p18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0" name="Google Shape;1020;p18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1" name="Google Shape;1021;p18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22" name="Google Shape;1022;p18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023" name="Google Shape;1023;p18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4" name="Google Shape;1024;p18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5" name="Google Shape;1025;p18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6" name="Google Shape;1026;p18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7" name="Google Shape;1027;p18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8" name="Google Shape;1028;p18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9" name="Google Shape;1029;p18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0" name="Google Shape;1030;p18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1" name="Google Shape;1031;p18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2" name="Google Shape;1032;p18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3" name="Google Shape;1033;p18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4" name="Google Shape;1034;p18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5" name="Google Shape;1035;p18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6" name="Google Shape;1036;p18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7" name="Google Shape;1037;p18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8" name="Google Shape;1038;p18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039" name="Google Shape;103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0" name="Google Shape;1040;p18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041" name="Google Shape;1041;p18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042" name="Google Shape;1042;p18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43" name="Google Shape;1043;p18"/>
            <p:cNvGrpSpPr/>
            <p:nvPr/>
          </p:nvGrpSpPr>
          <p:grpSpPr>
            <a:xfrm>
              <a:off x="8205621" y="704412"/>
              <a:ext cx="393354" cy="345763"/>
              <a:chOff x="982440" y="2628720"/>
              <a:chExt cx="437400" cy="384480"/>
            </a:xfrm>
          </p:grpSpPr>
          <p:sp>
            <p:nvSpPr>
              <p:cNvPr id="1044" name="Google Shape;1044;p18"/>
              <p:cNvSpPr/>
              <p:nvPr/>
            </p:nvSpPr>
            <p:spPr>
              <a:xfrm>
                <a:off x="982440" y="2962080"/>
                <a:ext cx="437400" cy="51120"/>
              </a:xfrm>
              <a:custGeom>
                <a:rect b="b" l="l" r="r" t="t"/>
                <a:pathLst>
                  <a:path extrusionOk="0" h="142" w="1215">
                    <a:moveTo>
                      <a:pt x="0" y="0"/>
                    </a:moveTo>
                    <a:lnTo>
                      <a:pt x="0" y="35"/>
                    </a:lnTo>
                    <a:cubicBezTo>
                      <a:pt x="0" y="94"/>
                      <a:pt x="47" y="142"/>
                      <a:pt x="106" y="142"/>
                    </a:cubicBezTo>
                    <a:lnTo>
                      <a:pt x="1108" y="142"/>
                    </a:lnTo>
                    <a:cubicBezTo>
                      <a:pt x="1167" y="142"/>
                      <a:pt x="1215" y="94"/>
                      <a:pt x="1215" y="35"/>
                    </a:cubicBezTo>
                    <a:lnTo>
                      <a:pt x="121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986040" y="2893680"/>
                <a:ext cx="429840" cy="42480"/>
              </a:xfrm>
              <a:custGeom>
                <a:rect b="b" l="l" r="r" t="t"/>
                <a:pathLst>
                  <a:path extrusionOk="0" h="118" w="1194">
                    <a:moveTo>
                      <a:pt x="1149" y="0"/>
                    </a:moveTo>
                    <a:lnTo>
                      <a:pt x="45" y="0"/>
                    </a:lnTo>
                    <a:lnTo>
                      <a:pt x="0" y="118"/>
                    </a:lnTo>
                    <a:lnTo>
                      <a:pt x="1194" y="118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>
                <a:off x="1085760" y="2825280"/>
                <a:ext cx="76680" cy="42840"/>
              </a:xfrm>
              <a:custGeom>
                <a:rect b="b" l="l" r="r" t="t"/>
                <a:pathLst>
                  <a:path extrusionOk="0" h="119" w="213">
                    <a:moveTo>
                      <a:pt x="0" y="107"/>
                    </a:moveTo>
                    <a:lnTo>
                      <a:pt x="0" y="119"/>
                    </a:lnTo>
                    <a:lnTo>
                      <a:pt x="213" y="119"/>
                    </a:lnTo>
                    <a:lnTo>
                      <a:pt x="213" y="107"/>
                    </a:lnTo>
                    <a:cubicBezTo>
                      <a:pt x="213" y="48"/>
                      <a:pt x="165" y="0"/>
                      <a:pt x="106" y="0"/>
                    </a:cubicBezTo>
                    <a:cubicBezTo>
                      <a:pt x="48" y="0"/>
                      <a:pt x="0" y="48"/>
                      <a:pt x="0" y="1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>
                <a:off x="1221840" y="2705760"/>
                <a:ext cx="94320" cy="51120"/>
              </a:xfrm>
              <a:custGeom>
                <a:rect b="b" l="l" r="r" t="t"/>
                <a:pathLst>
                  <a:path extrusionOk="0" h="142" w="262">
                    <a:moveTo>
                      <a:pt x="262" y="0"/>
                    </a:moveTo>
                    <a:lnTo>
                      <a:pt x="25" y="0"/>
                    </a:lnTo>
                    <a:lnTo>
                      <a:pt x="25" y="83"/>
                    </a:lnTo>
                    <a:cubicBezTo>
                      <a:pt x="25" y="88"/>
                      <a:pt x="24" y="94"/>
                      <a:pt x="21" y="99"/>
                    </a:cubicBezTo>
                    <a:lnTo>
                      <a:pt x="0" y="142"/>
                    </a:lnTo>
                    <a:lnTo>
                      <a:pt x="262" y="142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18"/>
              <p:cNvSpPr/>
              <p:nvPr/>
            </p:nvSpPr>
            <p:spPr>
              <a:xfrm>
                <a:off x="1107000" y="2765520"/>
                <a:ext cx="34200" cy="34200"/>
              </a:xfrm>
              <a:custGeom>
                <a:rect b="b" l="l" r="r" t="t"/>
                <a:pathLst>
                  <a:path extrusionOk="0" h="95" w="95">
                    <a:moveTo>
                      <a:pt x="95" y="47"/>
                    </a:moveTo>
                    <a:cubicBezTo>
                      <a:pt x="95" y="73"/>
                      <a:pt x="74" y="95"/>
                      <a:pt x="47" y="95"/>
                    </a:cubicBezTo>
                    <a:cubicBezTo>
                      <a:pt x="21" y="95"/>
                      <a:pt x="0" y="73"/>
                      <a:pt x="0" y="47"/>
                    </a:cubicBezTo>
                    <a:cubicBezTo>
                      <a:pt x="0" y="21"/>
                      <a:pt x="21" y="0"/>
                      <a:pt x="47" y="0"/>
                    </a:cubicBezTo>
                    <a:cubicBezTo>
                      <a:pt x="74" y="0"/>
                      <a:pt x="95" y="21"/>
                      <a:pt x="95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9" name="Google Shape;1049;p18"/>
              <p:cNvSpPr/>
              <p:nvPr/>
            </p:nvSpPr>
            <p:spPr>
              <a:xfrm>
                <a:off x="1008000" y="2628720"/>
                <a:ext cx="385920" cy="239400"/>
              </a:xfrm>
              <a:custGeom>
                <a:rect b="b" l="l" r="r" t="t"/>
                <a:pathLst>
                  <a:path extrusionOk="0" h="665" w="1072">
                    <a:moveTo>
                      <a:pt x="504" y="376"/>
                    </a:moveTo>
                    <a:lnTo>
                      <a:pt x="548" y="288"/>
                    </a:lnTo>
                    <a:lnTo>
                      <a:pt x="548" y="178"/>
                    </a:lnTo>
                    <a:cubicBezTo>
                      <a:pt x="548" y="158"/>
                      <a:pt x="564" y="142"/>
                      <a:pt x="583" y="142"/>
                    </a:cubicBezTo>
                    <a:lnTo>
                      <a:pt x="892" y="142"/>
                    </a:lnTo>
                    <a:cubicBezTo>
                      <a:pt x="912" y="142"/>
                      <a:pt x="928" y="158"/>
                      <a:pt x="928" y="178"/>
                    </a:cubicBezTo>
                    <a:lnTo>
                      <a:pt x="928" y="392"/>
                    </a:lnTo>
                    <a:cubicBezTo>
                      <a:pt x="928" y="411"/>
                      <a:pt x="912" y="427"/>
                      <a:pt x="892" y="427"/>
                    </a:cubicBezTo>
                    <a:lnTo>
                      <a:pt x="536" y="427"/>
                    </a:lnTo>
                    <a:cubicBezTo>
                      <a:pt x="510" y="427"/>
                      <a:pt x="492" y="399"/>
                      <a:pt x="504" y="376"/>
                    </a:cubicBezTo>
                    <a:moveTo>
                      <a:pt x="144" y="653"/>
                    </a:moveTo>
                    <a:cubicBezTo>
                      <a:pt x="144" y="589"/>
                      <a:pt x="179" y="532"/>
                      <a:pt x="230" y="501"/>
                    </a:cubicBezTo>
                    <a:cubicBezTo>
                      <a:pt x="213" y="481"/>
                      <a:pt x="204" y="455"/>
                      <a:pt x="204" y="427"/>
                    </a:cubicBezTo>
                    <a:cubicBezTo>
                      <a:pt x="204" y="362"/>
                      <a:pt x="257" y="309"/>
                      <a:pt x="322" y="309"/>
                    </a:cubicBezTo>
                    <a:cubicBezTo>
                      <a:pt x="388" y="309"/>
                      <a:pt x="441" y="362"/>
                      <a:pt x="441" y="427"/>
                    </a:cubicBezTo>
                    <a:cubicBezTo>
                      <a:pt x="441" y="455"/>
                      <a:pt x="431" y="481"/>
                      <a:pt x="415" y="501"/>
                    </a:cubicBezTo>
                    <a:cubicBezTo>
                      <a:pt x="466" y="532"/>
                      <a:pt x="500" y="589"/>
                      <a:pt x="500" y="653"/>
                    </a:cubicBezTo>
                    <a:lnTo>
                      <a:pt x="500" y="665"/>
                    </a:lnTo>
                    <a:lnTo>
                      <a:pt x="1072" y="665"/>
                    </a:lnTo>
                    <a:lnTo>
                      <a:pt x="1072" y="107"/>
                    </a:lnTo>
                    <a:cubicBezTo>
                      <a:pt x="1072" y="48"/>
                      <a:pt x="1024" y="0"/>
                      <a:pt x="966" y="0"/>
                    </a:cubicBezTo>
                    <a:lnTo>
                      <a:pt x="107" y="0"/>
                    </a:lnTo>
                    <a:cubicBezTo>
                      <a:pt x="48" y="0"/>
                      <a:pt x="0" y="48"/>
                      <a:pt x="0" y="107"/>
                    </a:cubicBezTo>
                    <a:lnTo>
                      <a:pt x="0" y="665"/>
                    </a:lnTo>
                    <a:lnTo>
                      <a:pt x="144" y="665"/>
                    </a:lnTo>
                    <a:lnTo>
                      <a:pt x="144" y="65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050" name="Google Shape;1050;p18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2"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2" name="Google Shape;105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40789" y="-2127500"/>
            <a:ext cx="7462422" cy="406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3" name="Google Shape;1053;p19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054" name="Google Shape;1054;p19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055" name="Google Shape;1055;p19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6" name="Google Shape;1056;p19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7" name="Google Shape;1057;p19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8" name="Google Shape;1058;p19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9" name="Google Shape;1059;p19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0" name="Google Shape;1060;p19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1" name="Google Shape;1061;p19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2" name="Google Shape;1062;p19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3" name="Google Shape;1063;p19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4" name="Google Shape;1064;p19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5" name="Google Shape;1065;p19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6" name="Google Shape;1066;p19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7" name="Google Shape;1067;p19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8" name="Google Shape;1068;p19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9" name="Google Shape;1069;p19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0" name="Google Shape;1070;p19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1" name="Google Shape;1071;p19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2" name="Google Shape;1072;p19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3" name="Google Shape;1073;p19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4" name="Google Shape;1074;p19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5" name="Google Shape;1075;p19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6" name="Google Shape;1076;p19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7" name="Google Shape;1077;p19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8" name="Google Shape;1078;p19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9" name="Google Shape;1079;p19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0" name="Google Shape;1080;p19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1" name="Google Shape;1081;p19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2" name="Google Shape;1082;p19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3" name="Google Shape;1083;p19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084" name="Google Shape;1084;p19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085" name="Google Shape;1085;p19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6" name="Google Shape;1086;p19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7" name="Google Shape;1087;p19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8" name="Google Shape;1088;p19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9" name="Google Shape;1089;p19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0" name="Google Shape;1090;p19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1" name="Google Shape;1091;p19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2" name="Google Shape;1092;p19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3" name="Google Shape;1093;p19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4" name="Google Shape;1094;p19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5" name="Google Shape;1095;p19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6" name="Google Shape;1096;p19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7" name="Google Shape;1097;p19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8" name="Google Shape;1098;p19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9" name="Google Shape;1099;p19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0" name="Google Shape;1100;p19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101" name="Google Shape;1101;p19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02" name="Google Shape;1102;p19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103" name="Google Shape;1103;p19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04" name="Google Shape;1104;p19"/>
            <p:cNvGrpSpPr/>
            <p:nvPr/>
          </p:nvGrpSpPr>
          <p:grpSpPr>
            <a:xfrm>
              <a:off x="8183289" y="680604"/>
              <a:ext cx="438012" cy="393340"/>
              <a:chOff x="6075360" y="4157280"/>
              <a:chExt cx="416520" cy="374040"/>
            </a:xfrm>
          </p:grpSpPr>
          <p:sp>
            <p:nvSpPr>
              <p:cNvPr id="1105" name="Google Shape;1105;p19"/>
              <p:cNvSpPr/>
              <p:nvPr/>
            </p:nvSpPr>
            <p:spPr>
              <a:xfrm>
                <a:off x="6140520" y="4376880"/>
                <a:ext cx="334800" cy="154440"/>
              </a:xfrm>
              <a:custGeom>
                <a:rect b="b" l="l" r="r" t="t"/>
                <a:pathLst>
                  <a:path extrusionOk="0" h="429" w="930">
                    <a:moveTo>
                      <a:pt x="786" y="10"/>
                    </a:moveTo>
                    <a:cubicBezTo>
                      <a:pt x="772" y="-3"/>
                      <a:pt x="751" y="-3"/>
                      <a:pt x="738" y="10"/>
                    </a:cubicBezTo>
                    <a:lnTo>
                      <a:pt x="602" y="145"/>
                    </a:lnTo>
                    <a:cubicBezTo>
                      <a:pt x="589" y="159"/>
                      <a:pt x="589" y="180"/>
                      <a:pt x="602" y="193"/>
                    </a:cubicBezTo>
                    <a:cubicBezTo>
                      <a:pt x="615" y="207"/>
                      <a:pt x="637" y="207"/>
                      <a:pt x="650" y="193"/>
                    </a:cubicBezTo>
                    <a:lnTo>
                      <a:pt x="728" y="116"/>
                    </a:lnTo>
                    <a:lnTo>
                      <a:pt x="728" y="362"/>
                    </a:lnTo>
                    <a:lnTo>
                      <a:pt x="68" y="362"/>
                    </a:lnTo>
                    <a:lnTo>
                      <a:pt x="68" y="34"/>
                    </a:lnTo>
                    <a:cubicBezTo>
                      <a:pt x="68" y="15"/>
                      <a:pt x="53" y="0"/>
                      <a:pt x="34" y="0"/>
                    </a:cubicBezTo>
                    <a:cubicBezTo>
                      <a:pt x="15" y="0"/>
                      <a:pt x="0" y="15"/>
                      <a:pt x="0" y="34"/>
                    </a:cubicBezTo>
                    <a:lnTo>
                      <a:pt x="0" y="395"/>
                    </a:lnTo>
                    <a:cubicBezTo>
                      <a:pt x="0" y="414"/>
                      <a:pt x="15" y="429"/>
                      <a:pt x="34" y="429"/>
                    </a:cubicBezTo>
                    <a:lnTo>
                      <a:pt x="762" y="429"/>
                    </a:lnTo>
                    <a:cubicBezTo>
                      <a:pt x="780" y="429"/>
                      <a:pt x="795" y="414"/>
                      <a:pt x="795" y="395"/>
                    </a:cubicBezTo>
                    <a:lnTo>
                      <a:pt x="795" y="116"/>
                    </a:lnTo>
                    <a:lnTo>
                      <a:pt x="873" y="193"/>
                    </a:lnTo>
                    <a:cubicBezTo>
                      <a:pt x="886" y="207"/>
                      <a:pt x="908" y="207"/>
                      <a:pt x="921" y="193"/>
                    </a:cubicBezTo>
                    <a:cubicBezTo>
                      <a:pt x="934" y="180"/>
                      <a:pt x="934" y="159"/>
                      <a:pt x="921" y="145"/>
                    </a:cubicBezTo>
                    <a:lnTo>
                      <a:pt x="786" y="1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6" name="Google Shape;1106;p19"/>
              <p:cNvSpPr/>
              <p:nvPr/>
            </p:nvSpPr>
            <p:spPr>
              <a:xfrm>
                <a:off x="6112080" y="4157280"/>
                <a:ext cx="81360" cy="81360"/>
              </a:xfrm>
              <a:custGeom>
                <a:rect b="b" l="l" r="r" t="t"/>
                <a:pathLst>
                  <a:path extrusionOk="0" h="226" w="226">
                    <a:moveTo>
                      <a:pt x="226" y="113"/>
                    </a:moveTo>
                    <a:cubicBezTo>
                      <a:pt x="226" y="175"/>
                      <a:pt x="175" y="226"/>
                      <a:pt x="113" y="226"/>
                    </a:cubicBezTo>
                    <a:cubicBezTo>
                      <a:pt x="50" y="226"/>
                      <a:pt x="0" y="175"/>
                      <a:pt x="0" y="113"/>
                    </a:cubicBezTo>
                    <a:cubicBezTo>
                      <a:pt x="0" y="50"/>
                      <a:pt x="50" y="0"/>
                      <a:pt x="113" y="0"/>
                    </a:cubicBezTo>
                    <a:cubicBezTo>
                      <a:pt x="143" y="0"/>
                      <a:pt x="171" y="11"/>
                      <a:pt x="193" y="33"/>
                    </a:cubicBezTo>
                    <a:cubicBezTo>
                      <a:pt x="214" y="54"/>
                      <a:pt x="226" y="83"/>
                      <a:pt x="226" y="1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350" lIns="90000" spcFirstLastPara="1" rIns="90000" wrap="square" tIns="36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7" name="Google Shape;1107;p19"/>
              <p:cNvSpPr/>
              <p:nvPr/>
            </p:nvSpPr>
            <p:spPr>
              <a:xfrm>
                <a:off x="6075360" y="4244760"/>
                <a:ext cx="154440" cy="99360"/>
              </a:xfrm>
              <a:custGeom>
                <a:rect b="b" l="l" r="r" t="t"/>
                <a:pathLst>
                  <a:path extrusionOk="0" h="276" w="429">
                    <a:moveTo>
                      <a:pt x="429" y="243"/>
                    </a:moveTo>
                    <a:lnTo>
                      <a:pt x="429" y="175"/>
                    </a:lnTo>
                    <a:cubicBezTo>
                      <a:pt x="429" y="103"/>
                      <a:pt x="394" y="39"/>
                      <a:pt x="340" y="0"/>
                    </a:cubicBezTo>
                    <a:cubicBezTo>
                      <a:pt x="307" y="31"/>
                      <a:pt x="263" y="50"/>
                      <a:pt x="215" y="50"/>
                    </a:cubicBezTo>
                    <a:cubicBezTo>
                      <a:pt x="166" y="50"/>
                      <a:pt x="122" y="31"/>
                      <a:pt x="90" y="0"/>
                    </a:cubicBezTo>
                    <a:cubicBezTo>
                      <a:pt x="36" y="39"/>
                      <a:pt x="0" y="103"/>
                      <a:pt x="0" y="175"/>
                    </a:cubicBezTo>
                    <a:lnTo>
                      <a:pt x="0" y="243"/>
                    </a:lnTo>
                    <a:cubicBezTo>
                      <a:pt x="0" y="261"/>
                      <a:pt x="15" y="276"/>
                      <a:pt x="34" y="276"/>
                    </a:cubicBezTo>
                    <a:lnTo>
                      <a:pt x="396" y="276"/>
                    </a:lnTo>
                    <a:cubicBezTo>
                      <a:pt x="414" y="276"/>
                      <a:pt x="429" y="261"/>
                      <a:pt x="429" y="24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8" name="Google Shape;1108;p19"/>
              <p:cNvSpPr/>
              <p:nvPr/>
            </p:nvSpPr>
            <p:spPr>
              <a:xfrm>
                <a:off x="6374160" y="4157280"/>
                <a:ext cx="81360" cy="81360"/>
              </a:xfrm>
              <a:custGeom>
                <a:rect b="b" l="l" r="r" t="t"/>
                <a:pathLst>
                  <a:path extrusionOk="0" h="226" w="226">
                    <a:moveTo>
                      <a:pt x="226" y="113"/>
                    </a:moveTo>
                    <a:cubicBezTo>
                      <a:pt x="226" y="175"/>
                      <a:pt x="175" y="226"/>
                      <a:pt x="113" y="226"/>
                    </a:cubicBezTo>
                    <a:cubicBezTo>
                      <a:pt x="50" y="226"/>
                      <a:pt x="0" y="175"/>
                      <a:pt x="0" y="113"/>
                    </a:cubicBezTo>
                    <a:cubicBezTo>
                      <a:pt x="0" y="50"/>
                      <a:pt x="50" y="0"/>
                      <a:pt x="113" y="0"/>
                    </a:cubicBezTo>
                    <a:cubicBezTo>
                      <a:pt x="175" y="0"/>
                      <a:pt x="226" y="50"/>
                      <a:pt x="226" y="11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350" lIns="90000" spcFirstLastPara="1" rIns="90000" wrap="square" tIns="363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09" name="Google Shape;1109;p19"/>
              <p:cNvSpPr/>
              <p:nvPr/>
            </p:nvSpPr>
            <p:spPr>
              <a:xfrm>
                <a:off x="6337440" y="4244760"/>
                <a:ext cx="154440" cy="99360"/>
              </a:xfrm>
              <a:custGeom>
                <a:rect b="b" l="l" r="r" t="t"/>
                <a:pathLst>
                  <a:path extrusionOk="0" h="276" w="429">
                    <a:moveTo>
                      <a:pt x="339" y="0"/>
                    </a:moveTo>
                    <a:cubicBezTo>
                      <a:pt x="307" y="31"/>
                      <a:pt x="263" y="50"/>
                      <a:pt x="215" y="50"/>
                    </a:cubicBezTo>
                    <a:cubicBezTo>
                      <a:pt x="166" y="50"/>
                      <a:pt x="122" y="31"/>
                      <a:pt x="90" y="0"/>
                    </a:cubicBezTo>
                    <a:cubicBezTo>
                      <a:pt x="35" y="39"/>
                      <a:pt x="0" y="103"/>
                      <a:pt x="0" y="175"/>
                    </a:cubicBezTo>
                    <a:lnTo>
                      <a:pt x="0" y="243"/>
                    </a:lnTo>
                    <a:cubicBezTo>
                      <a:pt x="0" y="261"/>
                      <a:pt x="15" y="276"/>
                      <a:pt x="34" y="276"/>
                    </a:cubicBezTo>
                    <a:lnTo>
                      <a:pt x="395" y="276"/>
                    </a:lnTo>
                    <a:cubicBezTo>
                      <a:pt x="414" y="276"/>
                      <a:pt x="429" y="261"/>
                      <a:pt x="429" y="243"/>
                    </a:cubicBezTo>
                    <a:lnTo>
                      <a:pt x="429" y="175"/>
                    </a:lnTo>
                    <a:cubicBezTo>
                      <a:pt x="429" y="103"/>
                      <a:pt x="394" y="39"/>
                      <a:pt x="3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10" name="Google Shape;1110;p19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3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2" name="Google Shape;1112;p20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113" name="Google Shape;1113;p20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114" name="Google Shape;1114;p20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5" name="Google Shape;1115;p20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6" name="Google Shape;1116;p20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7" name="Google Shape;1117;p20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8" name="Google Shape;1118;p20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9" name="Google Shape;1119;p20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0" name="Google Shape;1120;p20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1" name="Google Shape;1121;p20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2" name="Google Shape;1122;p20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3" name="Google Shape;1123;p20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4" name="Google Shape;1124;p20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5" name="Google Shape;1125;p20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6" name="Google Shape;1126;p20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7" name="Google Shape;1127;p20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8" name="Google Shape;1128;p20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9" name="Google Shape;1129;p20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0" name="Google Shape;1130;p20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1" name="Google Shape;1131;p20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2" name="Google Shape;1132;p20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3" name="Google Shape;1133;p20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4" name="Google Shape;1134;p20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5" name="Google Shape;1135;p20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6" name="Google Shape;1136;p20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8" name="Google Shape;1138;p20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9" name="Google Shape;1139;p20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0" name="Google Shape;1140;p20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1" name="Google Shape;1141;p20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2" name="Google Shape;1142;p20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143" name="Google Shape;1143;p20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144" name="Google Shape;1144;p20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5" name="Google Shape;1145;p20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6" name="Google Shape;1146;p20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7" name="Google Shape;1147;p20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8" name="Google Shape;1148;p20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9" name="Google Shape;1149;p20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0" name="Google Shape;1150;p20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1" name="Google Shape;1151;p20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2" name="Google Shape;1152;p20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3" name="Google Shape;1153;p20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4" name="Google Shape;1154;p20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5" name="Google Shape;1155;p20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6" name="Google Shape;1156;p20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7" name="Google Shape;1157;p20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8" name="Google Shape;1158;p20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9" name="Google Shape;1159;p20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160" name="Google Shape;116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1" name="Google Shape;1161;p20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162" name="Google Shape;1162;p20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163" name="Google Shape;1163;p20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4" name="Google Shape;1164;p20"/>
            <p:cNvGrpSpPr/>
            <p:nvPr/>
          </p:nvGrpSpPr>
          <p:grpSpPr>
            <a:xfrm>
              <a:off x="8183284" y="684572"/>
              <a:ext cx="438020" cy="385427"/>
              <a:chOff x="6901920" y="2636280"/>
              <a:chExt cx="419760" cy="369360"/>
            </a:xfrm>
          </p:grpSpPr>
          <p:sp>
            <p:nvSpPr>
              <p:cNvPr id="1165" name="Google Shape;1165;p20"/>
              <p:cNvSpPr/>
              <p:nvPr/>
            </p:nvSpPr>
            <p:spPr>
              <a:xfrm>
                <a:off x="6901920" y="2956320"/>
                <a:ext cx="419760" cy="49320"/>
              </a:xfrm>
              <a:custGeom>
                <a:rect b="b" l="l" r="r" t="t"/>
                <a:pathLst>
                  <a:path extrusionOk="0" h="137" w="1166">
                    <a:moveTo>
                      <a:pt x="0" y="0"/>
                    </a:moveTo>
                    <a:lnTo>
                      <a:pt x="0" y="34"/>
                    </a:lnTo>
                    <a:cubicBezTo>
                      <a:pt x="0" y="91"/>
                      <a:pt x="46" y="137"/>
                      <a:pt x="103" y="137"/>
                    </a:cubicBezTo>
                    <a:lnTo>
                      <a:pt x="1064" y="137"/>
                    </a:lnTo>
                    <a:cubicBezTo>
                      <a:pt x="1120" y="137"/>
                      <a:pt x="1166" y="91"/>
                      <a:pt x="1166" y="34"/>
                    </a:cubicBezTo>
                    <a:lnTo>
                      <a:pt x="1166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300" lIns="90000" spcFirstLastPara="1" rIns="90000" wrap="square" tIns="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6" name="Google Shape;1166;p20"/>
              <p:cNvSpPr/>
              <p:nvPr/>
            </p:nvSpPr>
            <p:spPr>
              <a:xfrm>
                <a:off x="6905880" y="2890800"/>
                <a:ext cx="412200" cy="41040"/>
              </a:xfrm>
              <a:custGeom>
                <a:rect b="b" l="l" r="r" t="t"/>
                <a:pathLst>
                  <a:path extrusionOk="0" h="114" w="1145">
                    <a:moveTo>
                      <a:pt x="1102" y="0"/>
                    </a:moveTo>
                    <a:lnTo>
                      <a:pt x="43" y="0"/>
                    </a:lnTo>
                    <a:lnTo>
                      <a:pt x="0" y="114"/>
                    </a:lnTo>
                    <a:lnTo>
                      <a:pt x="1145" y="114"/>
                    </a:lnTo>
                    <a:lnTo>
                      <a:pt x="110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7" name="Google Shape;1167;p20"/>
              <p:cNvSpPr/>
              <p:nvPr/>
            </p:nvSpPr>
            <p:spPr>
              <a:xfrm>
                <a:off x="6926760" y="2636280"/>
                <a:ext cx="370440" cy="229680"/>
              </a:xfrm>
              <a:custGeom>
                <a:rect b="b" l="l" r="r" t="t"/>
                <a:pathLst>
                  <a:path extrusionOk="0" h="638" w="1029">
                    <a:moveTo>
                      <a:pt x="796" y="300"/>
                    </a:moveTo>
                    <a:cubicBezTo>
                      <a:pt x="782" y="314"/>
                      <a:pt x="761" y="314"/>
                      <a:pt x="747" y="300"/>
                    </a:cubicBezTo>
                    <a:cubicBezTo>
                      <a:pt x="619" y="171"/>
                      <a:pt x="409" y="171"/>
                      <a:pt x="281" y="300"/>
                    </a:cubicBezTo>
                    <a:cubicBezTo>
                      <a:pt x="268" y="314"/>
                      <a:pt x="246" y="314"/>
                      <a:pt x="233" y="300"/>
                    </a:cubicBezTo>
                    <a:cubicBezTo>
                      <a:pt x="219" y="287"/>
                      <a:pt x="219" y="265"/>
                      <a:pt x="233" y="252"/>
                    </a:cubicBezTo>
                    <a:cubicBezTo>
                      <a:pt x="308" y="177"/>
                      <a:pt x="407" y="135"/>
                      <a:pt x="514" y="135"/>
                    </a:cubicBezTo>
                    <a:cubicBezTo>
                      <a:pt x="620" y="135"/>
                      <a:pt x="720" y="177"/>
                      <a:pt x="796" y="252"/>
                    </a:cubicBezTo>
                    <a:cubicBezTo>
                      <a:pt x="809" y="265"/>
                      <a:pt x="809" y="287"/>
                      <a:pt x="796" y="300"/>
                    </a:cubicBezTo>
                    <a:moveTo>
                      <a:pt x="699" y="397"/>
                    </a:moveTo>
                    <a:cubicBezTo>
                      <a:pt x="686" y="410"/>
                      <a:pt x="664" y="410"/>
                      <a:pt x="651" y="397"/>
                    </a:cubicBezTo>
                    <a:cubicBezTo>
                      <a:pt x="614" y="360"/>
                      <a:pt x="565" y="340"/>
                      <a:pt x="514" y="340"/>
                    </a:cubicBezTo>
                    <a:cubicBezTo>
                      <a:pt x="462" y="340"/>
                      <a:pt x="413" y="360"/>
                      <a:pt x="377" y="397"/>
                    </a:cubicBezTo>
                    <a:cubicBezTo>
                      <a:pt x="363" y="410"/>
                      <a:pt x="343" y="410"/>
                      <a:pt x="329" y="397"/>
                    </a:cubicBezTo>
                    <a:cubicBezTo>
                      <a:pt x="316" y="384"/>
                      <a:pt x="316" y="362"/>
                      <a:pt x="329" y="349"/>
                    </a:cubicBezTo>
                    <a:cubicBezTo>
                      <a:pt x="378" y="299"/>
                      <a:pt x="444" y="272"/>
                      <a:pt x="514" y="272"/>
                    </a:cubicBezTo>
                    <a:cubicBezTo>
                      <a:pt x="584" y="272"/>
                      <a:pt x="650" y="299"/>
                      <a:pt x="699" y="349"/>
                    </a:cubicBezTo>
                    <a:cubicBezTo>
                      <a:pt x="712" y="362"/>
                      <a:pt x="712" y="384"/>
                      <a:pt x="699" y="397"/>
                    </a:cubicBezTo>
                    <a:moveTo>
                      <a:pt x="602" y="494"/>
                    </a:moveTo>
                    <a:cubicBezTo>
                      <a:pt x="596" y="500"/>
                      <a:pt x="587" y="504"/>
                      <a:pt x="578" y="504"/>
                    </a:cubicBezTo>
                    <a:cubicBezTo>
                      <a:pt x="569" y="504"/>
                      <a:pt x="561" y="500"/>
                      <a:pt x="554" y="494"/>
                    </a:cubicBezTo>
                    <a:cubicBezTo>
                      <a:pt x="543" y="483"/>
                      <a:pt x="529" y="477"/>
                      <a:pt x="514" y="477"/>
                    </a:cubicBezTo>
                    <a:cubicBezTo>
                      <a:pt x="499" y="477"/>
                      <a:pt x="484" y="483"/>
                      <a:pt x="473" y="494"/>
                    </a:cubicBezTo>
                    <a:cubicBezTo>
                      <a:pt x="460" y="507"/>
                      <a:pt x="438" y="507"/>
                      <a:pt x="425" y="494"/>
                    </a:cubicBezTo>
                    <a:cubicBezTo>
                      <a:pt x="412" y="480"/>
                      <a:pt x="412" y="459"/>
                      <a:pt x="425" y="445"/>
                    </a:cubicBezTo>
                    <a:cubicBezTo>
                      <a:pt x="474" y="396"/>
                      <a:pt x="553" y="396"/>
                      <a:pt x="602" y="445"/>
                    </a:cubicBezTo>
                    <a:cubicBezTo>
                      <a:pt x="616" y="459"/>
                      <a:pt x="616" y="480"/>
                      <a:pt x="602" y="494"/>
                    </a:cubicBezTo>
                    <a:moveTo>
                      <a:pt x="1029" y="103"/>
                    </a:moveTo>
                    <a:cubicBezTo>
                      <a:pt x="1029" y="46"/>
                      <a:pt x="983" y="0"/>
                      <a:pt x="926" y="0"/>
                    </a:cubicBezTo>
                    <a:lnTo>
                      <a:pt x="102" y="0"/>
                    </a:lnTo>
                    <a:cubicBezTo>
                      <a:pt x="46" y="0"/>
                      <a:pt x="0" y="46"/>
                      <a:pt x="0" y="103"/>
                    </a:cubicBezTo>
                    <a:lnTo>
                      <a:pt x="0" y="638"/>
                    </a:lnTo>
                    <a:lnTo>
                      <a:pt x="1029" y="638"/>
                    </a:lnTo>
                    <a:lnTo>
                      <a:pt x="1029" y="10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68" name="Google Shape;1168;p20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3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94" name="Google Shape;94;p3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95" name="Google Shape;95;p3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" name="Google Shape;96;p3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3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8" name="Google Shape;98;p3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9" name="Google Shape;99;p3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0" name="Google Shape;100;p3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3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2" name="Google Shape;102;p3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3" name="Google Shape;103;p3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4" name="Google Shape;104;p3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5" name="Google Shape;105;p3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6" name="Google Shape;106;p3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7" name="Google Shape;107;p3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3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9" name="Google Shape;109;p3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0" name="Google Shape;110;p3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1" name="Google Shape;111;p3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3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3" name="Google Shape;113;p3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4" name="Google Shape;114;p3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5" name="Google Shape;115;p3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6" name="Google Shape;116;p3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" name="Google Shape;117;p3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" name="Google Shape;118;p3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" name="Google Shape;119;p3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" name="Google Shape;120;p3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" name="Google Shape;121;p3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3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" name="Google Shape;123;p3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4" name="Google Shape;124;p3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25" name="Google Shape;125;p3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3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" name="Google Shape;127;p3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8" name="Google Shape;128;p3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9" name="Google Shape;129;p3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" name="Google Shape;130;p3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" name="Google Shape;131;p3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" name="Google Shape;132;p3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3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" name="Google Shape;134;p3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" name="Google Shape;135;p3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" name="Google Shape;136;p3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3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" name="Google Shape;138;p3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" name="Google Shape;139;p3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" name="Google Shape;140;p3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41" name="Google Shape;141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2468164" y="-15179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3"/>
          <p:cNvSpPr txBox="1"/>
          <p:nvPr>
            <p:ph type="title"/>
          </p:nvPr>
        </p:nvSpPr>
        <p:spPr>
          <a:xfrm>
            <a:off x="3967975" y="2219400"/>
            <a:ext cx="4462800" cy="15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3" name="Google Shape;143;p3"/>
          <p:cNvSpPr txBox="1"/>
          <p:nvPr>
            <p:ph hasCustomPrompt="1" idx="2" type="title"/>
          </p:nvPr>
        </p:nvSpPr>
        <p:spPr>
          <a:xfrm>
            <a:off x="5505325" y="833625"/>
            <a:ext cx="1388100" cy="1223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  <p:sp>
        <p:nvSpPr>
          <p:cNvPr id="144" name="Google Shape;144;p3"/>
          <p:cNvSpPr txBox="1"/>
          <p:nvPr>
            <p:ph idx="1" type="subTitle"/>
          </p:nvPr>
        </p:nvSpPr>
        <p:spPr>
          <a:xfrm>
            <a:off x="3967975" y="3845475"/>
            <a:ext cx="4462800" cy="4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5" name="Google Shape;145;p3"/>
          <p:cNvSpPr/>
          <p:nvPr>
            <p:ph idx="3" type="pic"/>
          </p:nvPr>
        </p:nvSpPr>
        <p:spPr>
          <a:xfrm>
            <a:off x="0" y="0"/>
            <a:ext cx="34299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4">
    <p:spTree>
      <p:nvGrpSpPr>
        <p:cNvPr id="1169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0" name="Google Shape;1170;p21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171" name="Google Shape;1171;p21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172" name="Google Shape;1172;p21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3" name="Google Shape;1173;p21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4" name="Google Shape;1174;p21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5" name="Google Shape;1175;p21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6" name="Google Shape;1176;p21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7" name="Google Shape;1177;p21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8" name="Google Shape;1178;p21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79" name="Google Shape;1179;p21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0" name="Google Shape;1180;p21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1" name="Google Shape;1181;p21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2" name="Google Shape;1182;p21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3" name="Google Shape;1183;p21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4" name="Google Shape;1184;p21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5" name="Google Shape;1185;p21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6" name="Google Shape;1186;p21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7" name="Google Shape;1187;p21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8" name="Google Shape;1188;p21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89" name="Google Shape;1189;p21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0" name="Google Shape;1190;p21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1" name="Google Shape;1191;p21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2" name="Google Shape;1192;p21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3" name="Google Shape;1193;p21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4" name="Google Shape;1194;p21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5" name="Google Shape;1195;p21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6" name="Google Shape;1196;p21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7" name="Google Shape;1197;p21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8" name="Google Shape;1198;p21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99" name="Google Shape;1199;p21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0" name="Google Shape;1200;p21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01" name="Google Shape;1201;p21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202" name="Google Shape;1202;p21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3" name="Google Shape;1203;p21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4" name="Google Shape;1204;p21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5" name="Google Shape;1205;p21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6" name="Google Shape;1206;p21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7" name="Google Shape;1207;p21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8" name="Google Shape;1208;p21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09" name="Google Shape;1209;p21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0" name="Google Shape;1210;p21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1" name="Google Shape;1211;p21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2" name="Google Shape;1212;p21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3" name="Google Shape;1213;p21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4" name="Google Shape;1214;p21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5" name="Google Shape;1215;p21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6" name="Google Shape;1216;p21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17" name="Google Shape;1217;p21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218" name="Google Shape;1218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40789" y="-2127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9" name="Google Shape;1219;p21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20" name="Google Shape;1220;p21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221" name="Google Shape;1221;p21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22" name="Google Shape;1222;p21"/>
            <p:cNvGrpSpPr/>
            <p:nvPr/>
          </p:nvGrpSpPr>
          <p:grpSpPr>
            <a:xfrm>
              <a:off x="8235293" y="658076"/>
              <a:ext cx="334012" cy="438405"/>
              <a:chOff x="1911600" y="1894320"/>
              <a:chExt cx="304200" cy="399240"/>
            </a:xfrm>
          </p:grpSpPr>
          <p:sp>
            <p:nvSpPr>
              <p:cNvPr id="1223" name="Google Shape;1223;p21"/>
              <p:cNvSpPr/>
              <p:nvPr/>
            </p:nvSpPr>
            <p:spPr>
              <a:xfrm>
                <a:off x="2028600" y="2104560"/>
                <a:ext cx="117000" cy="23400"/>
              </a:xfrm>
              <a:custGeom>
                <a:rect b="b" l="l" r="r" t="t"/>
                <a:pathLst>
                  <a:path extrusionOk="0" h="65" w="325">
                    <a:moveTo>
                      <a:pt x="0" y="0"/>
                    </a:moveTo>
                    <a:lnTo>
                      <a:pt x="325" y="0"/>
                    </a:lnTo>
                    <a:lnTo>
                      <a:pt x="325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1"/>
              <p:cNvSpPr/>
              <p:nvPr/>
            </p:nvSpPr>
            <p:spPr>
              <a:xfrm>
                <a:off x="2028600" y="2151360"/>
                <a:ext cx="117000" cy="70200"/>
              </a:xfrm>
              <a:custGeom>
                <a:rect b="b" l="l" r="r" t="t"/>
                <a:pathLst>
                  <a:path extrusionOk="0" h="195" w="325">
                    <a:moveTo>
                      <a:pt x="0" y="0"/>
                    </a:moveTo>
                    <a:lnTo>
                      <a:pt x="325" y="0"/>
                    </a:lnTo>
                    <a:lnTo>
                      <a:pt x="325" y="195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5200" lIns="90000" spcFirstLastPara="1" rIns="90000" wrap="square" tIns="25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1"/>
              <p:cNvSpPr/>
              <p:nvPr/>
            </p:nvSpPr>
            <p:spPr>
              <a:xfrm>
                <a:off x="1981800" y="2151360"/>
                <a:ext cx="23400" cy="70200"/>
              </a:xfrm>
              <a:custGeom>
                <a:rect b="b" l="l" r="r" t="t"/>
                <a:pathLst>
                  <a:path extrusionOk="0" h="195" w="65">
                    <a:moveTo>
                      <a:pt x="0" y="0"/>
                    </a:moveTo>
                    <a:lnTo>
                      <a:pt x="65" y="0"/>
                    </a:lnTo>
                    <a:lnTo>
                      <a:pt x="65" y="195"/>
                    </a:lnTo>
                    <a:lnTo>
                      <a:pt x="0" y="1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5200" lIns="90000" spcFirstLastPara="1" rIns="90000" wrap="square" tIns="252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1"/>
              <p:cNvSpPr/>
              <p:nvPr/>
            </p:nvSpPr>
            <p:spPr>
              <a:xfrm>
                <a:off x="1981800" y="2104560"/>
                <a:ext cx="23400" cy="23400"/>
              </a:xfrm>
              <a:custGeom>
                <a:rect b="b" l="l" r="r" t="t"/>
                <a:pathLst>
                  <a:path extrusionOk="0" h="65" w="65">
                    <a:moveTo>
                      <a:pt x="0" y="0"/>
                    </a:moveTo>
                    <a:lnTo>
                      <a:pt x="65" y="0"/>
                    </a:lnTo>
                    <a:lnTo>
                      <a:pt x="65" y="65"/>
                    </a:lnTo>
                    <a:lnTo>
                      <a:pt x="0" y="6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1"/>
              <p:cNvSpPr/>
              <p:nvPr/>
            </p:nvSpPr>
            <p:spPr>
              <a:xfrm>
                <a:off x="1911600" y="1894320"/>
                <a:ext cx="304200" cy="399240"/>
              </a:xfrm>
              <a:custGeom>
                <a:rect b="b" l="l" r="r" t="t"/>
                <a:pathLst>
                  <a:path extrusionOk="0" h="1109" w="845">
                    <a:moveTo>
                      <a:pt x="723" y="358"/>
                    </a:moveTo>
                    <a:cubicBezTo>
                      <a:pt x="718" y="388"/>
                      <a:pt x="695" y="419"/>
                      <a:pt x="659" y="428"/>
                    </a:cubicBezTo>
                    <a:lnTo>
                      <a:pt x="659" y="443"/>
                    </a:lnTo>
                    <a:cubicBezTo>
                      <a:pt x="659" y="455"/>
                      <a:pt x="649" y="465"/>
                      <a:pt x="637" y="465"/>
                    </a:cubicBezTo>
                    <a:cubicBezTo>
                      <a:pt x="625" y="465"/>
                      <a:pt x="616" y="455"/>
                      <a:pt x="616" y="443"/>
                    </a:cubicBezTo>
                    <a:lnTo>
                      <a:pt x="616" y="430"/>
                    </a:lnTo>
                    <a:cubicBezTo>
                      <a:pt x="598" y="429"/>
                      <a:pt x="584" y="424"/>
                      <a:pt x="563" y="410"/>
                    </a:cubicBezTo>
                    <a:cubicBezTo>
                      <a:pt x="553" y="404"/>
                      <a:pt x="550" y="390"/>
                      <a:pt x="557" y="380"/>
                    </a:cubicBezTo>
                    <a:cubicBezTo>
                      <a:pt x="563" y="370"/>
                      <a:pt x="577" y="368"/>
                      <a:pt x="587" y="374"/>
                    </a:cubicBezTo>
                    <a:cubicBezTo>
                      <a:pt x="599" y="382"/>
                      <a:pt x="606" y="385"/>
                      <a:pt x="616" y="386"/>
                    </a:cubicBezTo>
                    <a:lnTo>
                      <a:pt x="616" y="295"/>
                    </a:lnTo>
                    <a:cubicBezTo>
                      <a:pt x="602" y="289"/>
                      <a:pt x="592" y="282"/>
                      <a:pt x="583" y="276"/>
                    </a:cubicBezTo>
                    <a:cubicBezTo>
                      <a:pt x="565" y="262"/>
                      <a:pt x="557" y="238"/>
                      <a:pt x="562" y="213"/>
                    </a:cubicBezTo>
                    <a:cubicBezTo>
                      <a:pt x="567" y="185"/>
                      <a:pt x="586" y="164"/>
                      <a:pt x="612" y="156"/>
                    </a:cubicBezTo>
                    <a:cubicBezTo>
                      <a:pt x="613" y="155"/>
                      <a:pt x="614" y="155"/>
                      <a:pt x="616" y="155"/>
                    </a:cubicBezTo>
                    <a:lnTo>
                      <a:pt x="616" y="141"/>
                    </a:lnTo>
                    <a:cubicBezTo>
                      <a:pt x="616" y="129"/>
                      <a:pt x="625" y="119"/>
                      <a:pt x="637" y="119"/>
                    </a:cubicBezTo>
                    <a:cubicBezTo>
                      <a:pt x="649" y="119"/>
                      <a:pt x="659" y="129"/>
                      <a:pt x="659" y="141"/>
                    </a:cubicBezTo>
                    <a:lnTo>
                      <a:pt x="659" y="152"/>
                    </a:lnTo>
                    <a:cubicBezTo>
                      <a:pt x="680" y="156"/>
                      <a:pt x="695" y="166"/>
                      <a:pt x="702" y="175"/>
                    </a:cubicBezTo>
                    <a:cubicBezTo>
                      <a:pt x="710" y="184"/>
                      <a:pt x="709" y="197"/>
                      <a:pt x="700" y="205"/>
                    </a:cubicBezTo>
                    <a:cubicBezTo>
                      <a:pt x="691" y="213"/>
                      <a:pt x="678" y="212"/>
                      <a:pt x="670" y="203"/>
                    </a:cubicBezTo>
                    <a:cubicBezTo>
                      <a:pt x="669" y="203"/>
                      <a:pt x="666" y="199"/>
                      <a:pt x="659" y="197"/>
                    </a:cubicBezTo>
                    <a:lnTo>
                      <a:pt x="659" y="266"/>
                    </a:lnTo>
                    <a:cubicBezTo>
                      <a:pt x="663" y="267"/>
                      <a:pt x="667" y="269"/>
                      <a:pt x="671" y="270"/>
                    </a:cubicBezTo>
                    <a:cubicBezTo>
                      <a:pt x="709" y="284"/>
                      <a:pt x="730" y="319"/>
                      <a:pt x="723" y="358"/>
                    </a:cubicBezTo>
                    <a:moveTo>
                      <a:pt x="715" y="942"/>
                    </a:moveTo>
                    <a:cubicBezTo>
                      <a:pt x="715" y="960"/>
                      <a:pt x="700" y="974"/>
                      <a:pt x="682" y="974"/>
                    </a:cubicBezTo>
                    <a:lnTo>
                      <a:pt x="162" y="974"/>
                    </a:lnTo>
                    <a:cubicBezTo>
                      <a:pt x="144" y="974"/>
                      <a:pt x="130" y="960"/>
                      <a:pt x="130" y="942"/>
                    </a:cubicBezTo>
                    <a:lnTo>
                      <a:pt x="130" y="552"/>
                    </a:lnTo>
                    <a:cubicBezTo>
                      <a:pt x="130" y="534"/>
                      <a:pt x="144" y="519"/>
                      <a:pt x="162" y="519"/>
                    </a:cubicBezTo>
                    <a:lnTo>
                      <a:pt x="682" y="519"/>
                    </a:lnTo>
                    <a:cubicBezTo>
                      <a:pt x="700" y="519"/>
                      <a:pt x="715" y="534"/>
                      <a:pt x="715" y="552"/>
                    </a:cubicBezTo>
                    <a:lnTo>
                      <a:pt x="715" y="942"/>
                    </a:lnTo>
                    <a:moveTo>
                      <a:pt x="162" y="389"/>
                    </a:moveTo>
                    <a:lnTo>
                      <a:pt x="466" y="389"/>
                    </a:lnTo>
                    <a:cubicBezTo>
                      <a:pt x="484" y="389"/>
                      <a:pt x="498" y="404"/>
                      <a:pt x="498" y="422"/>
                    </a:cubicBezTo>
                    <a:cubicBezTo>
                      <a:pt x="498" y="440"/>
                      <a:pt x="484" y="454"/>
                      <a:pt x="466" y="454"/>
                    </a:cubicBezTo>
                    <a:lnTo>
                      <a:pt x="162" y="454"/>
                    </a:lnTo>
                    <a:cubicBezTo>
                      <a:pt x="144" y="454"/>
                      <a:pt x="130" y="440"/>
                      <a:pt x="130" y="422"/>
                    </a:cubicBezTo>
                    <a:cubicBezTo>
                      <a:pt x="130" y="404"/>
                      <a:pt x="144" y="389"/>
                      <a:pt x="162" y="389"/>
                    </a:cubicBezTo>
                    <a:moveTo>
                      <a:pt x="162" y="259"/>
                    </a:moveTo>
                    <a:lnTo>
                      <a:pt x="466" y="259"/>
                    </a:lnTo>
                    <a:cubicBezTo>
                      <a:pt x="484" y="259"/>
                      <a:pt x="498" y="274"/>
                      <a:pt x="498" y="292"/>
                    </a:cubicBezTo>
                    <a:cubicBezTo>
                      <a:pt x="498" y="310"/>
                      <a:pt x="484" y="324"/>
                      <a:pt x="466" y="324"/>
                    </a:cubicBezTo>
                    <a:lnTo>
                      <a:pt x="162" y="324"/>
                    </a:lnTo>
                    <a:cubicBezTo>
                      <a:pt x="144" y="324"/>
                      <a:pt x="130" y="310"/>
                      <a:pt x="130" y="292"/>
                    </a:cubicBezTo>
                    <a:cubicBezTo>
                      <a:pt x="130" y="274"/>
                      <a:pt x="144" y="259"/>
                      <a:pt x="162" y="259"/>
                    </a:cubicBezTo>
                    <a:moveTo>
                      <a:pt x="162" y="130"/>
                    </a:moveTo>
                    <a:lnTo>
                      <a:pt x="466" y="130"/>
                    </a:lnTo>
                    <a:cubicBezTo>
                      <a:pt x="484" y="130"/>
                      <a:pt x="498" y="145"/>
                      <a:pt x="498" y="163"/>
                    </a:cubicBezTo>
                    <a:cubicBezTo>
                      <a:pt x="498" y="181"/>
                      <a:pt x="484" y="195"/>
                      <a:pt x="466" y="195"/>
                    </a:cubicBezTo>
                    <a:lnTo>
                      <a:pt x="162" y="195"/>
                    </a:lnTo>
                    <a:cubicBezTo>
                      <a:pt x="144" y="195"/>
                      <a:pt x="130" y="181"/>
                      <a:pt x="130" y="163"/>
                    </a:cubicBezTo>
                    <a:cubicBezTo>
                      <a:pt x="130" y="145"/>
                      <a:pt x="144" y="130"/>
                      <a:pt x="162" y="130"/>
                    </a:cubicBezTo>
                    <a:moveTo>
                      <a:pt x="812" y="0"/>
                    </a:moveTo>
                    <a:lnTo>
                      <a:pt x="32" y="0"/>
                    </a:lnTo>
                    <a:cubicBezTo>
                      <a:pt x="14" y="0"/>
                      <a:pt x="0" y="15"/>
                      <a:pt x="0" y="33"/>
                    </a:cubicBezTo>
                    <a:lnTo>
                      <a:pt x="0" y="1076"/>
                    </a:lnTo>
                    <a:cubicBezTo>
                      <a:pt x="0" y="1094"/>
                      <a:pt x="14" y="1109"/>
                      <a:pt x="32" y="1109"/>
                    </a:cubicBezTo>
                    <a:lnTo>
                      <a:pt x="812" y="1109"/>
                    </a:lnTo>
                    <a:cubicBezTo>
                      <a:pt x="830" y="1109"/>
                      <a:pt x="845" y="1094"/>
                      <a:pt x="845" y="1076"/>
                    </a:cubicBezTo>
                    <a:lnTo>
                      <a:pt x="845" y="33"/>
                    </a:lnTo>
                    <a:cubicBezTo>
                      <a:pt x="845" y="15"/>
                      <a:pt x="830" y="0"/>
                      <a:pt x="81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1"/>
              <p:cNvSpPr/>
              <p:nvPr/>
            </p:nvSpPr>
            <p:spPr>
              <a:xfrm>
                <a:off x="2148840" y="2006640"/>
                <a:ext cx="7920" cy="25200"/>
              </a:xfrm>
              <a:custGeom>
                <a:rect b="b" l="l" r="r" t="t"/>
                <a:pathLst>
                  <a:path extrusionOk="0" h="70" w="22">
                    <a:moveTo>
                      <a:pt x="0" y="0"/>
                    </a:moveTo>
                    <a:lnTo>
                      <a:pt x="0" y="70"/>
                    </a:lnTo>
                    <a:cubicBezTo>
                      <a:pt x="12" y="63"/>
                      <a:pt x="20" y="50"/>
                      <a:pt x="22" y="39"/>
                    </a:cubicBezTo>
                    <a:cubicBezTo>
                      <a:pt x="23" y="30"/>
                      <a:pt x="23" y="10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9" name="Google Shape;1229;p21"/>
              <p:cNvSpPr/>
              <p:nvPr/>
            </p:nvSpPr>
            <p:spPr>
              <a:xfrm>
                <a:off x="2128680" y="1967040"/>
                <a:ext cx="4680" cy="16200"/>
              </a:xfrm>
              <a:custGeom>
                <a:rect b="b" l="l" r="r" t="t"/>
                <a:pathLst>
                  <a:path extrusionOk="0" h="45" w="13">
                    <a:moveTo>
                      <a:pt x="1" y="19"/>
                    </a:moveTo>
                    <a:cubicBezTo>
                      <a:pt x="-1" y="28"/>
                      <a:pt x="2" y="37"/>
                      <a:pt x="7" y="41"/>
                    </a:cubicBezTo>
                    <a:cubicBezTo>
                      <a:pt x="9" y="42"/>
                      <a:pt x="11" y="44"/>
                      <a:pt x="13" y="45"/>
                    </a:cubicBezTo>
                    <a:lnTo>
                      <a:pt x="13" y="0"/>
                    </a:lnTo>
                    <a:cubicBezTo>
                      <a:pt x="6" y="5"/>
                      <a:pt x="2" y="12"/>
                      <a:pt x="1" y="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30" name="Google Shape;1230;p21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5">
    <p:spTree>
      <p:nvGrpSpPr>
        <p:cNvPr id="123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2" name="Google Shape;1232;p22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233" name="Google Shape;1233;p22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234" name="Google Shape;1234;p22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7" name="Google Shape;1237;p22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8" name="Google Shape;1238;p22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9" name="Google Shape;1239;p22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0" name="Google Shape;1240;p22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1" name="Google Shape;1241;p22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1" name="Google Shape;1251;p22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2" name="Google Shape;1252;p22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3" name="Google Shape;1253;p22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4" name="Google Shape;1254;p22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5" name="Google Shape;1255;p22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22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7" name="Google Shape;1257;p22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8" name="Google Shape;1258;p22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9" name="Google Shape;1259;p22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22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1" name="Google Shape;1261;p22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2" name="Google Shape;1262;p22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263" name="Google Shape;1263;p22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264" name="Google Shape;1264;p22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5" name="Google Shape;1265;p22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6" name="Google Shape;1266;p22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7" name="Google Shape;1267;p22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8" name="Google Shape;1268;p22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9" name="Google Shape;1269;p22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0" name="Google Shape;1270;p22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1" name="Google Shape;1271;p22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2" name="Google Shape;1272;p22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3" name="Google Shape;1273;p22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4" name="Google Shape;1274;p22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5" name="Google Shape;1275;p22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6" name="Google Shape;1276;p22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7" name="Google Shape;1277;p22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8" name="Google Shape;1278;p22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79" name="Google Shape;1279;p22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280" name="Google Shape;1280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1" name="Google Shape;1281;p22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282" name="Google Shape;1282;p22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283" name="Google Shape;1283;p22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84" name="Google Shape;1284;p22"/>
            <p:cNvGrpSpPr/>
            <p:nvPr/>
          </p:nvGrpSpPr>
          <p:grpSpPr>
            <a:xfrm>
              <a:off x="8191979" y="666973"/>
              <a:ext cx="420622" cy="420613"/>
              <a:chOff x="1013400" y="4156560"/>
              <a:chExt cx="375120" cy="375480"/>
            </a:xfrm>
          </p:grpSpPr>
          <p:sp>
            <p:nvSpPr>
              <p:cNvPr id="1285" name="Google Shape;1285;p22"/>
              <p:cNvSpPr/>
              <p:nvPr/>
            </p:nvSpPr>
            <p:spPr>
              <a:xfrm>
                <a:off x="1094040" y="4242960"/>
                <a:ext cx="95040" cy="104400"/>
              </a:xfrm>
              <a:custGeom>
                <a:rect b="b" l="l" r="r" t="t"/>
                <a:pathLst>
                  <a:path extrusionOk="0" h="290" w="264">
                    <a:moveTo>
                      <a:pt x="264" y="157"/>
                    </a:moveTo>
                    <a:lnTo>
                      <a:pt x="264" y="64"/>
                    </a:lnTo>
                    <a:cubicBezTo>
                      <a:pt x="215" y="57"/>
                      <a:pt x="168" y="34"/>
                      <a:pt x="132" y="0"/>
                    </a:cubicBezTo>
                    <a:cubicBezTo>
                      <a:pt x="96" y="34"/>
                      <a:pt x="49" y="57"/>
                      <a:pt x="0" y="64"/>
                    </a:cubicBezTo>
                    <a:lnTo>
                      <a:pt x="0" y="157"/>
                    </a:lnTo>
                    <a:cubicBezTo>
                      <a:pt x="0" y="230"/>
                      <a:pt x="59" y="290"/>
                      <a:pt x="132" y="290"/>
                    </a:cubicBezTo>
                    <a:cubicBezTo>
                      <a:pt x="205" y="290"/>
                      <a:pt x="264" y="230"/>
                      <a:pt x="264" y="15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6" name="Google Shape;1286;p22"/>
              <p:cNvSpPr/>
              <p:nvPr/>
            </p:nvSpPr>
            <p:spPr>
              <a:xfrm>
                <a:off x="1035360" y="4156560"/>
                <a:ext cx="212400" cy="215640"/>
              </a:xfrm>
              <a:custGeom>
                <a:rect b="b" l="l" r="r" t="t"/>
                <a:pathLst>
                  <a:path extrusionOk="0" h="599" w="590">
                    <a:moveTo>
                      <a:pt x="163" y="570"/>
                    </a:moveTo>
                    <a:cubicBezTo>
                      <a:pt x="163" y="566"/>
                      <a:pt x="162" y="542"/>
                      <a:pt x="163" y="538"/>
                    </a:cubicBezTo>
                    <a:cubicBezTo>
                      <a:pt x="125" y="503"/>
                      <a:pt x="102" y="453"/>
                      <a:pt x="102" y="397"/>
                    </a:cubicBezTo>
                    <a:lnTo>
                      <a:pt x="102" y="275"/>
                    </a:lnTo>
                    <a:cubicBezTo>
                      <a:pt x="102" y="258"/>
                      <a:pt x="115" y="244"/>
                      <a:pt x="132" y="244"/>
                    </a:cubicBezTo>
                    <a:cubicBezTo>
                      <a:pt x="186" y="244"/>
                      <a:pt x="238" y="219"/>
                      <a:pt x="271" y="175"/>
                    </a:cubicBezTo>
                    <a:cubicBezTo>
                      <a:pt x="276" y="168"/>
                      <a:pt x="285" y="163"/>
                      <a:pt x="295" y="163"/>
                    </a:cubicBezTo>
                    <a:cubicBezTo>
                      <a:pt x="305" y="163"/>
                      <a:pt x="314" y="168"/>
                      <a:pt x="319" y="175"/>
                    </a:cubicBezTo>
                    <a:cubicBezTo>
                      <a:pt x="352" y="219"/>
                      <a:pt x="404" y="244"/>
                      <a:pt x="458" y="244"/>
                    </a:cubicBezTo>
                    <a:cubicBezTo>
                      <a:pt x="475" y="244"/>
                      <a:pt x="489" y="258"/>
                      <a:pt x="489" y="275"/>
                    </a:cubicBezTo>
                    <a:lnTo>
                      <a:pt x="489" y="397"/>
                    </a:lnTo>
                    <a:cubicBezTo>
                      <a:pt x="489" y="453"/>
                      <a:pt x="465" y="503"/>
                      <a:pt x="427" y="538"/>
                    </a:cubicBezTo>
                    <a:cubicBezTo>
                      <a:pt x="428" y="542"/>
                      <a:pt x="427" y="566"/>
                      <a:pt x="427" y="570"/>
                    </a:cubicBezTo>
                    <a:lnTo>
                      <a:pt x="478" y="570"/>
                    </a:lnTo>
                    <a:cubicBezTo>
                      <a:pt x="518" y="570"/>
                      <a:pt x="557" y="581"/>
                      <a:pt x="590" y="599"/>
                    </a:cubicBezTo>
                    <a:lnTo>
                      <a:pt x="590" y="295"/>
                    </a:lnTo>
                    <a:cubicBezTo>
                      <a:pt x="590" y="133"/>
                      <a:pt x="458" y="0"/>
                      <a:pt x="295" y="0"/>
                    </a:cubicBezTo>
                    <a:cubicBezTo>
                      <a:pt x="132" y="0"/>
                      <a:pt x="0" y="133"/>
                      <a:pt x="0" y="295"/>
                    </a:cubicBezTo>
                    <a:lnTo>
                      <a:pt x="0" y="599"/>
                    </a:lnTo>
                    <a:cubicBezTo>
                      <a:pt x="33" y="581"/>
                      <a:pt x="71" y="570"/>
                      <a:pt x="112" y="570"/>
                    </a:cubicBezTo>
                    <a:lnTo>
                      <a:pt x="163" y="57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1116000" y="4364280"/>
                <a:ext cx="51120" cy="52560"/>
              </a:xfrm>
              <a:custGeom>
                <a:rect b="b" l="l" r="r" t="t"/>
                <a:pathLst>
                  <a:path extrusionOk="0" h="146" w="142">
                    <a:moveTo>
                      <a:pt x="0" y="0"/>
                    </a:moveTo>
                    <a:lnTo>
                      <a:pt x="0" y="75"/>
                    </a:lnTo>
                    <a:cubicBezTo>
                      <a:pt x="0" y="114"/>
                      <a:pt x="32" y="146"/>
                      <a:pt x="71" y="146"/>
                    </a:cubicBezTo>
                    <a:cubicBezTo>
                      <a:pt x="110" y="146"/>
                      <a:pt x="142" y="114"/>
                      <a:pt x="142" y="75"/>
                    </a:cubicBezTo>
                    <a:lnTo>
                      <a:pt x="142" y="0"/>
                    </a:lnTo>
                    <a:cubicBezTo>
                      <a:pt x="120" y="9"/>
                      <a:pt x="96" y="14"/>
                      <a:pt x="71" y="14"/>
                    </a:cubicBezTo>
                    <a:cubicBezTo>
                      <a:pt x="46" y="14"/>
                      <a:pt x="22" y="9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7550" lIns="90000" spcFirstLastPara="1" rIns="90000" wrap="square" tIns="75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1312920" y="4480200"/>
                <a:ext cx="21240" cy="42840"/>
              </a:xfrm>
              <a:custGeom>
                <a:rect b="b" l="l" r="r" t="t"/>
                <a:pathLst>
                  <a:path extrusionOk="0" h="119" w="59">
                    <a:moveTo>
                      <a:pt x="30" y="119"/>
                    </a:moveTo>
                    <a:cubicBezTo>
                      <a:pt x="39" y="107"/>
                      <a:pt x="55" y="66"/>
                      <a:pt x="59" y="0"/>
                    </a:cubicBezTo>
                    <a:lnTo>
                      <a:pt x="0" y="0"/>
                    </a:lnTo>
                    <a:cubicBezTo>
                      <a:pt x="4" y="66"/>
                      <a:pt x="20" y="107"/>
                      <a:pt x="30" y="1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1312920" y="4415400"/>
                <a:ext cx="21240" cy="42840"/>
              </a:xfrm>
              <a:custGeom>
                <a:rect b="b" l="l" r="r" t="t"/>
                <a:pathLst>
                  <a:path extrusionOk="0" h="119" w="59">
                    <a:moveTo>
                      <a:pt x="0" y="119"/>
                    </a:moveTo>
                    <a:lnTo>
                      <a:pt x="59" y="119"/>
                    </a:lnTo>
                    <a:cubicBezTo>
                      <a:pt x="55" y="53"/>
                      <a:pt x="40" y="12"/>
                      <a:pt x="30" y="0"/>
                    </a:cubicBezTo>
                    <a:cubicBezTo>
                      <a:pt x="20" y="12"/>
                      <a:pt x="4" y="53"/>
                      <a:pt x="0" y="11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1343880" y="4406400"/>
                <a:ext cx="44640" cy="51840"/>
              </a:xfrm>
              <a:custGeom>
                <a:rect b="b" l="l" r="r" t="t"/>
                <a:pathLst>
                  <a:path extrusionOk="0" h="144" w="124">
                    <a:moveTo>
                      <a:pt x="124" y="144"/>
                    </a:moveTo>
                    <a:cubicBezTo>
                      <a:pt x="113" y="76"/>
                      <a:pt x="64" y="21"/>
                      <a:pt x="0" y="0"/>
                    </a:cubicBezTo>
                    <a:cubicBezTo>
                      <a:pt x="21" y="35"/>
                      <a:pt x="32" y="88"/>
                      <a:pt x="35" y="144"/>
                    </a:cubicBezTo>
                    <a:lnTo>
                      <a:pt x="124" y="14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825" lIns="90000" spcFirstLastPara="1" rIns="90000" wrap="square" tIns="6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1258560" y="4406400"/>
                <a:ext cx="44640" cy="51840"/>
              </a:xfrm>
              <a:custGeom>
                <a:rect b="b" l="l" r="r" t="t"/>
                <a:pathLst>
                  <a:path extrusionOk="0" h="144" w="124">
                    <a:moveTo>
                      <a:pt x="0" y="144"/>
                    </a:moveTo>
                    <a:lnTo>
                      <a:pt x="90" y="144"/>
                    </a:lnTo>
                    <a:cubicBezTo>
                      <a:pt x="93" y="88"/>
                      <a:pt x="104" y="35"/>
                      <a:pt x="124" y="0"/>
                    </a:cubicBezTo>
                    <a:cubicBezTo>
                      <a:pt x="60" y="21"/>
                      <a:pt x="11" y="76"/>
                      <a:pt x="0" y="1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825" lIns="90000" spcFirstLastPara="1" rIns="90000" wrap="square" tIns="6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1258560" y="4480200"/>
                <a:ext cx="44640" cy="51840"/>
              </a:xfrm>
              <a:custGeom>
                <a:rect b="b" l="l" r="r" t="t"/>
                <a:pathLst>
                  <a:path extrusionOk="0" h="144" w="124">
                    <a:moveTo>
                      <a:pt x="0" y="0"/>
                    </a:moveTo>
                    <a:cubicBezTo>
                      <a:pt x="11" y="68"/>
                      <a:pt x="60" y="123"/>
                      <a:pt x="124" y="144"/>
                    </a:cubicBezTo>
                    <a:cubicBezTo>
                      <a:pt x="104" y="109"/>
                      <a:pt x="93" y="56"/>
                      <a:pt x="90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825" lIns="90000" spcFirstLastPara="1" rIns="90000" wrap="square" tIns="6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22"/>
              <p:cNvSpPr/>
              <p:nvPr/>
            </p:nvSpPr>
            <p:spPr>
              <a:xfrm>
                <a:off x="1343880" y="4480200"/>
                <a:ext cx="44640" cy="51840"/>
              </a:xfrm>
              <a:custGeom>
                <a:rect b="b" l="l" r="r" t="t"/>
                <a:pathLst>
                  <a:path extrusionOk="0" h="144" w="124">
                    <a:moveTo>
                      <a:pt x="0" y="144"/>
                    </a:moveTo>
                    <a:cubicBezTo>
                      <a:pt x="64" y="123"/>
                      <a:pt x="113" y="68"/>
                      <a:pt x="124" y="0"/>
                    </a:cubicBezTo>
                    <a:lnTo>
                      <a:pt x="35" y="0"/>
                    </a:lnTo>
                    <a:cubicBezTo>
                      <a:pt x="32" y="56"/>
                      <a:pt x="21" y="109"/>
                      <a:pt x="0" y="14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825" lIns="90000" spcFirstLastPara="1" rIns="90000" wrap="square" tIns="68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4" name="Google Shape;1294;p22"/>
              <p:cNvSpPr/>
              <p:nvPr/>
            </p:nvSpPr>
            <p:spPr>
              <a:xfrm>
                <a:off x="1013400" y="4383720"/>
                <a:ext cx="248760" cy="148320"/>
              </a:xfrm>
              <a:custGeom>
                <a:rect b="b" l="l" r="r" t="t"/>
                <a:pathLst>
                  <a:path extrusionOk="0" h="412" w="691">
                    <a:moveTo>
                      <a:pt x="681" y="74"/>
                    </a:moveTo>
                    <a:cubicBezTo>
                      <a:pt x="649" y="29"/>
                      <a:pt x="597" y="0"/>
                      <a:pt x="539" y="0"/>
                    </a:cubicBezTo>
                    <a:lnTo>
                      <a:pt x="488" y="0"/>
                    </a:lnTo>
                    <a:lnTo>
                      <a:pt x="488" y="21"/>
                    </a:lnTo>
                    <a:cubicBezTo>
                      <a:pt x="488" y="94"/>
                      <a:pt x="429" y="153"/>
                      <a:pt x="356" y="153"/>
                    </a:cubicBezTo>
                    <a:cubicBezTo>
                      <a:pt x="283" y="153"/>
                      <a:pt x="224" y="94"/>
                      <a:pt x="224" y="21"/>
                    </a:cubicBezTo>
                    <a:lnTo>
                      <a:pt x="224" y="0"/>
                    </a:lnTo>
                    <a:lnTo>
                      <a:pt x="173" y="0"/>
                    </a:lnTo>
                    <a:cubicBezTo>
                      <a:pt x="77" y="0"/>
                      <a:pt x="0" y="78"/>
                      <a:pt x="0" y="174"/>
                    </a:cubicBezTo>
                    <a:lnTo>
                      <a:pt x="0" y="412"/>
                    </a:lnTo>
                    <a:lnTo>
                      <a:pt x="122" y="412"/>
                    </a:lnTo>
                    <a:lnTo>
                      <a:pt x="122" y="255"/>
                    </a:lnTo>
                    <a:cubicBezTo>
                      <a:pt x="122" y="238"/>
                      <a:pt x="136" y="224"/>
                      <a:pt x="152" y="224"/>
                    </a:cubicBezTo>
                    <a:cubicBezTo>
                      <a:pt x="169" y="224"/>
                      <a:pt x="183" y="238"/>
                      <a:pt x="183" y="255"/>
                    </a:cubicBezTo>
                    <a:lnTo>
                      <a:pt x="183" y="412"/>
                    </a:lnTo>
                    <a:lnTo>
                      <a:pt x="529" y="412"/>
                    </a:lnTo>
                    <a:lnTo>
                      <a:pt x="529" y="255"/>
                    </a:lnTo>
                    <a:cubicBezTo>
                      <a:pt x="529" y="238"/>
                      <a:pt x="543" y="224"/>
                      <a:pt x="560" y="224"/>
                    </a:cubicBezTo>
                    <a:cubicBezTo>
                      <a:pt x="577" y="224"/>
                      <a:pt x="590" y="238"/>
                      <a:pt x="590" y="255"/>
                    </a:cubicBezTo>
                    <a:lnTo>
                      <a:pt x="590" y="412"/>
                    </a:lnTo>
                    <a:lnTo>
                      <a:pt x="691" y="412"/>
                    </a:lnTo>
                    <a:cubicBezTo>
                      <a:pt x="645" y="367"/>
                      <a:pt x="617" y="306"/>
                      <a:pt x="617" y="238"/>
                    </a:cubicBezTo>
                    <a:cubicBezTo>
                      <a:pt x="617" y="174"/>
                      <a:pt x="641" y="117"/>
                      <a:pt x="681" y="7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95" name="Google Shape;1295;p22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6"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7" name="Google Shape;1297;p23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298" name="Google Shape;1298;p23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299" name="Google Shape;1299;p23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0" name="Google Shape;1300;p23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1" name="Google Shape;1301;p23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2" name="Google Shape;1302;p23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3" name="Google Shape;1303;p23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4" name="Google Shape;1304;p23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5" name="Google Shape;1305;p23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6" name="Google Shape;1306;p23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7" name="Google Shape;1307;p23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8" name="Google Shape;1308;p23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09" name="Google Shape;1309;p23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0" name="Google Shape;1310;p23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1" name="Google Shape;1311;p23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2" name="Google Shape;1312;p23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3" name="Google Shape;1313;p23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4" name="Google Shape;1314;p23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5" name="Google Shape;1315;p23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7" name="Google Shape;1317;p23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8" name="Google Shape;1318;p23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19" name="Google Shape;1319;p23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0" name="Google Shape;1320;p23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1" name="Google Shape;1321;p23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2" name="Google Shape;1322;p23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3" name="Google Shape;1323;p23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4" name="Google Shape;1324;p23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5" name="Google Shape;1325;p23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6" name="Google Shape;1326;p23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27" name="Google Shape;1327;p23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28" name="Google Shape;1328;p23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329" name="Google Shape;1329;p23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0" name="Google Shape;1330;p23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1" name="Google Shape;1331;p23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2" name="Google Shape;1332;p23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3" name="Google Shape;1333;p23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4" name="Google Shape;1334;p23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5" name="Google Shape;1335;p23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6" name="Google Shape;1336;p23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7" name="Google Shape;1337;p23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8" name="Google Shape;1338;p23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9" name="Google Shape;1339;p23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0" name="Google Shape;1340;p23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1" name="Google Shape;1341;p23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2" name="Google Shape;1342;p23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3" name="Google Shape;1343;p23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44" name="Google Shape;1344;p23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345" name="Google Shape;13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5400000">
            <a:off x="-3017986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6" name="Google Shape;1346;p23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347" name="Google Shape;1347;p23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48" name="Google Shape;1348;p23"/>
            <p:cNvGrpSpPr/>
            <p:nvPr/>
          </p:nvGrpSpPr>
          <p:grpSpPr>
            <a:xfrm>
              <a:off x="8191994" y="666965"/>
              <a:ext cx="420620" cy="420614"/>
              <a:chOff x="5276160" y="1134720"/>
              <a:chExt cx="386280" cy="385920"/>
            </a:xfrm>
          </p:grpSpPr>
          <p:sp>
            <p:nvSpPr>
              <p:cNvPr id="1349" name="Google Shape;1349;p23"/>
              <p:cNvSpPr/>
              <p:nvPr/>
            </p:nvSpPr>
            <p:spPr>
              <a:xfrm>
                <a:off x="5276160" y="1134720"/>
                <a:ext cx="386280" cy="385920"/>
              </a:xfrm>
              <a:custGeom>
                <a:rect b="b" l="l" r="r" t="t"/>
                <a:pathLst>
                  <a:path extrusionOk="0" h="1072" w="1073">
                    <a:moveTo>
                      <a:pt x="537" y="839"/>
                    </a:moveTo>
                    <a:cubicBezTo>
                      <a:pt x="369" y="839"/>
                      <a:pt x="233" y="703"/>
                      <a:pt x="233" y="536"/>
                    </a:cubicBezTo>
                    <a:cubicBezTo>
                      <a:pt x="233" y="368"/>
                      <a:pt x="369" y="232"/>
                      <a:pt x="537" y="232"/>
                    </a:cubicBezTo>
                    <a:cubicBezTo>
                      <a:pt x="704" y="232"/>
                      <a:pt x="840" y="368"/>
                      <a:pt x="840" y="536"/>
                    </a:cubicBezTo>
                    <a:cubicBezTo>
                      <a:pt x="840" y="703"/>
                      <a:pt x="704" y="839"/>
                      <a:pt x="537" y="839"/>
                    </a:cubicBezTo>
                    <a:moveTo>
                      <a:pt x="1041" y="420"/>
                    </a:moveTo>
                    <a:lnTo>
                      <a:pt x="994" y="420"/>
                    </a:lnTo>
                    <a:cubicBezTo>
                      <a:pt x="983" y="376"/>
                      <a:pt x="965" y="334"/>
                      <a:pt x="941" y="294"/>
                    </a:cubicBezTo>
                    <a:lnTo>
                      <a:pt x="975" y="260"/>
                    </a:lnTo>
                    <a:cubicBezTo>
                      <a:pt x="981" y="254"/>
                      <a:pt x="984" y="246"/>
                      <a:pt x="984" y="238"/>
                    </a:cubicBezTo>
                    <a:cubicBezTo>
                      <a:pt x="984" y="230"/>
                      <a:pt x="981" y="222"/>
                      <a:pt x="975" y="216"/>
                    </a:cubicBezTo>
                    <a:lnTo>
                      <a:pt x="857" y="97"/>
                    </a:lnTo>
                    <a:cubicBezTo>
                      <a:pt x="851" y="91"/>
                      <a:pt x="843" y="88"/>
                      <a:pt x="834" y="88"/>
                    </a:cubicBezTo>
                    <a:cubicBezTo>
                      <a:pt x="826" y="88"/>
                      <a:pt x="818" y="91"/>
                      <a:pt x="812" y="97"/>
                    </a:cubicBezTo>
                    <a:lnTo>
                      <a:pt x="778" y="131"/>
                    </a:lnTo>
                    <a:cubicBezTo>
                      <a:pt x="739" y="107"/>
                      <a:pt x="696" y="90"/>
                      <a:pt x="652" y="79"/>
                    </a:cubicBezTo>
                    <a:lnTo>
                      <a:pt x="652" y="31"/>
                    </a:lnTo>
                    <a:cubicBezTo>
                      <a:pt x="652" y="14"/>
                      <a:pt x="638" y="0"/>
                      <a:pt x="620" y="0"/>
                    </a:cubicBezTo>
                    <a:lnTo>
                      <a:pt x="453" y="0"/>
                    </a:lnTo>
                    <a:cubicBezTo>
                      <a:pt x="435" y="0"/>
                      <a:pt x="421" y="14"/>
                      <a:pt x="421" y="31"/>
                    </a:cubicBezTo>
                    <a:lnTo>
                      <a:pt x="421" y="79"/>
                    </a:lnTo>
                    <a:cubicBezTo>
                      <a:pt x="377" y="90"/>
                      <a:pt x="334" y="107"/>
                      <a:pt x="295" y="131"/>
                    </a:cubicBezTo>
                    <a:lnTo>
                      <a:pt x="261" y="97"/>
                    </a:lnTo>
                    <a:cubicBezTo>
                      <a:pt x="255" y="91"/>
                      <a:pt x="247" y="88"/>
                      <a:pt x="239" y="88"/>
                    </a:cubicBezTo>
                    <a:cubicBezTo>
                      <a:pt x="231" y="88"/>
                      <a:pt x="223" y="91"/>
                      <a:pt x="217" y="97"/>
                    </a:cubicBezTo>
                    <a:lnTo>
                      <a:pt x="98" y="216"/>
                    </a:lnTo>
                    <a:cubicBezTo>
                      <a:pt x="92" y="222"/>
                      <a:pt x="89" y="230"/>
                      <a:pt x="89" y="238"/>
                    </a:cubicBezTo>
                    <a:cubicBezTo>
                      <a:pt x="89" y="246"/>
                      <a:pt x="92" y="254"/>
                      <a:pt x="98" y="260"/>
                    </a:cubicBezTo>
                    <a:lnTo>
                      <a:pt x="132" y="294"/>
                    </a:lnTo>
                    <a:cubicBezTo>
                      <a:pt x="108" y="334"/>
                      <a:pt x="91" y="376"/>
                      <a:pt x="80" y="420"/>
                    </a:cubicBezTo>
                    <a:lnTo>
                      <a:pt x="32" y="420"/>
                    </a:lnTo>
                    <a:cubicBezTo>
                      <a:pt x="14" y="420"/>
                      <a:pt x="0" y="435"/>
                      <a:pt x="0" y="452"/>
                    </a:cubicBezTo>
                    <a:lnTo>
                      <a:pt x="0" y="620"/>
                    </a:lnTo>
                    <a:cubicBezTo>
                      <a:pt x="0" y="637"/>
                      <a:pt x="14" y="651"/>
                      <a:pt x="32" y="651"/>
                    </a:cubicBezTo>
                    <a:lnTo>
                      <a:pt x="80" y="651"/>
                    </a:lnTo>
                    <a:cubicBezTo>
                      <a:pt x="91" y="696"/>
                      <a:pt x="108" y="738"/>
                      <a:pt x="132" y="777"/>
                    </a:cubicBezTo>
                    <a:lnTo>
                      <a:pt x="98" y="811"/>
                    </a:lnTo>
                    <a:cubicBezTo>
                      <a:pt x="92" y="817"/>
                      <a:pt x="89" y="825"/>
                      <a:pt x="89" y="833"/>
                    </a:cubicBezTo>
                    <a:cubicBezTo>
                      <a:pt x="89" y="842"/>
                      <a:pt x="92" y="850"/>
                      <a:pt x="98" y="856"/>
                    </a:cubicBezTo>
                    <a:lnTo>
                      <a:pt x="217" y="974"/>
                    </a:lnTo>
                    <a:cubicBezTo>
                      <a:pt x="229" y="986"/>
                      <a:pt x="249" y="986"/>
                      <a:pt x="261" y="974"/>
                    </a:cubicBezTo>
                    <a:lnTo>
                      <a:pt x="295" y="940"/>
                    </a:lnTo>
                    <a:cubicBezTo>
                      <a:pt x="334" y="964"/>
                      <a:pt x="377" y="982"/>
                      <a:pt x="421" y="993"/>
                    </a:cubicBezTo>
                    <a:lnTo>
                      <a:pt x="421" y="1041"/>
                    </a:lnTo>
                    <a:cubicBezTo>
                      <a:pt x="421" y="1058"/>
                      <a:pt x="435" y="1072"/>
                      <a:pt x="453" y="1072"/>
                    </a:cubicBezTo>
                    <a:lnTo>
                      <a:pt x="620" y="1072"/>
                    </a:lnTo>
                    <a:cubicBezTo>
                      <a:pt x="638" y="1072"/>
                      <a:pt x="652" y="1058"/>
                      <a:pt x="652" y="1041"/>
                    </a:cubicBezTo>
                    <a:lnTo>
                      <a:pt x="652" y="993"/>
                    </a:lnTo>
                    <a:cubicBezTo>
                      <a:pt x="696" y="982"/>
                      <a:pt x="739" y="964"/>
                      <a:pt x="778" y="940"/>
                    </a:cubicBezTo>
                    <a:lnTo>
                      <a:pt x="812" y="974"/>
                    </a:lnTo>
                    <a:cubicBezTo>
                      <a:pt x="824" y="986"/>
                      <a:pt x="844" y="986"/>
                      <a:pt x="857" y="974"/>
                    </a:cubicBezTo>
                    <a:lnTo>
                      <a:pt x="975" y="856"/>
                    </a:lnTo>
                    <a:cubicBezTo>
                      <a:pt x="981" y="850"/>
                      <a:pt x="984" y="842"/>
                      <a:pt x="984" y="833"/>
                    </a:cubicBezTo>
                    <a:cubicBezTo>
                      <a:pt x="984" y="825"/>
                      <a:pt x="981" y="817"/>
                      <a:pt x="975" y="811"/>
                    </a:cubicBezTo>
                    <a:lnTo>
                      <a:pt x="941" y="777"/>
                    </a:lnTo>
                    <a:cubicBezTo>
                      <a:pt x="965" y="738"/>
                      <a:pt x="983" y="696"/>
                      <a:pt x="994" y="651"/>
                    </a:cubicBezTo>
                    <a:lnTo>
                      <a:pt x="1041" y="651"/>
                    </a:lnTo>
                    <a:cubicBezTo>
                      <a:pt x="1059" y="651"/>
                      <a:pt x="1073" y="637"/>
                      <a:pt x="1073" y="620"/>
                    </a:cubicBezTo>
                    <a:lnTo>
                      <a:pt x="1073" y="452"/>
                    </a:lnTo>
                    <a:cubicBezTo>
                      <a:pt x="1073" y="435"/>
                      <a:pt x="1059" y="420"/>
                      <a:pt x="1041" y="42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5383440" y="1241640"/>
                <a:ext cx="171720" cy="172080"/>
              </a:xfrm>
              <a:custGeom>
                <a:rect b="b" l="l" r="r" t="t"/>
                <a:pathLst>
                  <a:path extrusionOk="0" h="478" w="477">
                    <a:moveTo>
                      <a:pt x="322" y="270"/>
                    </a:moveTo>
                    <a:lnTo>
                      <a:pt x="239" y="270"/>
                    </a:lnTo>
                    <a:cubicBezTo>
                      <a:pt x="221" y="270"/>
                      <a:pt x="207" y="256"/>
                      <a:pt x="207" y="239"/>
                    </a:cubicBezTo>
                    <a:lnTo>
                      <a:pt x="207" y="134"/>
                    </a:lnTo>
                    <a:cubicBezTo>
                      <a:pt x="207" y="117"/>
                      <a:pt x="221" y="103"/>
                      <a:pt x="239" y="103"/>
                    </a:cubicBezTo>
                    <a:cubicBezTo>
                      <a:pt x="256" y="103"/>
                      <a:pt x="270" y="117"/>
                      <a:pt x="270" y="134"/>
                    </a:cubicBezTo>
                    <a:lnTo>
                      <a:pt x="270" y="207"/>
                    </a:lnTo>
                    <a:lnTo>
                      <a:pt x="322" y="207"/>
                    </a:lnTo>
                    <a:cubicBezTo>
                      <a:pt x="340" y="207"/>
                      <a:pt x="354" y="221"/>
                      <a:pt x="354" y="239"/>
                    </a:cubicBezTo>
                    <a:cubicBezTo>
                      <a:pt x="354" y="256"/>
                      <a:pt x="340" y="270"/>
                      <a:pt x="322" y="270"/>
                    </a:cubicBezTo>
                    <a:moveTo>
                      <a:pt x="448" y="207"/>
                    </a:moveTo>
                    <a:lnTo>
                      <a:pt x="477" y="207"/>
                    </a:lnTo>
                    <a:cubicBezTo>
                      <a:pt x="472" y="164"/>
                      <a:pt x="455" y="125"/>
                      <a:pt x="430" y="92"/>
                    </a:cubicBezTo>
                    <a:lnTo>
                      <a:pt x="409" y="113"/>
                    </a:lnTo>
                    <a:cubicBezTo>
                      <a:pt x="397" y="125"/>
                      <a:pt x="377" y="125"/>
                      <a:pt x="365" y="113"/>
                    </a:cubicBezTo>
                    <a:cubicBezTo>
                      <a:pt x="352" y="101"/>
                      <a:pt x="352" y="81"/>
                      <a:pt x="365" y="68"/>
                    </a:cubicBezTo>
                    <a:lnTo>
                      <a:pt x="385" y="48"/>
                    </a:lnTo>
                    <a:cubicBezTo>
                      <a:pt x="352" y="22"/>
                      <a:pt x="313" y="6"/>
                      <a:pt x="270" y="0"/>
                    </a:cubicBezTo>
                    <a:lnTo>
                      <a:pt x="270" y="29"/>
                    </a:lnTo>
                    <a:cubicBezTo>
                      <a:pt x="270" y="47"/>
                      <a:pt x="256" y="61"/>
                      <a:pt x="239" y="61"/>
                    </a:cubicBezTo>
                    <a:cubicBezTo>
                      <a:pt x="221" y="61"/>
                      <a:pt x="207" y="47"/>
                      <a:pt x="207" y="29"/>
                    </a:cubicBezTo>
                    <a:lnTo>
                      <a:pt x="207" y="0"/>
                    </a:lnTo>
                    <a:cubicBezTo>
                      <a:pt x="164" y="6"/>
                      <a:pt x="125" y="22"/>
                      <a:pt x="92" y="48"/>
                    </a:cubicBezTo>
                    <a:lnTo>
                      <a:pt x="113" y="68"/>
                    </a:lnTo>
                    <a:cubicBezTo>
                      <a:pt x="125" y="81"/>
                      <a:pt x="125" y="101"/>
                      <a:pt x="113" y="113"/>
                    </a:cubicBezTo>
                    <a:cubicBezTo>
                      <a:pt x="100" y="125"/>
                      <a:pt x="81" y="125"/>
                      <a:pt x="68" y="113"/>
                    </a:cubicBezTo>
                    <a:lnTo>
                      <a:pt x="48" y="92"/>
                    </a:lnTo>
                    <a:cubicBezTo>
                      <a:pt x="22" y="125"/>
                      <a:pt x="5" y="164"/>
                      <a:pt x="0" y="207"/>
                    </a:cubicBezTo>
                    <a:lnTo>
                      <a:pt x="29" y="207"/>
                    </a:lnTo>
                    <a:cubicBezTo>
                      <a:pt x="47" y="207"/>
                      <a:pt x="61" y="221"/>
                      <a:pt x="61" y="239"/>
                    </a:cubicBezTo>
                    <a:cubicBezTo>
                      <a:pt x="61" y="256"/>
                      <a:pt x="47" y="270"/>
                      <a:pt x="29" y="270"/>
                    </a:cubicBezTo>
                    <a:lnTo>
                      <a:pt x="0" y="270"/>
                    </a:lnTo>
                    <a:cubicBezTo>
                      <a:pt x="5" y="313"/>
                      <a:pt x="22" y="353"/>
                      <a:pt x="48" y="385"/>
                    </a:cubicBezTo>
                    <a:lnTo>
                      <a:pt x="68" y="365"/>
                    </a:lnTo>
                    <a:cubicBezTo>
                      <a:pt x="81" y="352"/>
                      <a:pt x="100" y="352"/>
                      <a:pt x="113" y="365"/>
                    </a:cubicBezTo>
                    <a:cubicBezTo>
                      <a:pt x="125" y="377"/>
                      <a:pt x="125" y="397"/>
                      <a:pt x="113" y="409"/>
                    </a:cubicBezTo>
                    <a:lnTo>
                      <a:pt x="92" y="430"/>
                    </a:lnTo>
                    <a:cubicBezTo>
                      <a:pt x="125" y="455"/>
                      <a:pt x="164" y="472"/>
                      <a:pt x="207" y="478"/>
                    </a:cubicBezTo>
                    <a:lnTo>
                      <a:pt x="207" y="448"/>
                    </a:lnTo>
                    <a:cubicBezTo>
                      <a:pt x="207" y="431"/>
                      <a:pt x="221" y="417"/>
                      <a:pt x="239" y="417"/>
                    </a:cubicBezTo>
                    <a:cubicBezTo>
                      <a:pt x="256" y="417"/>
                      <a:pt x="270" y="431"/>
                      <a:pt x="270" y="448"/>
                    </a:cubicBezTo>
                    <a:lnTo>
                      <a:pt x="270" y="478"/>
                    </a:lnTo>
                    <a:cubicBezTo>
                      <a:pt x="313" y="472"/>
                      <a:pt x="352" y="455"/>
                      <a:pt x="385" y="430"/>
                    </a:cubicBezTo>
                    <a:lnTo>
                      <a:pt x="365" y="409"/>
                    </a:lnTo>
                    <a:cubicBezTo>
                      <a:pt x="352" y="397"/>
                      <a:pt x="352" y="377"/>
                      <a:pt x="365" y="365"/>
                    </a:cubicBezTo>
                    <a:cubicBezTo>
                      <a:pt x="377" y="352"/>
                      <a:pt x="397" y="352"/>
                      <a:pt x="409" y="365"/>
                    </a:cubicBezTo>
                    <a:lnTo>
                      <a:pt x="430" y="385"/>
                    </a:lnTo>
                    <a:cubicBezTo>
                      <a:pt x="455" y="353"/>
                      <a:pt x="472" y="313"/>
                      <a:pt x="477" y="270"/>
                    </a:cubicBezTo>
                    <a:lnTo>
                      <a:pt x="448" y="270"/>
                    </a:lnTo>
                    <a:cubicBezTo>
                      <a:pt x="431" y="270"/>
                      <a:pt x="417" y="256"/>
                      <a:pt x="417" y="239"/>
                    </a:cubicBezTo>
                    <a:cubicBezTo>
                      <a:pt x="417" y="221"/>
                      <a:pt x="431" y="207"/>
                      <a:pt x="448" y="2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1" name="Google Shape;1351;p23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52" name="Google Shape;1352;p23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7">
    <p:spTree>
      <p:nvGrpSpPr>
        <p:cNvPr id="1353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4" name="Google Shape;1354;p24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355" name="Google Shape;1355;p24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356" name="Google Shape;1356;p24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7" name="Google Shape;1357;p24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8" name="Google Shape;1358;p24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59" name="Google Shape;1359;p24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0" name="Google Shape;1360;p24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1" name="Google Shape;1361;p24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2" name="Google Shape;1362;p24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3" name="Google Shape;1363;p24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4" name="Google Shape;1364;p24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5" name="Google Shape;1365;p24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6" name="Google Shape;1366;p24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7" name="Google Shape;1367;p24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8" name="Google Shape;1368;p24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69" name="Google Shape;1369;p24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0" name="Google Shape;1370;p24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1" name="Google Shape;1371;p24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2" name="Google Shape;1372;p24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3" name="Google Shape;1373;p24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4" name="Google Shape;1374;p24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5" name="Google Shape;1375;p24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6" name="Google Shape;1376;p24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7" name="Google Shape;1377;p24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8" name="Google Shape;1378;p24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9" name="Google Shape;1379;p24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0" name="Google Shape;1380;p24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1" name="Google Shape;1381;p24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2" name="Google Shape;1382;p24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3" name="Google Shape;1383;p24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4" name="Google Shape;1384;p24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385" name="Google Shape;1385;p24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386" name="Google Shape;1386;p24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7" name="Google Shape;1387;p24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8" name="Google Shape;1388;p24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89" name="Google Shape;1389;p24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0" name="Google Shape;1390;p24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1" name="Google Shape;1391;p24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2" name="Google Shape;1392;p24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3" name="Google Shape;1393;p24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4" name="Google Shape;1394;p24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5" name="Google Shape;1395;p24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6" name="Google Shape;1396;p24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7" name="Google Shape;1397;p24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8" name="Google Shape;1398;p24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99" name="Google Shape;1399;p24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0" name="Google Shape;1400;p24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01" name="Google Shape;1401;p24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402" name="Google Shape;1402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2215900"/>
            <a:ext cx="7462422" cy="406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3" name="Google Shape;1403;p24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404" name="Google Shape;1404;p24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05" name="Google Shape;1405;p24"/>
            <p:cNvGrpSpPr/>
            <p:nvPr/>
          </p:nvGrpSpPr>
          <p:grpSpPr>
            <a:xfrm>
              <a:off x="8191999" y="667169"/>
              <a:ext cx="420620" cy="420214"/>
              <a:chOff x="1877040" y="3434040"/>
              <a:chExt cx="373320" cy="372960"/>
            </a:xfrm>
          </p:grpSpPr>
          <p:sp>
            <p:nvSpPr>
              <p:cNvPr id="1406" name="Google Shape;1406;p24"/>
              <p:cNvSpPr/>
              <p:nvPr/>
            </p:nvSpPr>
            <p:spPr>
              <a:xfrm>
                <a:off x="1978920" y="3434040"/>
                <a:ext cx="29160" cy="43560"/>
              </a:xfrm>
              <a:custGeom>
                <a:rect b="b" l="l" r="r" t="t"/>
                <a:pathLst>
                  <a:path extrusionOk="0" h="121" w="81">
                    <a:moveTo>
                      <a:pt x="0" y="0"/>
                    </a:moveTo>
                    <a:lnTo>
                      <a:pt x="81" y="0"/>
                    </a:lnTo>
                    <a:lnTo>
                      <a:pt x="81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4"/>
              <p:cNvSpPr/>
              <p:nvPr/>
            </p:nvSpPr>
            <p:spPr>
              <a:xfrm>
                <a:off x="1927800" y="3434040"/>
                <a:ext cx="29160" cy="43560"/>
              </a:xfrm>
              <a:custGeom>
                <a:rect b="b" l="l" r="r" t="t"/>
                <a:pathLst>
                  <a:path extrusionOk="0" h="121" w="81">
                    <a:moveTo>
                      <a:pt x="0" y="0"/>
                    </a:moveTo>
                    <a:lnTo>
                      <a:pt x="81" y="0"/>
                    </a:lnTo>
                    <a:lnTo>
                      <a:pt x="81" y="121"/>
                    </a:lnTo>
                    <a:lnTo>
                      <a:pt x="0" y="12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4"/>
              <p:cNvSpPr/>
              <p:nvPr/>
            </p:nvSpPr>
            <p:spPr>
              <a:xfrm>
                <a:off x="1877040" y="3434040"/>
                <a:ext cx="29160" cy="43560"/>
              </a:xfrm>
              <a:custGeom>
                <a:rect b="b" l="l" r="r" t="t"/>
                <a:pathLst>
                  <a:path extrusionOk="0" h="121" w="81">
                    <a:moveTo>
                      <a:pt x="81" y="0"/>
                    </a:moveTo>
                    <a:cubicBezTo>
                      <a:pt x="35" y="5"/>
                      <a:pt x="0" y="44"/>
                      <a:pt x="0" y="91"/>
                    </a:cubicBezTo>
                    <a:lnTo>
                      <a:pt x="0" y="121"/>
                    </a:lnTo>
                    <a:lnTo>
                      <a:pt x="81" y="121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4"/>
              <p:cNvSpPr/>
              <p:nvPr/>
            </p:nvSpPr>
            <p:spPr>
              <a:xfrm>
                <a:off x="2030040" y="3434040"/>
                <a:ext cx="220320" cy="43560"/>
              </a:xfrm>
              <a:custGeom>
                <a:rect b="b" l="l" r="r" t="t"/>
                <a:pathLst>
                  <a:path extrusionOk="0" h="121" w="612">
                    <a:moveTo>
                      <a:pt x="521" y="0"/>
                    </a:moveTo>
                    <a:lnTo>
                      <a:pt x="0" y="0"/>
                    </a:lnTo>
                    <a:lnTo>
                      <a:pt x="0" y="121"/>
                    </a:lnTo>
                    <a:lnTo>
                      <a:pt x="612" y="121"/>
                    </a:lnTo>
                    <a:lnTo>
                      <a:pt x="612" y="91"/>
                    </a:lnTo>
                    <a:cubicBezTo>
                      <a:pt x="612" y="41"/>
                      <a:pt x="571" y="0"/>
                      <a:pt x="5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4"/>
              <p:cNvSpPr/>
              <p:nvPr/>
            </p:nvSpPr>
            <p:spPr>
              <a:xfrm>
                <a:off x="1956960" y="3554280"/>
                <a:ext cx="21960" cy="21960"/>
              </a:xfrm>
              <a:custGeom>
                <a:rect b="b" l="l" r="r" t="t"/>
                <a:pathLst>
                  <a:path extrusionOk="0" h="61" w="61">
                    <a:moveTo>
                      <a:pt x="61" y="30"/>
                    </a:moveTo>
                    <a:cubicBezTo>
                      <a:pt x="61" y="47"/>
                      <a:pt x="48" y="61"/>
                      <a:pt x="31" y="61"/>
                    </a:cubicBezTo>
                    <a:cubicBezTo>
                      <a:pt x="14" y="61"/>
                      <a:pt x="0" y="47"/>
                      <a:pt x="0" y="30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1" y="14"/>
                      <a:pt x="61" y="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4"/>
              <p:cNvSpPr/>
              <p:nvPr/>
            </p:nvSpPr>
            <p:spPr>
              <a:xfrm>
                <a:off x="1942920" y="3598200"/>
                <a:ext cx="50400" cy="21600"/>
              </a:xfrm>
              <a:custGeom>
                <a:rect b="b" l="l" r="r" t="t"/>
                <a:pathLst>
                  <a:path extrusionOk="0" h="60" w="140">
                    <a:moveTo>
                      <a:pt x="70" y="0"/>
                    </a:moveTo>
                    <a:cubicBezTo>
                      <a:pt x="34" y="0"/>
                      <a:pt x="5" y="26"/>
                      <a:pt x="0" y="60"/>
                    </a:cubicBezTo>
                    <a:lnTo>
                      <a:pt x="140" y="60"/>
                    </a:lnTo>
                    <a:cubicBezTo>
                      <a:pt x="135" y="26"/>
                      <a:pt x="106" y="0"/>
                      <a:pt x="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4"/>
              <p:cNvSpPr/>
              <p:nvPr/>
            </p:nvSpPr>
            <p:spPr>
              <a:xfrm>
                <a:off x="1942920" y="3728880"/>
                <a:ext cx="50400" cy="21960"/>
              </a:xfrm>
              <a:custGeom>
                <a:rect b="b" l="l" r="r" t="t"/>
                <a:pathLst>
                  <a:path extrusionOk="0" h="61" w="140">
                    <a:moveTo>
                      <a:pt x="70" y="0"/>
                    </a:moveTo>
                    <a:cubicBezTo>
                      <a:pt x="34" y="0"/>
                      <a:pt x="5" y="27"/>
                      <a:pt x="0" y="61"/>
                    </a:cubicBezTo>
                    <a:lnTo>
                      <a:pt x="140" y="61"/>
                    </a:lnTo>
                    <a:cubicBezTo>
                      <a:pt x="135" y="27"/>
                      <a:pt x="106" y="0"/>
                      <a:pt x="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4"/>
              <p:cNvSpPr/>
              <p:nvPr/>
            </p:nvSpPr>
            <p:spPr>
              <a:xfrm>
                <a:off x="2164320" y="3687480"/>
                <a:ext cx="4320" cy="15120"/>
              </a:xfrm>
              <a:custGeom>
                <a:rect b="b" l="l" r="r" t="t"/>
                <a:pathLst>
                  <a:path extrusionOk="0" h="42" w="12">
                    <a:moveTo>
                      <a:pt x="12" y="0"/>
                    </a:moveTo>
                    <a:cubicBezTo>
                      <a:pt x="5" y="4"/>
                      <a:pt x="2" y="11"/>
                      <a:pt x="1" y="18"/>
                    </a:cubicBezTo>
                    <a:cubicBezTo>
                      <a:pt x="-1" y="26"/>
                      <a:pt x="1" y="34"/>
                      <a:pt x="6" y="38"/>
                    </a:cubicBezTo>
                    <a:cubicBezTo>
                      <a:pt x="8" y="39"/>
                      <a:pt x="10" y="41"/>
                      <a:pt x="12" y="4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4"/>
              <p:cNvSpPr/>
              <p:nvPr/>
            </p:nvSpPr>
            <p:spPr>
              <a:xfrm>
                <a:off x="1956960" y="3685320"/>
                <a:ext cx="21960" cy="21600"/>
              </a:xfrm>
              <a:custGeom>
                <a:rect b="b" l="l" r="r" t="t"/>
                <a:pathLst>
                  <a:path extrusionOk="0" h="60" w="61">
                    <a:moveTo>
                      <a:pt x="61" y="30"/>
                    </a:moveTo>
                    <a:cubicBezTo>
                      <a:pt x="61" y="47"/>
                      <a:pt x="48" y="60"/>
                      <a:pt x="31" y="60"/>
                    </a:cubicBezTo>
                    <a:cubicBezTo>
                      <a:pt x="14" y="60"/>
                      <a:pt x="0" y="47"/>
                      <a:pt x="0" y="30"/>
                    </a:cubicBezTo>
                    <a:cubicBezTo>
                      <a:pt x="0" y="13"/>
                      <a:pt x="14" y="0"/>
                      <a:pt x="31" y="0"/>
                    </a:cubicBezTo>
                    <a:cubicBezTo>
                      <a:pt x="48" y="0"/>
                      <a:pt x="61" y="13"/>
                      <a:pt x="61" y="3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4"/>
              <p:cNvSpPr/>
              <p:nvPr/>
            </p:nvSpPr>
            <p:spPr>
              <a:xfrm>
                <a:off x="2164320" y="3556440"/>
                <a:ext cx="4320" cy="15120"/>
              </a:xfrm>
              <a:custGeom>
                <a:rect b="b" l="l" r="r" t="t"/>
                <a:pathLst>
                  <a:path extrusionOk="0" h="42" w="12">
                    <a:moveTo>
                      <a:pt x="12" y="0"/>
                    </a:moveTo>
                    <a:cubicBezTo>
                      <a:pt x="5" y="5"/>
                      <a:pt x="2" y="12"/>
                      <a:pt x="1" y="18"/>
                    </a:cubicBezTo>
                    <a:cubicBezTo>
                      <a:pt x="-1" y="27"/>
                      <a:pt x="1" y="35"/>
                      <a:pt x="6" y="38"/>
                    </a:cubicBezTo>
                    <a:cubicBezTo>
                      <a:pt x="8" y="40"/>
                      <a:pt x="10" y="41"/>
                      <a:pt x="12" y="42"/>
                    </a:cubicBezTo>
                    <a:lnTo>
                      <a:pt x="1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4"/>
              <p:cNvSpPr/>
              <p:nvPr/>
            </p:nvSpPr>
            <p:spPr>
              <a:xfrm>
                <a:off x="2183040" y="3724920"/>
                <a:ext cx="7200" cy="23400"/>
              </a:xfrm>
              <a:custGeom>
                <a:rect b="b" l="l" r="r" t="t"/>
                <a:pathLst>
                  <a:path extrusionOk="0" h="65" w="20">
                    <a:moveTo>
                      <a:pt x="20" y="36"/>
                    </a:moveTo>
                    <a:cubicBezTo>
                      <a:pt x="21" y="28"/>
                      <a:pt x="22" y="9"/>
                      <a:pt x="0" y="0"/>
                    </a:cubicBezTo>
                    <a:lnTo>
                      <a:pt x="0" y="65"/>
                    </a:lnTo>
                    <a:cubicBezTo>
                      <a:pt x="11" y="58"/>
                      <a:pt x="18" y="47"/>
                      <a:pt x="2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4"/>
              <p:cNvSpPr/>
              <p:nvPr/>
            </p:nvSpPr>
            <p:spPr>
              <a:xfrm>
                <a:off x="2183040" y="3593880"/>
                <a:ext cx="7200" cy="23400"/>
              </a:xfrm>
              <a:custGeom>
                <a:rect b="b" l="l" r="r" t="t"/>
                <a:pathLst>
                  <a:path extrusionOk="0" h="65" w="20">
                    <a:moveTo>
                      <a:pt x="20" y="36"/>
                    </a:moveTo>
                    <a:cubicBezTo>
                      <a:pt x="21" y="28"/>
                      <a:pt x="22" y="9"/>
                      <a:pt x="0" y="0"/>
                    </a:cubicBezTo>
                    <a:lnTo>
                      <a:pt x="0" y="65"/>
                    </a:lnTo>
                    <a:cubicBezTo>
                      <a:pt x="11" y="59"/>
                      <a:pt x="18" y="47"/>
                      <a:pt x="20" y="3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4"/>
              <p:cNvSpPr/>
              <p:nvPr/>
            </p:nvSpPr>
            <p:spPr>
              <a:xfrm>
                <a:off x="1877040" y="3499560"/>
                <a:ext cx="373320" cy="307440"/>
              </a:xfrm>
              <a:custGeom>
                <a:rect b="b" l="l" r="r" t="t"/>
                <a:pathLst>
                  <a:path extrusionOk="0" h="854" w="1037">
                    <a:moveTo>
                      <a:pt x="121" y="708"/>
                    </a:moveTo>
                    <a:cubicBezTo>
                      <a:pt x="121" y="663"/>
                      <a:pt x="144" y="623"/>
                      <a:pt x="179" y="599"/>
                    </a:cubicBezTo>
                    <a:cubicBezTo>
                      <a:pt x="168" y="584"/>
                      <a:pt x="162" y="566"/>
                      <a:pt x="162" y="546"/>
                    </a:cubicBezTo>
                    <a:cubicBezTo>
                      <a:pt x="162" y="497"/>
                      <a:pt x="203" y="456"/>
                      <a:pt x="253" y="456"/>
                    </a:cubicBezTo>
                    <a:cubicBezTo>
                      <a:pt x="303" y="456"/>
                      <a:pt x="344" y="497"/>
                      <a:pt x="344" y="546"/>
                    </a:cubicBezTo>
                    <a:cubicBezTo>
                      <a:pt x="344" y="566"/>
                      <a:pt x="338" y="584"/>
                      <a:pt x="327" y="599"/>
                    </a:cubicBezTo>
                    <a:cubicBezTo>
                      <a:pt x="362" y="623"/>
                      <a:pt x="385" y="663"/>
                      <a:pt x="385" y="708"/>
                    </a:cubicBezTo>
                    <a:lnTo>
                      <a:pt x="385" y="728"/>
                    </a:lnTo>
                    <a:cubicBezTo>
                      <a:pt x="385" y="745"/>
                      <a:pt x="371" y="759"/>
                      <a:pt x="354" y="759"/>
                    </a:cubicBezTo>
                    <a:lnTo>
                      <a:pt x="152" y="759"/>
                    </a:lnTo>
                    <a:cubicBezTo>
                      <a:pt x="135" y="759"/>
                      <a:pt x="121" y="745"/>
                      <a:pt x="121" y="728"/>
                    </a:cubicBezTo>
                    <a:lnTo>
                      <a:pt x="121" y="708"/>
                    </a:lnTo>
                    <a:moveTo>
                      <a:pt x="121" y="344"/>
                    </a:moveTo>
                    <a:cubicBezTo>
                      <a:pt x="121" y="299"/>
                      <a:pt x="144" y="259"/>
                      <a:pt x="179" y="236"/>
                    </a:cubicBezTo>
                    <a:cubicBezTo>
                      <a:pt x="168" y="221"/>
                      <a:pt x="162" y="202"/>
                      <a:pt x="162" y="182"/>
                    </a:cubicBezTo>
                    <a:cubicBezTo>
                      <a:pt x="162" y="132"/>
                      <a:pt x="203" y="91"/>
                      <a:pt x="253" y="91"/>
                    </a:cubicBezTo>
                    <a:cubicBezTo>
                      <a:pt x="303" y="91"/>
                      <a:pt x="344" y="132"/>
                      <a:pt x="344" y="182"/>
                    </a:cubicBezTo>
                    <a:cubicBezTo>
                      <a:pt x="344" y="202"/>
                      <a:pt x="338" y="221"/>
                      <a:pt x="327" y="236"/>
                    </a:cubicBezTo>
                    <a:cubicBezTo>
                      <a:pt x="362" y="259"/>
                      <a:pt x="385" y="299"/>
                      <a:pt x="385" y="344"/>
                    </a:cubicBezTo>
                    <a:lnTo>
                      <a:pt x="385" y="365"/>
                    </a:lnTo>
                    <a:cubicBezTo>
                      <a:pt x="385" y="382"/>
                      <a:pt x="371" y="395"/>
                      <a:pt x="354" y="395"/>
                    </a:cubicBezTo>
                    <a:lnTo>
                      <a:pt x="152" y="395"/>
                    </a:lnTo>
                    <a:cubicBezTo>
                      <a:pt x="135" y="395"/>
                      <a:pt x="121" y="382"/>
                      <a:pt x="121" y="365"/>
                    </a:cubicBezTo>
                    <a:lnTo>
                      <a:pt x="121" y="344"/>
                    </a:lnTo>
                    <a:moveTo>
                      <a:pt x="472" y="637"/>
                    </a:moveTo>
                    <a:lnTo>
                      <a:pt x="593" y="637"/>
                    </a:lnTo>
                    <a:cubicBezTo>
                      <a:pt x="610" y="637"/>
                      <a:pt x="624" y="651"/>
                      <a:pt x="624" y="668"/>
                    </a:cubicBezTo>
                    <a:cubicBezTo>
                      <a:pt x="624" y="684"/>
                      <a:pt x="610" y="698"/>
                      <a:pt x="593" y="698"/>
                    </a:cubicBezTo>
                    <a:lnTo>
                      <a:pt x="472" y="698"/>
                    </a:lnTo>
                    <a:cubicBezTo>
                      <a:pt x="455" y="698"/>
                      <a:pt x="441" y="684"/>
                      <a:pt x="441" y="668"/>
                    </a:cubicBezTo>
                    <a:cubicBezTo>
                      <a:pt x="441" y="651"/>
                      <a:pt x="455" y="637"/>
                      <a:pt x="472" y="637"/>
                    </a:cubicBezTo>
                    <a:moveTo>
                      <a:pt x="472" y="516"/>
                    </a:moveTo>
                    <a:lnTo>
                      <a:pt x="674" y="516"/>
                    </a:lnTo>
                    <a:cubicBezTo>
                      <a:pt x="691" y="516"/>
                      <a:pt x="705" y="529"/>
                      <a:pt x="705" y="546"/>
                    </a:cubicBezTo>
                    <a:cubicBezTo>
                      <a:pt x="705" y="563"/>
                      <a:pt x="691" y="576"/>
                      <a:pt x="674" y="576"/>
                    </a:cubicBezTo>
                    <a:lnTo>
                      <a:pt x="472" y="576"/>
                    </a:lnTo>
                    <a:cubicBezTo>
                      <a:pt x="455" y="576"/>
                      <a:pt x="441" y="563"/>
                      <a:pt x="441" y="546"/>
                    </a:cubicBezTo>
                    <a:cubicBezTo>
                      <a:pt x="441" y="529"/>
                      <a:pt x="455" y="516"/>
                      <a:pt x="472" y="516"/>
                    </a:cubicBezTo>
                    <a:moveTo>
                      <a:pt x="472" y="274"/>
                    </a:moveTo>
                    <a:lnTo>
                      <a:pt x="593" y="274"/>
                    </a:lnTo>
                    <a:cubicBezTo>
                      <a:pt x="610" y="274"/>
                      <a:pt x="624" y="287"/>
                      <a:pt x="624" y="304"/>
                    </a:cubicBezTo>
                    <a:cubicBezTo>
                      <a:pt x="624" y="321"/>
                      <a:pt x="610" y="334"/>
                      <a:pt x="593" y="334"/>
                    </a:cubicBezTo>
                    <a:lnTo>
                      <a:pt x="472" y="334"/>
                    </a:lnTo>
                    <a:cubicBezTo>
                      <a:pt x="455" y="334"/>
                      <a:pt x="441" y="321"/>
                      <a:pt x="441" y="304"/>
                    </a:cubicBezTo>
                    <a:cubicBezTo>
                      <a:pt x="441" y="287"/>
                      <a:pt x="455" y="274"/>
                      <a:pt x="472" y="274"/>
                    </a:cubicBezTo>
                    <a:moveTo>
                      <a:pt x="472" y="152"/>
                    </a:moveTo>
                    <a:lnTo>
                      <a:pt x="674" y="152"/>
                    </a:lnTo>
                    <a:cubicBezTo>
                      <a:pt x="691" y="152"/>
                      <a:pt x="705" y="166"/>
                      <a:pt x="705" y="182"/>
                    </a:cubicBezTo>
                    <a:cubicBezTo>
                      <a:pt x="705" y="199"/>
                      <a:pt x="691" y="213"/>
                      <a:pt x="674" y="213"/>
                    </a:cubicBezTo>
                    <a:lnTo>
                      <a:pt x="472" y="213"/>
                    </a:lnTo>
                    <a:cubicBezTo>
                      <a:pt x="455" y="213"/>
                      <a:pt x="441" y="199"/>
                      <a:pt x="441" y="182"/>
                    </a:cubicBezTo>
                    <a:cubicBezTo>
                      <a:pt x="441" y="166"/>
                      <a:pt x="455" y="152"/>
                      <a:pt x="472" y="152"/>
                    </a:cubicBezTo>
                    <a:moveTo>
                      <a:pt x="755" y="690"/>
                    </a:moveTo>
                    <a:cubicBezTo>
                      <a:pt x="761" y="680"/>
                      <a:pt x="773" y="678"/>
                      <a:pt x="783" y="684"/>
                    </a:cubicBezTo>
                    <a:cubicBezTo>
                      <a:pt x="794" y="691"/>
                      <a:pt x="800" y="694"/>
                      <a:pt x="810" y="695"/>
                    </a:cubicBezTo>
                    <a:lnTo>
                      <a:pt x="810" y="610"/>
                    </a:lnTo>
                    <a:cubicBezTo>
                      <a:pt x="797" y="604"/>
                      <a:pt x="787" y="598"/>
                      <a:pt x="779" y="592"/>
                    </a:cubicBezTo>
                    <a:cubicBezTo>
                      <a:pt x="762" y="579"/>
                      <a:pt x="755" y="556"/>
                      <a:pt x="759" y="532"/>
                    </a:cubicBezTo>
                    <a:cubicBezTo>
                      <a:pt x="764" y="507"/>
                      <a:pt x="782" y="487"/>
                      <a:pt x="806" y="480"/>
                    </a:cubicBezTo>
                    <a:cubicBezTo>
                      <a:pt x="807" y="479"/>
                      <a:pt x="808" y="479"/>
                      <a:pt x="810" y="479"/>
                    </a:cubicBezTo>
                    <a:lnTo>
                      <a:pt x="810" y="466"/>
                    </a:lnTo>
                    <a:cubicBezTo>
                      <a:pt x="810" y="455"/>
                      <a:pt x="819" y="446"/>
                      <a:pt x="830" y="446"/>
                    </a:cubicBezTo>
                    <a:cubicBezTo>
                      <a:pt x="841" y="446"/>
                      <a:pt x="850" y="455"/>
                      <a:pt x="850" y="466"/>
                    </a:cubicBezTo>
                    <a:lnTo>
                      <a:pt x="850" y="476"/>
                    </a:lnTo>
                    <a:cubicBezTo>
                      <a:pt x="870" y="480"/>
                      <a:pt x="884" y="489"/>
                      <a:pt x="890" y="497"/>
                    </a:cubicBezTo>
                    <a:cubicBezTo>
                      <a:pt x="898" y="506"/>
                      <a:pt x="897" y="517"/>
                      <a:pt x="888" y="525"/>
                    </a:cubicBezTo>
                    <a:cubicBezTo>
                      <a:pt x="880" y="532"/>
                      <a:pt x="867" y="531"/>
                      <a:pt x="860" y="523"/>
                    </a:cubicBezTo>
                    <a:cubicBezTo>
                      <a:pt x="860" y="522"/>
                      <a:pt x="856" y="519"/>
                      <a:pt x="850" y="517"/>
                    </a:cubicBezTo>
                    <a:lnTo>
                      <a:pt x="850" y="583"/>
                    </a:lnTo>
                    <a:cubicBezTo>
                      <a:pt x="854" y="584"/>
                      <a:pt x="857" y="585"/>
                      <a:pt x="861" y="586"/>
                    </a:cubicBezTo>
                    <a:cubicBezTo>
                      <a:pt x="896" y="599"/>
                      <a:pt x="916" y="632"/>
                      <a:pt x="910" y="668"/>
                    </a:cubicBezTo>
                    <a:cubicBezTo>
                      <a:pt x="905" y="697"/>
                      <a:pt x="884" y="726"/>
                      <a:pt x="850" y="734"/>
                    </a:cubicBezTo>
                    <a:lnTo>
                      <a:pt x="850" y="749"/>
                    </a:lnTo>
                    <a:cubicBezTo>
                      <a:pt x="850" y="760"/>
                      <a:pt x="841" y="769"/>
                      <a:pt x="830" y="769"/>
                    </a:cubicBezTo>
                    <a:cubicBezTo>
                      <a:pt x="819" y="769"/>
                      <a:pt x="810" y="760"/>
                      <a:pt x="810" y="749"/>
                    </a:cubicBezTo>
                    <a:lnTo>
                      <a:pt x="810" y="736"/>
                    </a:lnTo>
                    <a:cubicBezTo>
                      <a:pt x="793" y="735"/>
                      <a:pt x="780" y="730"/>
                      <a:pt x="760" y="718"/>
                    </a:cubicBezTo>
                    <a:cubicBezTo>
                      <a:pt x="751" y="711"/>
                      <a:pt x="748" y="699"/>
                      <a:pt x="755" y="690"/>
                    </a:cubicBezTo>
                    <a:moveTo>
                      <a:pt x="755" y="326"/>
                    </a:moveTo>
                    <a:cubicBezTo>
                      <a:pt x="761" y="317"/>
                      <a:pt x="773" y="314"/>
                      <a:pt x="783" y="320"/>
                    </a:cubicBezTo>
                    <a:cubicBezTo>
                      <a:pt x="794" y="327"/>
                      <a:pt x="800" y="330"/>
                      <a:pt x="810" y="332"/>
                    </a:cubicBezTo>
                    <a:lnTo>
                      <a:pt x="810" y="246"/>
                    </a:lnTo>
                    <a:cubicBezTo>
                      <a:pt x="797" y="240"/>
                      <a:pt x="787" y="234"/>
                      <a:pt x="779" y="228"/>
                    </a:cubicBezTo>
                    <a:cubicBezTo>
                      <a:pt x="762" y="215"/>
                      <a:pt x="755" y="192"/>
                      <a:pt x="759" y="169"/>
                    </a:cubicBezTo>
                    <a:cubicBezTo>
                      <a:pt x="764" y="143"/>
                      <a:pt x="782" y="122"/>
                      <a:pt x="806" y="115"/>
                    </a:cubicBezTo>
                    <a:cubicBezTo>
                      <a:pt x="807" y="115"/>
                      <a:pt x="808" y="114"/>
                      <a:pt x="810" y="114"/>
                    </a:cubicBezTo>
                    <a:lnTo>
                      <a:pt x="810" y="101"/>
                    </a:lnTo>
                    <a:cubicBezTo>
                      <a:pt x="810" y="90"/>
                      <a:pt x="819" y="81"/>
                      <a:pt x="830" y="81"/>
                    </a:cubicBezTo>
                    <a:cubicBezTo>
                      <a:pt x="841" y="81"/>
                      <a:pt x="850" y="90"/>
                      <a:pt x="850" y="101"/>
                    </a:cubicBezTo>
                    <a:lnTo>
                      <a:pt x="850" y="112"/>
                    </a:lnTo>
                    <a:cubicBezTo>
                      <a:pt x="870" y="115"/>
                      <a:pt x="884" y="125"/>
                      <a:pt x="890" y="133"/>
                    </a:cubicBezTo>
                    <a:cubicBezTo>
                      <a:pt x="898" y="141"/>
                      <a:pt x="897" y="154"/>
                      <a:pt x="888" y="161"/>
                    </a:cubicBezTo>
                    <a:cubicBezTo>
                      <a:pt x="880" y="168"/>
                      <a:pt x="867" y="168"/>
                      <a:pt x="860" y="159"/>
                    </a:cubicBezTo>
                    <a:cubicBezTo>
                      <a:pt x="860" y="159"/>
                      <a:pt x="856" y="156"/>
                      <a:pt x="850" y="153"/>
                    </a:cubicBezTo>
                    <a:lnTo>
                      <a:pt x="850" y="219"/>
                    </a:lnTo>
                    <a:cubicBezTo>
                      <a:pt x="854" y="220"/>
                      <a:pt x="857" y="222"/>
                      <a:pt x="861" y="223"/>
                    </a:cubicBezTo>
                    <a:cubicBezTo>
                      <a:pt x="896" y="235"/>
                      <a:pt x="916" y="268"/>
                      <a:pt x="910" y="305"/>
                    </a:cubicBezTo>
                    <a:cubicBezTo>
                      <a:pt x="905" y="333"/>
                      <a:pt x="884" y="362"/>
                      <a:pt x="850" y="370"/>
                    </a:cubicBezTo>
                    <a:lnTo>
                      <a:pt x="850" y="385"/>
                    </a:lnTo>
                    <a:cubicBezTo>
                      <a:pt x="850" y="396"/>
                      <a:pt x="841" y="405"/>
                      <a:pt x="830" y="405"/>
                    </a:cubicBezTo>
                    <a:cubicBezTo>
                      <a:pt x="819" y="405"/>
                      <a:pt x="810" y="396"/>
                      <a:pt x="810" y="385"/>
                    </a:cubicBezTo>
                    <a:lnTo>
                      <a:pt x="810" y="372"/>
                    </a:lnTo>
                    <a:cubicBezTo>
                      <a:pt x="793" y="371"/>
                      <a:pt x="780" y="367"/>
                      <a:pt x="760" y="354"/>
                    </a:cubicBezTo>
                    <a:cubicBezTo>
                      <a:pt x="751" y="348"/>
                      <a:pt x="748" y="335"/>
                      <a:pt x="755" y="326"/>
                    </a:cubicBezTo>
                    <a:moveTo>
                      <a:pt x="0" y="763"/>
                    </a:moveTo>
                    <a:cubicBezTo>
                      <a:pt x="0" y="813"/>
                      <a:pt x="41" y="854"/>
                      <a:pt x="91" y="854"/>
                    </a:cubicBezTo>
                    <a:lnTo>
                      <a:pt x="946" y="854"/>
                    </a:lnTo>
                    <a:cubicBezTo>
                      <a:pt x="996" y="854"/>
                      <a:pt x="1037" y="813"/>
                      <a:pt x="1037" y="763"/>
                    </a:cubicBezTo>
                    <a:lnTo>
                      <a:pt x="1037" y="0"/>
                    </a:lnTo>
                    <a:lnTo>
                      <a:pt x="0" y="0"/>
                    </a:lnTo>
                    <a:lnTo>
                      <a:pt x="0" y="76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19" name="Google Shape;1419;p24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0" name="Google Shape;1420;p24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8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2" name="Google Shape;1422;p25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423" name="Google Shape;1423;p25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424" name="Google Shape;1424;p25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5" name="Google Shape;1425;p25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6" name="Google Shape;1426;p25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7" name="Google Shape;1427;p25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8" name="Google Shape;1428;p25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29" name="Google Shape;1429;p25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0" name="Google Shape;1430;p25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1" name="Google Shape;1431;p25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2" name="Google Shape;1432;p25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3" name="Google Shape;1433;p25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4" name="Google Shape;1434;p25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5" name="Google Shape;1435;p25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6" name="Google Shape;1436;p25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7" name="Google Shape;1437;p25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8" name="Google Shape;1438;p25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39" name="Google Shape;1439;p25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0" name="Google Shape;1440;p25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1" name="Google Shape;1441;p25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2" name="Google Shape;1442;p25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3" name="Google Shape;1443;p25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4" name="Google Shape;1444;p25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5" name="Google Shape;1445;p25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6" name="Google Shape;1446;p25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25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8" name="Google Shape;1448;p25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9" name="Google Shape;1449;p25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0" name="Google Shape;1450;p25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25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2" name="Google Shape;1452;p25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453" name="Google Shape;1453;p25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454" name="Google Shape;1454;p25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5" name="Google Shape;1455;p25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6" name="Google Shape;1456;p25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7" name="Google Shape;1457;p25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8" name="Google Shape;1458;p25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9" name="Google Shape;1459;p25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0" name="Google Shape;1460;p25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25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2" name="Google Shape;1462;p25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3" name="Google Shape;1463;p25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4" name="Google Shape;1464;p25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25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6" name="Google Shape;1466;p25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7" name="Google Shape;1467;p25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8" name="Google Shape;1468;p25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9" name="Google Shape;1469;p25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470" name="Google Shape;147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1" name="Google Shape;1471;p25"/>
          <p:cNvGrpSpPr/>
          <p:nvPr/>
        </p:nvGrpSpPr>
        <p:grpSpPr>
          <a:xfrm>
            <a:off x="8068550" y="543532"/>
            <a:ext cx="667500" cy="667500"/>
            <a:chOff x="8068550" y="543532"/>
            <a:chExt cx="667500" cy="667500"/>
          </a:xfrm>
        </p:grpSpPr>
        <p:sp>
          <p:nvSpPr>
            <p:cNvPr id="1472" name="Google Shape;1472;p25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473" name="Google Shape;1473;p25"/>
            <p:cNvGrpSpPr/>
            <p:nvPr/>
          </p:nvGrpSpPr>
          <p:grpSpPr>
            <a:xfrm>
              <a:off x="8191979" y="665924"/>
              <a:ext cx="420630" cy="420613"/>
              <a:chOff x="4423680" y="2637000"/>
              <a:chExt cx="369720" cy="368280"/>
            </a:xfrm>
          </p:grpSpPr>
          <p:sp>
            <p:nvSpPr>
              <p:cNvPr id="1474" name="Google Shape;1474;p25"/>
              <p:cNvSpPr/>
              <p:nvPr/>
            </p:nvSpPr>
            <p:spPr>
              <a:xfrm>
                <a:off x="4735800" y="2737800"/>
                <a:ext cx="57600" cy="196920"/>
              </a:xfrm>
              <a:custGeom>
                <a:rect b="b" l="l" r="r" t="t"/>
                <a:pathLst>
                  <a:path extrusionOk="0" h="547" w="160">
                    <a:moveTo>
                      <a:pt x="80" y="0"/>
                    </a:moveTo>
                    <a:lnTo>
                      <a:pt x="30" y="0"/>
                    </a:lnTo>
                    <a:cubicBezTo>
                      <a:pt x="13" y="0"/>
                      <a:pt x="0" y="14"/>
                      <a:pt x="0" y="30"/>
                    </a:cubicBezTo>
                    <a:lnTo>
                      <a:pt x="0" y="492"/>
                    </a:lnTo>
                    <a:cubicBezTo>
                      <a:pt x="0" y="508"/>
                      <a:pt x="13" y="522"/>
                      <a:pt x="30" y="522"/>
                    </a:cubicBezTo>
                    <a:lnTo>
                      <a:pt x="80" y="522"/>
                    </a:lnTo>
                    <a:cubicBezTo>
                      <a:pt x="110" y="522"/>
                      <a:pt x="137" y="531"/>
                      <a:pt x="160" y="547"/>
                    </a:cubicBezTo>
                    <a:lnTo>
                      <a:pt x="160" y="81"/>
                    </a:lnTo>
                    <a:cubicBezTo>
                      <a:pt x="160" y="36"/>
                      <a:pt x="124" y="0"/>
                      <a:pt x="8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5"/>
              <p:cNvSpPr/>
              <p:nvPr/>
            </p:nvSpPr>
            <p:spPr>
              <a:xfrm>
                <a:off x="4553640" y="2911320"/>
                <a:ext cx="21600" cy="28800"/>
              </a:xfrm>
              <a:custGeom>
                <a:rect b="b" l="l" r="r" t="t"/>
                <a:pathLst>
                  <a:path extrusionOk="0" h="80" w="60">
                    <a:moveTo>
                      <a:pt x="0" y="0"/>
                    </a:moveTo>
                    <a:lnTo>
                      <a:pt x="60" y="0"/>
                    </a:lnTo>
                    <a:lnTo>
                      <a:pt x="60" y="80"/>
                    </a:lnTo>
                    <a:lnTo>
                      <a:pt x="0" y="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5"/>
              <p:cNvSpPr/>
              <p:nvPr/>
            </p:nvSpPr>
            <p:spPr>
              <a:xfrm>
                <a:off x="4517640" y="2848680"/>
                <a:ext cx="93960" cy="91440"/>
              </a:xfrm>
              <a:custGeom>
                <a:rect b="b" l="l" r="r" t="t"/>
                <a:pathLst>
                  <a:path extrusionOk="0" h="254" w="261">
                    <a:moveTo>
                      <a:pt x="0" y="89"/>
                    </a:moveTo>
                    <a:lnTo>
                      <a:pt x="0" y="254"/>
                    </a:lnTo>
                    <a:lnTo>
                      <a:pt x="40" y="254"/>
                    </a:lnTo>
                    <a:lnTo>
                      <a:pt x="40" y="144"/>
                    </a:lnTo>
                    <a:cubicBezTo>
                      <a:pt x="40" y="127"/>
                      <a:pt x="53" y="114"/>
                      <a:pt x="70" y="114"/>
                    </a:cubicBezTo>
                    <a:lnTo>
                      <a:pt x="190" y="114"/>
                    </a:lnTo>
                    <a:cubicBezTo>
                      <a:pt x="207" y="114"/>
                      <a:pt x="220" y="127"/>
                      <a:pt x="220" y="144"/>
                    </a:cubicBezTo>
                    <a:lnTo>
                      <a:pt x="220" y="254"/>
                    </a:lnTo>
                    <a:lnTo>
                      <a:pt x="261" y="254"/>
                    </a:lnTo>
                    <a:lnTo>
                      <a:pt x="261" y="89"/>
                    </a:lnTo>
                    <a:lnTo>
                      <a:pt x="130" y="0"/>
                    </a:lnTo>
                    <a:lnTo>
                      <a:pt x="0" y="89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5"/>
              <p:cNvSpPr/>
              <p:nvPr/>
            </p:nvSpPr>
            <p:spPr>
              <a:xfrm>
                <a:off x="4423680" y="2781360"/>
                <a:ext cx="369720" cy="223920"/>
              </a:xfrm>
              <a:custGeom>
                <a:rect b="b" l="l" r="r" t="t"/>
                <a:pathLst>
                  <a:path extrusionOk="0" h="622" w="1027">
                    <a:moveTo>
                      <a:pt x="637" y="319"/>
                    </a:moveTo>
                    <a:cubicBezTo>
                      <a:pt x="627" y="333"/>
                      <a:pt x="608" y="336"/>
                      <a:pt x="595" y="327"/>
                    </a:cubicBezTo>
                    <a:lnTo>
                      <a:pt x="582" y="318"/>
                    </a:lnTo>
                    <a:lnTo>
                      <a:pt x="582" y="471"/>
                    </a:lnTo>
                    <a:cubicBezTo>
                      <a:pt x="582" y="488"/>
                      <a:pt x="568" y="501"/>
                      <a:pt x="552" y="501"/>
                    </a:cubicBezTo>
                    <a:lnTo>
                      <a:pt x="231" y="501"/>
                    </a:lnTo>
                    <a:cubicBezTo>
                      <a:pt x="214" y="501"/>
                      <a:pt x="201" y="488"/>
                      <a:pt x="201" y="471"/>
                    </a:cubicBezTo>
                    <a:lnTo>
                      <a:pt x="201" y="318"/>
                    </a:lnTo>
                    <a:lnTo>
                      <a:pt x="188" y="327"/>
                    </a:lnTo>
                    <a:cubicBezTo>
                      <a:pt x="174" y="336"/>
                      <a:pt x="155" y="333"/>
                      <a:pt x="146" y="319"/>
                    </a:cubicBezTo>
                    <a:cubicBezTo>
                      <a:pt x="136" y="305"/>
                      <a:pt x="140" y="286"/>
                      <a:pt x="153" y="277"/>
                    </a:cubicBezTo>
                    <a:lnTo>
                      <a:pt x="374" y="125"/>
                    </a:lnTo>
                    <a:cubicBezTo>
                      <a:pt x="384" y="118"/>
                      <a:pt x="398" y="118"/>
                      <a:pt x="408" y="125"/>
                    </a:cubicBezTo>
                    <a:lnTo>
                      <a:pt x="629" y="277"/>
                    </a:lnTo>
                    <a:cubicBezTo>
                      <a:pt x="643" y="286"/>
                      <a:pt x="646" y="305"/>
                      <a:pt x="637" y="319"/>
                    </a:cubicBezTo>
                    <a:moveTo>
                      <a:pt x="947" y="461"/>
                    </a:moveTo>
                    <a:lnTo>
                      <a:pt x="897" y="461"/>
                    </a:lnTo>
                    <a:cubicBezTo>
                      <a:pt x="847" y="461"/>
                      <a:pt x="806" y="421"/>
                      <a:pt x="806" y="371"/>
                    </a:cubicBezTo>
                    <a:lnTo>
                      <a:pt x="806" y="0"/>
                    </a:lnTo>
                    <a:lnTo>
                      <a:pt x="367" y="0"/>
                    </a:lnTo>
                    <a:cubicBezTo>
                      <a:pt x="322" y="37"/>
                      <a:pt x="264" y="60"/>
                      <a:pt x="201" y="60"/>
                    </a:cubicBezTo>
                    <a:cubicBezTo>
                      <a:pt x="137" y="60"/>
                      <a:pt x="79" y="37"/>
                      <a:pt x="34" y="0"/>
                    </a:cubicBezTo>
                    <a:lnTo>
                      <a:pt x="30" y="0"/>
                    </a:lnTo>
                    <a:cubicBezTo>
                      <a:pt x="14" y="0"/>
                      <a:pt x="0" y="13"/>
                      <a:pt x="0" y="30"/>
                    </a:cubicBezTo>
                    <a:lnTo>
                      <a:pt x="0" y="591"/>
                    </a:lnTo>
                    <a:cubicBezTo>
                      <a:pt x="0" y="608"/>
                      <a:pt x="14" y="622"/>
                      <a:pt x="30" y="622"/>
                    </a:cubicBezTo>
                    <a:lnTo>
                      <a:pt x="945" y="622"/>
                    </a:lnTo>
                    <a:cubicBezTo>
                      <a:pt x="990" y="622"/>
                      <a:pt x="1028" y="585"/>
                      <a:pt x="1027" y="540"/>
                    </a:cubicBezTo>
                    <a:cubicBezTo>
                      <a:pt x="1026" y="496"/>
                      <a:pt x="991" y="461"/>
                      <a:pt x="947" y="46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5"/>
              <p:cNvSpPr/>
              <p:nvPr/>
            </p:nvSpPr>
            <p:spPr>
              <a:xfrm>
                <a:off x="4484880" y="2681640"/>
                <a:ext cx="5040" cy="15840"/>
              </a:xfrm>
              <a:custGeom>
                <a:rect b="b" l="l" r="r" t="t"/>
                <a:pathLst>
                  <a:path extrusionOk="0" h="44" w="14">
                    <a:moveTo>
                      <a:pt x="14" y="0"/>
                    </a:moveTo>
                    <a:cubicBezTo>
                      <a:pt x="6" y="4"/>
                      <a:pt x="2" y="12"/>
                      <a:pt x="1" y="19"/>
                    </a:cubicBezTo>
                    <a:cubicBezTo>
                      <a:pt x="-1" y="27"/>
                      <a:pt x="2" y="34"/>
                      <a:pt x="6" y="38"/>
                    </a:cubicBezTo>
                    <a:cubicBezTo>
                      <a:pt x="9" y="40"/>
                      <a:pt x="11" y="42"/>
                      <a:pt x="14" y="4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5"/>
              <p:cNvSpPr/>
              <p:nvPr/>
            </p:nvSpPr>
            <p:spPr>
              <a:xfrm>
                <a:off x="4500720" y="2713680"/>
                <a:ext cx="8280" cy="22320"/>
              </a:xfrm>
              <a:custGeom>
                <a:rect b="b" l="l" r="r" t="t"/>
                <a:pathLst>
                  <a:path extrusionOk="0" h="62" w="23">
                    <a:moveTo>
                      <a:pt x="22" y="34"/>
                    </a:moveTo>
                    <a:cubicBezTo>
                      <a:pt x="23" y="28"/>
                      <a:pt x="24" y="8"/>
                      <a:pt x="1" y="0"/>
                    </a:cubicBezTo>
                    <a:lnTo>
                      <a:pt x="0" y="0"/>
                    </a:lnTo>
                    <a:lnTo>
                      <a:pt x="0" y="62"/>
                    </a:lnTo>
                    <a:cubicBezTo>
                      <a:pt x="13" y="57"/>
                      <a:pt x="20" y="45"/>
                      <a:pt x="22" y="3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5"/>
              <p:cNvSpPr/>
              <p:nvPr/>
            </p:nvSpPr>
            <p:spPr>
              <a:xfrm>
                <a:off x="4423680" y="2637000"/>
                <a:ext cx="144360" cy="144360"/>
              </a:xfrm>
              <a:custGeom>
                <a:rect b="b" l="l" r="r" t="t"/>
                <a:pathLst>
                  <a:path extrusionOk="0" h="401" w="401">
                    <a:moveTo>
                      <a:pt x="137" y="272"/>
                    </a:moveTo>
                    <a:cubicBezTo>
                      <a:pt x="142" y="265"/>
                      <a:pt x="151" y="263"/>
                      <a:pt x="158" y="267"/>
                    </a:cubicBezTo>
                    <a:cubicBezTo>
                      <a:pt x="169" y="274"/>
                      <a:pt x="175" y="277"/>
                      <a:pt x="184" y="278"/>
                    </a:cubicBezTo>
                    <a:lnTo>
                      <a:pt x="184" y="201"/>
                    </a:lnTo>
                    <a:cubicBezTo>
                      <a:pt x="173" y="196"/>
                      <a:pt x="164" y="191"/>
                      <a:pt x="158" y="186"/>
                    </a:cubicBezTo>
                    <a:cubicBezTo>
                      <a:pt x="144" y="175"/>
                      <a:pt x="138" y="156"/>
                      <a:pt x="141" y="137"/>
                    </a:cubicBezTo>
                    <a:cubicBezTo>
                      <a:pt x="145" y="116"/>
                      <a:pt x="160" y="99"/>
                      <a:pt x="180" y="93"/>
                    </a:cubicBezTo>
                    <a:cubicBezTo>
                      <a:pt x="181" y="93"/>
                      <a:pt x="183" y="93"/>
                      <a:pt x="184" y="92"/>
                    </a:cubicBezTo>
                    <a:lnTo>
                      <a:pt x="184" y="80"/>
                    </a:lnTo>
                    <a:cubicBezTo>
                      <a:pt x="184" y="72"/>
                      <a:pt x="191" y="65"/>
                      <a:pt x="199" y="65"/>
                    </a:cubicBezTo>
                    <a:cubicBezTo>
                      <a:pt x="208" y="65"/>
                      <a:pt x="214" y="72"/>
                      <a:pt x="214" y="80"/>
                    </a:cubicBezTo>
                    <a:lnTo>
                      <a:pt x="214" y="90"/>
                    </a:lnTo>
                    <a:cubicBezTo>
                      <a:pt x="232" y="93"/>
                      <a:pt x="244" y="101"/>
                      <a:pt x="249" y="108"/>
                    </a:cubicBezTo>
                    <a:cubicBezTo>
                      <a:pt x="255" y="114"/>
                      <a:pt x="254" y="123"/>
                      <a:pt x="248" y="129"/>
                    </a:cubicBezTo>
                    <a:cubicBezTo>
                      <a:pt x="241" y="134"/>
                      <a:pt x="232" y="134"/>
                      <a:pt x="227" y="128"/>
                    </a:cubicBezTo>
                    <a:cubicBezTo>
                      <a:pt x="226" y="127"/>
                      <a:pt x="222" y="123"/>
                      <a:pt x="214" y="121"/>
                    </a:cubicBezTo>
                    <a:lnTo>
                      <a:pt x="214" y="181"/>
                    </a:lnTo>
                    <a:cubicBezTo>
                      <a:pt x="218" y="182"/>
                      <a:pt x="222" y="184"/>
                      <a:pt x="225" y="185"/>
                    </a:cubicBezTo>
                    <a:cubicBezTo>
                      <a:pt x="255" y="195"/>
                      <a:pt x="271" y="222"/>
                      <a:pt x="265" y="252"/>
                    </a:cubicBezTo>
                    <a:cubicBezTo>
                      <a:pt x="261" y="276"/>
                      <a:pt x="243" y="300"/>
                      <a:pt x="214" y="306"/>
                    </a:cubicBezTo>
                    <a:lnTo>
                      <a:pt x="214" y="321"/>
                    </a:lnTo>
                    <a:cubicBezTo>
                      <a:pt x="214" y="329"/>
                      <a:pt x="208" y="336"/>
                      <a:pt x="199" y="336"/>
                    </a:cubicBezTo>
                    <a:cubicBezTo>
                      <a:pt x="191" y="336"/>
                      <a:pt x="184" y="329"/>
                      <a:pt x="184" y="321"/>
                    </a:cubicBezTo>
                    <a:lnTo>
                      <a:pt x="184" y="308"/>
                    </a:lnTo>
                    <a:cubicBezTo>
                      <a:pt x="170" y="307"/>
                      <a:pt x="158" y="303"/>
                      <a:pt x="142" y="292"/>
                    </a:cubicBezTo>
                    <a:cubicBezTo>
                      <a:pt x="135" y="288"/>
                      <a:pt x="133" y="279"/>
                      <a:pt x="137" y="272"/>
                    </a:cubicBezTo>
                    <a:moveTo>
                      <a:pt x="201" y="401"/>
                    </a:moveTo>
                    <a:cubicBezTo>
                      <a:pt x="311" y="401"/>
                      <a:pt x="401" y="311"/>
                      <a:pt x="401" y="200"/>
                    </a:cubicBezTo>
                    <a:cubicBezTo>
                      <a:pt x="401" y="89"/>
                      <a:pt x="311" y="0"/>
                      <a:pt x="201" y="0"/>
                    </a:cubicBezTo>
                    <a:cubicBezTo>
                      <a:pt x="90" y="0"/>
                      <a:pt x="0" y="89"/>
                      <a:pt x="0" y="200"/>
                    </a:cubicBezTo>
                    <a:cubicBezTo>
                      <a:pt x="0" y="311"/>
                      <a:pt x="90" y="401"/>
                      <a:pt x="201" y="40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481" name="Google Shape;1481;p25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82" name="Google Shape;1482;p25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9"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4" name="Google Shape;1484;p26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485" name="Google Shape;1485;p26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486" name="Google Shape;1486;p26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26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8" name="Google Shape;1488;p26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9" name="Google Shape;1489;p26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0" name="Google Shape;1490;p26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26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2" name="Google Shape;1492;p26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3" name="Google Shape;1493;p26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4" name="Google Shape;1494;p26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5" name="Google Shape;1495;p26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6" name="Google Shape;1496;p26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7" name="Google Shape;1497;p26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26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9" name="Google Shape;1499;p26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0" name="Google Shape;1500;p26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1" name="Google Shape;1501;p26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26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3" name="Google Shape;1503;p26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4" name="Google Shape;1504;p26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5" name="Google Shape;1505;p26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6" name="Google Shape;1506;p26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7" name="Google Shape;1507;p26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8" name="Google Shape;1508;p26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9" name="Google Shape;1509;p26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0" name="Google Shape;1510;p26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1" name="Google Shape;1511;p26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26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3" name="Google Shape;1513;p26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4" name="Google Shape;1514;p26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15" name="Google Shape;1515;p26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516" name="Google Shape;1516;p26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7" name="Google Shape;1517;p26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8" name="Google Shape;1518;p26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9" name="Google Shape;1519;p26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0" name="Google Shape;1520;p26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1" name="Google Shape;1521;p26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2" name="Google Shape;1522;p26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26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4" name="Google Shape;1524;p26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5" name="Google Shape;1525;p26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6" name="Google Shape;1526;p26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26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8" name="Google Shape;1528;p26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9" name="Google Shape;1529;p26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0" name="Google Shape;1530;p26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1" name="Google Shape;1531;p26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1532" name="Google Shape;1532;p26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33" name="Google Shape;1533;p26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7">
    <p:spTree>
      <p:nvGrpSpPr>
        <p:cNvPr id="1534" name="Shape 1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5" name="Google Shape;1535;p27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536" name="Google Shape;1536;p27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537" name="Google Shape;1537;p27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8" name="Google Shape;1538;p27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27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0" name="Google Shape;1540;p27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1" name="Google Shape;1541;p27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2" name="Google Shape;1542;p27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3" name="Google Shape;1543;p27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4" name="Google Shape;1544;p27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5" name="Google Shape;1545;p27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6" name="Google Shape;1546;p27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7" name="Google Shape;1547;p27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8" name="Google Shape;1548;p27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9" name="Google Shape;1549;p27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27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1" name="Google Shape;1551;p27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2" name="Google Shape;1552;p27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3" name="Google Shape;1553;p27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27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5" name="Google Shape;1555;p27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6" name="Google Shape;1556;p27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7" name="Google Shape;1557;p27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8" name="Google Shape;1558;p27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9" name="Google Shape;1559;p27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0" name="Google Shape;1560;p27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1" name="Google Shape;1561;p27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2" name="Google Shape;1562;p27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3" name="Google Shape;1563;p27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4" name="Google Shape;1564;p27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5" name="Google Shape;1565;p27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566" name="Google Shape;1566;p27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567" name="Google Shape;1567;p27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8" name="Google Shape;1568;p27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9" name="Google Shape;1569;p27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0" name="Google Shape;1570;p27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1" name="Google Shape;1571;p27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2" name="Google Shape;1572;p27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27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4" name="Google Shape;1574;p27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5" name="Google Shape;1575;p27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6" name="Google Shape;1576;p27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27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8" name="Google Shape;1578;p27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9" name="Google Shape;1579;p27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0" name="Google Shape;1580;p27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1" name="Google Shape;1581;p27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2" name="Google Shape;1582;p27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583" name="Google Shape;158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0789" y="-2987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4" name="Google Shape;1584;p27"/>
          <p:cNvSpPr txBox="1"/>
          <p:nvPr>
            <p:ph type="ctrTitle"/>
          </p:nvPr>
        </p:nvSpPr>
        <p:spPr>
          <a:xfrm>
            <a:off x="2125800" y="673325"/>
            <a:ext cx="4892400" cy="99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8500"/>
              <a:buNone/>
              <a:defRPr sz="8500"/>
            </a:lvl9pPr>
          </a:lstStyle>
          <a:p/>
        </p:txBody>
      </p:sp>
      <p:sp>
        <p:nvSpPr>
          <p:cNvPr id="1585" name="Google Shape;1585;p27"/>
          <p:cNvSpPr txBox="1"/>
          <p:nvPr>
            <p:ph idx="1" type="subTitle"/>
          </p:nvPr>
        </p:nvSpPr>
        <p:spPr>
          <a:xfrm>
            <a:off x="2125800" y="1554586"/>
            <a:ext cx="4892400" cy="120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86" name="Google Shape;1586;p27"/>
          <p:cNvSpPr txBox="1"/>
          <p:nvPr/>
        </p:nvSpPr>
        <p:spPr>
          <a:xfrm>
            <a:off x="2125800" y="3494169"/>
            <a:ext cx="4892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 This presentation template was created by </a:t>
            </a:r>
            <a:r>
              <a:rPr b="1" lang="de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de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de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de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587" name="Google Shape;1587;p27"/>
          <p:cNvGrpSpPr/>
          <p:nvPr/>
        </p:nvGrpSpPr>
        <p:grpSpPr>
          <a:xfrm>
            <a:off x="393372" y="2235854"/>
            <a:ext cx="672000" cy="672000"/>
            <a:chOff x="393372" y="2235854"/>
            <a:chExt cx="672000" cy="672000"/>
          </a:xfrm>
        </p:grpSpPr>
        <p:sp>
          <p:nvSpPr>
            <p:cNvPr id="1588" name="Google Shape;1588;p27"/>
            <p:cNvSpPr/>
            <p:nvPr/>
          </p:nvSpPr>
          <p:spPr>
            <a:xfrm>
              <a:off x="393372" y="2235854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89" name="Google Shape;1589;p27"/>
            <p:cNvGrpSpPr/>
            <p:nvPr/>
          </p:nvGrpSpPr>
          <p:grpSpPr>
            <a:xfrm>
              <a:off x="502908" y="2361478"/>
              <a:ext cx="420630" cy="420637"/>
              <a:chOff x="7794720" y="1898640"/>
              <a:chExt cx="391320" cy="390600"/>
            </a:xfrm>
          </p:grpSpPr>
          <p:sp>
            <p:nvSpPr>
              <p:cNvPr id="1590" name="Google Shape;1590;p27"/>
              <p:cNvSpPr/>
              <p:nvPr/>
            </p:nvSpPr>
            <p:spPr>
              <a:xfrm>
                <a:off x="7829280" y="1898640"/>
                <a:ext cx="76320" cy="76320"/>
              </a:xfrm>
              <a:custGeom>
                <a:rect b="b" l="l" r="r" t="t"/>
                <a:pathLst>
                  <a:path extrusionOk="0" h="212" w="212">
                    <a:moveTo>
                      <a:pt x="212" y="106"/>
                    </a:moveTo>
                    <a:cubicBezTo>
                      <a:pt x="212" y="165"/>
                      <a:pt x="165" y="212"/>
                      <a:pt x="106" y="212"/>
                    </a:cubicBezTo>
                    <a:cubicBezTo>
                      <a:pt x="47" y="212"/>
                      <a:pt x="0" y="165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34" y="0"/>
                      <a:pt x="161" y="11"/>
                      <a:pt x="181" y="31"/>
                    </a:cubicBezTo>
                    <a:cubicBezTo>
                      <a:pt x="201" y="51"/>
                      <a:pt x="212" y="78"/>
                      <a:pt x="212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1300" lIns="90000" spcFirstLastPara="1" rIns="90000" wrap="square" tIns="31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1" name="Google Shape;1591;p27"/>
              <p:cNvSpPr/>
              <p:nvPr/>
            </p:nvSpPr>
            <p:spPr>
              <a:xfrm>
                <a:off x="7794720" y="1981080"/>
                <a:ext cx="145440" cy="137160"/>
              </a:xfrm>
              <a:custGeom>
                <a:rect b="b" l="l" r="r" t="t"/>
                <a:pathLst>
                  <a:path extrusionOk="0" h="381" w="404">
                    <a:moveTo>
                      <a:pt x="319" y="0"/>
                    </a:moveTo>
                    <a:cubicBezTo>
                      <a:pt x="289" y="28"/>
                      <a:pt x="247" y="46"/>
                      <a:pt x="202" y="46"/>
                    </a:cubicBezTo>
                    <a:cubicBezTo>
                      <a:pt x="157" y="46"/>
                      <a:pt x="115" y="28"/>
                      <a:pt x="85" y="0"/>
                    </a:cubicBezTo>
                    <a:cubicBezTo>
                      <a:pt x="34" y="35"/>
                      <a:pt x="0" y="95"/>
                      <a:pt x="0" y="162"/>
                    </a:cubicBezTo>
                    <a:lnTo>
                      <a:pt x="0" y="226"/>
                    </a:lnTo>
                    <a:cubicBezTo>
                      <a:pt x="0" y="244"/>
                      <a:pt x="15" y="258"/>
                      <a:pt x="32" y="258"/>
                    </a:cubicBezTo>
                    <a:lnTo>
                      <a:pt x="59" y="258"/>
                    </a:lnTo>
                    <a:cubicBezTo>
                      <a:pt x="57" y="276"/>
                      <a:pt x="56" y="295"/>
                      <a:pt x="56" y="313"/>
                    </a:cubicBezTo>
                    <a:cubicBezTo>
                      <a:pt x="56" y="336"/>
                      <a:pt x="57" y="358"/>
                      <a:pt x="60" y="381"/>
                    </a:cubicBezTo>
                    <a:cubicBezTo>
                      <a:pt x="75" y="358"/>
                      <a:pt x="96" y="339"/>
                      <a:pt x="120" y="326"/>
                    </a:cubicBezTo>
                    <a:cubicBezTo>
                      <a:pt x="119" y="322"/>
                      <a:pt x="119" y="317"/>
                      <a:pt x="119" y="313"/>
                    </a:cubicBezTo>
                    <a:cubicBezTo>
                      <a:pt x="119" y="295"/>
                      <a:pt x="120" y="276"/>
                      <a:pt x="123" y="258"/>
                    </a:cubicBezTo>
                    <a:lnTo>
                      <a:pt x="372" y="258"/>
                    </a:lnTo>
                    <a:cubicBezTo>
                      <a:pt x="389" y="258"/>
                      <a:pt x="404" y="244"/>
                      <a:pt x="404" y="226"/>
                    </a:cubicBezTo>
                    <a:lnTo>
                      <a:pt x="404" y="162"/>
                    </a:lnTo>
                    <a:cubicBezTo>
                      <a:pt x="404" y="95"/>
                      <a:pt x="370" y="35"/>
                      <a:pt x="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2" name="Google Shape;1592;p27"/>
              <p:cNvSpPr/>
              <p:nvPr/>
            </p:nvSpPr>
            <p:spPr>
              <a:xfrm>
                <a:off x="8075160" y="1898640"/>
                <a:ext cx="76320" cy="76320"/>
              </a:xfrm>
              <a:custGeom>
                <a:rect b="b" l="l" r="r" t="t"/>
                <a:pathLst>
                  <a:path extrusionOk="0" h="212" w="212">
                    <a:moveTo>
                      <a:pt x="212" y="106"/>
                    </a:moveTo>
                    <a:cubicBezTo>
                      <a:pt x="212" y="165"/>
                      <a:pt x="165" y="212"/>
                      <a:pt x="106" y="212"/>
                    </a:cubicBezTo>
                    <a:cubicBezTo>
                      <a:pt x="47" y="212"/>
                      <a:pt x="0" y="165"/>
                      <a:pt x="0" y="106"/>
                    </a:cubicBezTo>
                    <a:cubicBezTo>
                      <a:pt x="0" y="47"/>
                      <a:pt x="47" y="0"/>
                      <a:pt x="106" y="0"/>
                    </a:cubicBezTo>
                    <a:cubicBezTo>
                      <a:pt x="165" y="0"/>
                      <a:pt x="212" y="47"/>
                      <a:pt x="212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1300" lIns="90000" spcFirstLastPara="1" rIns="90000" wrap="square" tIns="31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3" name="Google Shape;1593;p27"/>
              <p:cNvSpPr/>
              <p:nvPr/>
            </p:nvSpPr>
            <p:spPr>
              <a:xfrm>
                <a:off x="8040960" y="1981080"/>
                <a:ext cx="145080" cy="137160"/>
              </a:xfrm>
              <a:custGeom>
                <a:rect b="b" l="l" r="r" t="t"/>
                <a:pathLst>
                  <a:path extrusionOk="0" h="381" w="403">
                    <a:moveTo>
                      <a:pt x="318" y="0"/>
                    </a:moveTo>
                    <a:cubicBezTo>
                      <a:pt x="288" y="28"/>
                      <a:pt x="246" y="46"/>
                      <a:pt x="201" y="46"/>
                    </a:cubicBezTo>
                    <a:cubicBezTo>
                      <a:pt x="156" y="46"/>
                      <a:pt x="114" y="28"/>
                      <a:pt x="84" y="0"/>
                    </a:cubicBezTo>
                    <a:cubicBezTo>
                      <a:pt x="33" y="35"/>
                      <a:pt x="0" y="95"/>
                      <a:pt x="0" y="162"/>
                    </a:cubicBezTo>
                    <a:lnTo>
                      <a:pt x="0" y="226"/>
                    </a:lnTo>
                    <a:cubicBezTo>
                      <a:pt x="0" y="244"/>
                      <a:pt x="14" y="258"/>
                      <a:pt x="31" y="258"/>
                    </a:cubicBezTo>
                    <a:lnTo>
                      <a:pt x="280" y="258"/>
                    </a:lnTo>
                    <a:cubicBezTo>
                      <a:pt x="283" y="276"/>
                      <a:pt x="284" y="295"/>
                      <a:pt x="284" y="313"/>
                    </a:cubicBezTo>
                    <a:cubicBezTo>
                      <a:pt x="284" y="317"/>
                      <a:pt x="284" y="322"/>
                      <a:pt x="284" y="326"/>
                    </a:cubicBezTo>
                    <a:cubicBezTo>
                      <a:pt x="307" y="339"/>
                      <a:pt x="328" y="358"/>
                      <a:pt x="343" y="381"/>
                    </a:cubicBezTo>
                    <a:cubicBezTo>
                      <a:pt x="346" y="358"/>
                      <a:pt x="347" y="336"/>
                      <a:pt x="347" y="313"/>
                    </a:cubicBezTo>
                    <a:cubicBezTo>
                      <a:pt x="347" y="295"/>
                      <a:pt x="346" y="276"/>
                      <a:pt x="344" y="258"/>
                    </a:cubicBezTo>
                    <a:lnTo>
                      <a:pt x="371" y="258"/>
                    </a:lnTo>
                    <a:cubicBezTo>
                      <a:pt x="388" y="258"/>
                      <a:pt x="403" y="244"/>
                      <a:pt x="403" y="226"/>
                    </a:cubicBezTo>
                    <a:lnTo>
                      <a:pt x="403" y="162"/>
                    </a:lnTo>
                    <a:cubicBezTo>
                      <a:pt x="403" y="95"/>
                      <a:pt x="369" y="35"/>
                      <a:pt x="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4" name="Google Shape;1594;p27"/>
              <p:cNvSpPr/>
              <p:nvPr/>
            </p:nvSpPr>
            <p:spPr>
              <a:xfrm>
                <a:off x="8075160" y="2113560"/>
                <a:ext cx="76320" cy="76320"/>
              </a:xfrm>
              <a:custGeom>
                <a:rect b="b" l="l" r="r" t="t"/>
                <a:pathLst>
                  <a:path extrusionOk="0" h="212" w="212">
                    <a:moveTo>
                      <a:pt x="212" y="106"/>
                    </a:moveTo>
                    <a:cubicBezTo>
                      <a:pt x="212" y="165"/>
                      <a:pt x="165" y="212"/>
                      <a:pt x="106" y="212"/>
                    </a:cubicBezTo>
                    <a:cubicBezTo>
                      <a:pt x="47" y="212"/>
                      <a:pt x="0" y="165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165" y="0"/>
                      <a:pt x="212" y="48"/>
                      <a:pt x="212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1300" lIns="90000" spcFirstLastPara="1" rIns="90000" wrap="square" tIns="31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5" name="Google Shape;1595;p27"/>
              <p:cNvSpPr/>
              <p:nvPr/>
            </p:nvSpPr>
            <p:spPr>
              <a:xfrm>
                <a:off x="8040960" y="2196000"/>
                <a:ext cx="145080" cy="93240"/>
              </a:xfrm>
              <a:custGeom>
                <a:rect b="b" l="l" r="r" t="t"/>
                <a:pathLst>
                  <a:path extrusionOk="0" h="259" w="403">
                    <a:moveTo>
                      <a:pt x="318" y="0"/>
                    </a:moveTo>
                    <a:cubicBezTo>
                      <a:pt x="288" y="29"/>
                      <a:pt x="246" y="47"/>
                      <a:pt x="201" y="47"/>
                    </a:cubicBezTo>
                    <a:cubicBezTo>
                      <a:pt x="156" y="47"/>
                      <a:pt x="114" y="29"/>
                      <a:pt x="84" y="0"/>
                    </a:cubicBezTo>
                    <a:cubicBezTo>
                      <a:pt x="33" y="36"/>
                      <a:pt x="0" y="96"/>
                      <a:pt x="0" y="164"/>
                    </a:cubicBezTo>
                    <a:lnTo>
                      <a:pt x="0" y="227"/>
                    </a:lnTo>
                    <a:cubicBezTo>
                      <a:pt x="0" y="245"/>
                      <a:pt x="14" y="259"/>
                      <a:pt x="31" y="259"/>
                    </a:cubicBezTo>
                    <a:lnTo>
                      <a:pt x="371" y="259"/>
                    </a:lnTo>
                    <a:cubicBezTo>
                      <a:pt x="388" y="259"/>
                      <a:pt x="403" y="245"/>
                      <a:pt x="403" y="227"/>
                    </a:cubicBezTo>
                    <a:lnTo>
                      <a:pt x="403" y="164"/>
                    </a:lnTo>
                    <a:cubicBezTo>
                      <a:pt x="403" y="96"/>
                      <a:pt x="369" y="36"/>
                      <a:pt x="31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7"/>
              <p:cNvSpPr/>
              <p:nvPr/>
            </p:nvSpPr>
            <p:spPr>
              <a:xfrm>
                <a:off x="7829280" y="2113560"/>
                <a:ext cx="76320" cy="76320"/>
              </a:xfrm>
              <a:custGeom>
                <a:rect b="b" l="l" r="r" t="t"/>
                <a:pathLst>
                  <a:path extrusionOk="0" h="212" w="212">
                    <a:moveTo>
                      <a:pt x="212" y="106"/>
                    </a:moveTo>
                    <a:cubicBezTo>
                      <a:pt x="212" y="165"/>
                      <a:pt x="165" y="212"/>
                      <a:pt x="106" y="212"/>
                    </a:cubicBezTo>
                    <a:cubicBezTo>
                      <a:pt x="47" y="212"/>
                      <a:pt x="0" y="165"/>
                      <a:pt x="0" y="106"/>
                    </a:cubicBezTo>
                    <a:cubicBezTo>
                      <a:pt x="0" y="48"/>
                      <a:pt x="47" y="0"/>
                      <a:pt x="106" y="0"/>
                    </a:cubicBezTo>
                    <a:cubicBezTo>
                      <a:pt x="134" y="0"/>
                      <a:pt x="161" y="11"/>
                      <a:pt x="181" y="31"/>
                    </a:cubicBezTo>
                    <a:cubicBezTo>
                      <a:pt x="201" y="51"/>
                      <a:pt x="212" y="78"/>
                      <a:pt x="212" y="10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1300" lIns="90000" spcFirstLastPara="1" rIns="90000" wrap="square" tIns="31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7"/>
              <p:cNvSpPr/>
              <p:nvPr/>
            </p:nvSpPr>
            <p:spPr>
              <a:xfrm>
                <a:off x="7794720" y="2196000"/>
                <a:ext cx="145440" cy="93240"/>
              </a:xfrm>
              <a:custGeom>
                <a:rect b="b" l="l" r="r" t="t"/>
                <a:pathLst>
                  <a:path extrusionOk="0" h="259" w="404">
                    <a:moveTo>
                      <a:pt x="319" y="0"/>
                    </a:moveTo>
                    <a:cubicBezTo>
                      <a:pt x="289" y="29"/>
                      <a:pt x="247" y="47"/>
                      <a:pt x="202" y="47"/>
                    </a:cubicBezTo>
                    <a:cubicBezTo>
                      <a:pt x="157" y="47"/>
                      <a:pt x="115" y="29"/>
                      <a:pt x="85" y="0"/>
                    </a:cubicBezTo>
                    <a:cubicBezTo>
                      <a:pt x="34" y="36"/>
                      <a:pt x="0" y="96"/>
                      <a:pt x="0" y="164"/>
                    </a:cubicBezTo>
                    <a:lnTo>
                      <a:pt x="0" y="227"/>
                    </a:lnTo>
                    <a:cubicBezTo>
                      <a:pt x="0" y="245"/>
                      <a:pt x="15" y="259"/>
                      <a:pt x="32" y="259"/>
                    </a:cubicBezTo>
                    <a:lnTo>
                      <a:pt x="372" y="259"/>
                    </a:lnTo>
                    <a:cubicBezTo>
                      <a:pt x="389" y="259"/>
                      <a:pt x="404" y="245"/>
                      <a:pt x="404" y="227"/>
                    </a:cubicBezTo>
                    <a:lnTo>
                      <a:pt x="404" y="164"/>
                    </a:lnTo>
                    <a:cubicBezTo>
                      <a:pt x="404" y="96"/>
                      <a:pt x="370" y="36"/>
                      <a:pt x="3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7"/>
              <p:cNvSpPr/>
              <p:nvPr/>
            </p:nvSpPr>
            <p:spPr>
              <a:xfrm>
                <a:off x="7925400" y="1918440"/>
                <a:ext cx="129960" cy="37440"/>
              </a:xfrm>
              <a:custGeom>
                <a:rect b="b" l="l" r="r" t="t"/>
                <a:pathLst>
                  <a:path extrusionOk="0" h="104" w="361">
                    <a:moveTo>
                      <a:pt x="181" y="64"/>
                    </a:moveTo>
                    <a:cubicBezTo>
                      <a:pt x="243" y="64"/>
                      <a:pt x="305" y="78"/>
                      <a:pt x="361" y="104"/>
                    </a:cubicBezTo>
                    <a:cubicBezTo>
                      <a:pt x="355" y="87"/>
                      <a:pt x="352" y="69"/>
                      <a:pt x="352" y="51"/>
                    </a:cubicBezTo>
                    <a:cubicBezTo>
                      <a:pt x="352" y="44"/>
                      <a:pt x="353" y="38"/>
                      <a:pt x="353" y="32"/>
                    </a:cubicBezTo>
                    <a:cubicBezTo>
                      <a:pt x="299" y="11"/>
                      <a:pt x="240" y="0"/>
                      <a:pt x="181" y="0"/>
                    </a:cubicBezTo>
                    <a:cubicBezTo>
                      <a:pt x="121" y="0"/>
                      <a:pt x="62" y="11"/>
                      <a:pt x="8" y="32"/>
                    </a:cubicBezTo>
                    <a:cubicBezTo>
                      <a:pt x="8" y="38"/>
                      <a:pt x="9" y="44"/>
                      <a:pt x="9" y="51"/>
                    </a:cubicBezTo>
                    <a:cubicBezTo>
                      <a:pt x="9" y="69"/>
                      <a:pt x="6" y="87"/>
                      <a:pt x="0" y="104"/>
                    </a:cubicBezTo>
                    <a:cubicBezTo>
                      <a:pt x="56" y="78"/>
                      <a:pt x="118" y="64"/>
                      <a:pt x="181" y="6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7"/>
              <p:cNvSpPr/>
              <p:nvPr/>
            </p:nvSpPr>
            <p:spPr>
              <a:xfrm>
                <a:off x="7962120" y="2243880"/>
                <a:ext cx="56520" cy="25560"/>
              </a:xfrm>
              <a:custGeom>
                <a:rect b="b" l="l" r="r" t="t"/>
                <a:pathLst>
                  <a:path extrusionOk="0" h="71" w="157">
                    <a:moveTo>
                      <a:pt x="0" y="0"/>
                    </a:moveTo>
                    <a:cubicBezTo>
                      <a:pt x="2" y="10"/>
                      <a:pt x="2" y="20"/>
                      <a:pt x="2" y="31"/>
                    </a:cubicBezTo>
                    <a:lnTo>
                      <a:pt x="2" y="65"/>
                    </a:lnTo>
                    <a:cubicBezTo>
                      <a:pt x="27" y="69"/>
                      <a:pt x="53" y="71"/>
                      <a:pt x="79" y="71"/>
                    </a:cubicBezTo>
                    <a:cubicBezTo>
                      <a:pt x="104" y="71"/>
                      <a:pt x="130" y="69"/>
                      <a:pt x="155" y="65"/>
                    </a:cubicBezTo>
                    <a:lnTo>
                      <a:pt x="155" y="31"/>
                    </a:lnTo>
                    <a:cubicBezTo>
                      <a:pt x="155" y="20"/>
                      <a:pt x="156" y="10"/>
                      <a:pt x="157" y="0"/>
                    </a:cubicBezTo>
                    <a:cubicBezTo>
                      <a:pt x="131" y="5"/>
                      <a:pt x="105" y="7"/>
                      <a:pt x="79" y="7"/>
                    </a:cubicBezTo>
                    <a:cubicBezTo>
                      <a:pt x="52" y="7"/>
                      <a:pt x="26" y="5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600" name="Google Shape;1600;p27"/>
          <p:cNvGrpSpPr/>
          <p:nvPr/>
        </p:nvGrpSpPr>
        <p:grpSpPr>
          <a:xfrm>
            <a:off x="8103079" y="2235726"/>
            <a:ext cx="672000" cy="672000"/>
            <a:chOff x="8103079" y="2235726"/>
            <a:chExt cx="672000" cy="672000"/>
          </a:xfrm>
        </p:grpSpPr>
        <p:sp>
          <p:nvSpPr>
            <p:cNvPr id="1601" name="Google Shape;1601;p27"/>
            <p:cNvSpPr/>
            <p:nvPr/>
          </p:nvSpPr>
          <p:spPr>
            <a:xfrm>
              <a:off x="8103079" y="2235726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02" name="Google Shape;1602;p27"/>
            <p:cNvGrpSpPr/>
            <p:nvPr/>
          </p:nvGrpSpPr>
          <p:grpSpPr>
            <a:xfrm>
              <a:off x="8228771" y="2361494"/>
              <a:ext cx="420613" cy="420613"/>
              <a:chOff x="8681040" y="4156560"/>
              <a:chExt cx="375480" cy="375480"/>
            </a:xfrm>
          </p:grpSpPr>
          <p:sp>
            <p:nvSpPr>
              <p:cNvPr id="1603" name="Google Shape;1603;p27"/>
              <p:cNvSpPr/>
              <p:nvPr/>
            </p:nvSpPr>
            <p:spPr>
              <a:xfrm>
                <a:off x="8799120" y="4390560"/>
                <a:ext cx="5040" cy="15840"/>
              </a:xfrm>
              <a:custGeom>
                <a:rect b="b" l="l" r="r" t="t"/>
                <a:pathLst>
                  <a:path extrusionOk="0" h="44" w="14">
                    <a:moveTo>
                      <a:pt x="14" y="0"/>
                    </a:moveTo>
                    <a:cubicBezTo>
                      <a:pt x="6" y="4"/>
                      <a:pt x="1" y="12"/>
                      <a:pt x="0" y="19"/>
                    </a:cubicBezTo>
                    <a:cubicBezTo>
                      <a:pt x="-1" y="27"/>
                      <a:pt x="1" y="35"/>
                      <a:pt x="6" y="39"/>
                    </a:cubicBezTo>
                    <a:cubicBezTo>
                      <a:pt x="8" y="40"/>
                      <a:pt x="11" y="42"/>
                      <a:pt x="14" y="44"/>
                    </a:cubicBezTo>
                    <a:lnTo>
                      <a:pt x="1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7"/>
              <p:cNvSpPr/>
              <p:nvPr/>
            </p:nvSpPr>
            <p:spPr>
              <a:xfrm>
                <a:off x="8814960" y="4422960"/>
                <a:ext cx="7920" cy="22680"/>
              </a:xfrm>
              <a:custGeom>
                <a:rect b="b" l="l" r="r" t="t"/>
                <a:pathLst>
                  <a:path extrusionOk="0" h="63" w="22">
                    <a:moveTo>
                      <a:pt x="22" y="35"/>
                    </a:moveTo>
                    <a:cubicBezTo>
                      <a:pt x="23" y="29"/>
                      <a:pt x="24" y="9"/>
                      <a:pt x="1" y="0"/>
                    </a:cubicBezTo>
                    <a:lnTo>
                      <a:pt x="0" y="0"/>
                    </a:lnTo>
                    <a:lnTo>
                      <a:pt x="0" y="63"/>
                    </a:lnTo>
                    <a:cubicBezTo>
                      <a:pt x="13" y="58"/>
                      <a:pt x="20" y="46"/>
                      <a:pt x="22" y="3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7"/>
              <p:cNvSpPr/>
              <p:nvPr/>
            </p:nvSpPr>
            <p:spPr>
              <a:xfrm>
                <a:off x="8747640" y="4356000"/>
                <a:ext cx="124560" cy="124560"/>
              </a:xfrm>
              <a:custGeom>
                <a:rect b="b" l="l" r="r" t="t"/>
                <a:pathLst>
                  <a:path extrusionOk="0" h="346" w="346">
                    <a:moveTo>
                      <a:pt x="109" y="246"/>
                    </a:moveTo>
                    <a:cubicBezTo>
                      <a:pt x="114" y="239"/>
                      <a:pt x="123" y="237"/>
                      <a:pt x="130" y="241"/>
                    </a:cubicBezTo>
                    <a:cubicBezTo>
                      <a:pt x="141" y="248"/>
                      <a:pt x="147" y="251"/>
                      <a:pt x="157" y="252"/>
                    </a:cubicBezTo>
                    <a:lnTo>
                      <a:pt x="157" y="174"/>
                    </a:lnTo>
                    <a:cubicBezTo>
                      <a:pt x="145" y="169"/>
                      <a:pt x="137" y="164"/>
                      <a:pt x="130" y="159"/>
                    </a:cubicBezTo>
                    <a:cubicBezTo>
                      <a:pt x="116" y="148"/>
                      <a:pt x="109" y="129"/>
                      <a:pt x="113" y="109"/>
                    </a:cubicBezTo>
                    <a:cubicBezTo>
                      <a:pt x="117" y="88"/>
                      <a:pt x="132" y="71"/>
                      <a:pt x="152" y="65"/>
                    </a:cubicBezTo>
                    <a:cubicBezTo>
                      <a:pt x="154" y="64"/>
                      <a:pt x="155" y="64"/>
                      <a:pt x="157" y="63"/>
                    </a:cubicBezTo>
                    <a:lnTo>
                      <a:pt x="157" y="51"/>
                    </a:lnTo>
                    <a:cubicBezTo>
                      <a:pt x="157" y="43"/>
                      <a:pt x="164" y="36"/>
                      <a:pt x="172" y="36"/>
                    </a:cubicBezTo>
                    <a:cubicBezTo>
                      <a:pt x="181" y="36"/>
                      <a:pt x="187" y="43"/>
                      <a:pt x="187" y="51"/>
                    </a:cubicBezTo>
                    <a:lnTo>
                      <a:pt x="187" y="62"/>
                    </a:lnTo>
                    <a:cubicBezTo>
                      <a:pt x="205" y="64"/>
                      <a:pt x="217" y="73"/>
                      <a:pt x="223" y="79"/>
                    </a:cubicBezTo>
                    <a:cubicBezTo>
                      <a:pt x="228" y="86"/>
                      <a:pt x="227" y="95"/>
                      <a:pt x="221" y="101"/>
                    </a:cubicBezTo>
                    <a:cubicBezTo>
                      <a:pt x="215" y="106"/>
                      <a:pt x="205" y="106"/>
                      <a:pt x="200" y="99"/>
                    </a:cubicBezTo>
                    <a:cubicBezTo>
                      <a:pt x="199" y="99"/>
                      <a:pt x="195" y="95"/>
                      <a:pt x="187" y="93"/>
                    </a:cubicBezTo>
                    <a:lnTo>
                      <a:pt x="187" y="154"/>
                    </a:lnTo>
                    <a:cubicBezTo>
                      <a:pt x="191" y="155"/>
                      <a:pt x="195" y="156"/>
                      <a:pt x="198" y="158"/>
                    </a:cubicBezTo>
                    <a:cubicBezTo>
                      <a:pt x="228" y="168"/>
                      <a:pt x="244" y="195"/>
                      <a:pt x="239" y="226"/>
                    </a:cubicBezTo>
                    <a:cubicBezTo>
                      <a:pt x="235" y="250"/>
                      <a:pt x="216" y="274"/>
                      <a:pt x="187" y="281"/>
                    </a:cubicBezTo>
                    <a:lnTo>
                      <a:pt x="187" y="295"/>
                    </a:lnTo>
                    <a:cubicBezTo>
                      <a:pt x="187" y="304"/>
                      <a:pt x="181" y="311"/>
                      <a:pt x="172" y="311"/>
                    </a:cubicBezTo>
                    <a:cubicBezTo>
                      <a:pt x="164" y="311"/>
                      <a:pt x="157" y="304"/>
                      <a:pt x="157" y="295"/>
                    </a:cubicBezTo>
                    <a:lnTo>
                      <a:pt x="157" y="282"/>
                    </a:lnTo>
                    <a:cubicBezTo>
                      <a:pt x="142" y="281"/>
                      <a:pt x="130" y="278"/>
                      <a:pt x="113" y="267"/>
                    </a:cubicBezTo>
                    <a:cubicBezTo>
                      <a:pt x="106" y="262"/>
                      <a:pt x="104" y="253"/>
                      <a:pt x="109" y="246"/>
                    </a:cubicBezTo>
                    <a:moveTo>
                      <a:pt x="173" y="346"/>
                    </a:moveTo>
                    <a:cubicBezTo>
                      <a:pt x="269" y="346"/>
                      <a:pt x="346" y="269"/>
                      <a:pt x="346" y="173"/>
                    </a:cubicBezTo>
                    <a:cubicBezTo>
                      <a:pt x="346" y="78"/>
                      <a:pt x="269" y="0"/>
                      <a:pt x="173" y="0"/>
                    </a:cubicBezTo>
                    <a:cubicBezTo>
                      <a:pt x="78" y="0"/>
                      <a:pt x="0" y="78"/>
                      <a:pt x="0" y="173"/>
                    </a:cubicBezTo>
                    <a:cubicBezTo>
                      <a:pt x="0" y="269"/>
                      <a:pt x="78" y="346"/>
                      <a:pt x="173" y="34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7"/>
              <p:cNvSpPr/>
              <p:nvPr/>
            </p:nvSpPr>
            <p:spPr>
              <a:xfrm>
                <a:off x="8681040" y="4304520"/>
                <a:ext cx="375480" cy="227520"/>
              </a:xfrm>
              <a:custGeom>
                <a:rect b="b" l="l" r="r" t="t"/>
                <a:pathLst>
                  <a:path extrusionOk="0" h="632" w="1043">
                    <a:moveTo>
                      <a:pt x="358" y="82"/>
                    </a:moveTo>
                    <a:cubicBezTo>
                      <a:pt x="487" y="82"/>
                      <a:pt x="592" y="187"/>
                      <a:pt x="592" y="316"/>
                    </a:cubicBezTo>
                    <a:cubicBezTo>
                      <a:pt x="592" y="445"/>
                      <a:pt x="487" y="550"/>
                      <a:pt x="358" y="550"/>
                    </a:cubicBezTo>
                    <a:cubicBezTo>
                      <a:pt x="229" y="550"/>
                      <a:pt x="124" y="445"/>
                      <a:pt x="124" y="316"/>
                    </a:cubicBezTo>
                    <a:cubicBezTo>
                      <a:pt x="124" y="187"/>
                      <a:pt x="229" y="82"/>
                      <a:pt x="358" y="82"/>
                    </a:cubicBezTo>
                    <a:moveTo>
                      <a:pt x="684" y="408"/>
                    </a:moveTo>
                    <a:lnTo>
                      <a:pt x="888" y="408"/>
                    </a:lnTo>
                    <a:cubicBezTo>
                      <a:pt x="905" y="408"/>
                      <a:pt x="918" y="421"/>
                      <a:pt x="918" y="438"/>
                    </a:cubicBezTo>
                    <a:cubicBezTo>
                      <a:pt x="918" y="455"/>
                      <a:pt x="905" y="469"/>
                      <a:pt x="888" y="469"/>
                    </a:cubicBezTo>
                    <a:lnTo>
                      <a:pt x="684" y="469"/>
                    </a:lnTo>
                    <a:cubicBezTo>
                      <a:pt x="667" y="469"/>
                      <a:pt x="654" y="455"/>
                      <a:pt x="654" y="438"/>
                    </a:cubicBezTo>
                    <a:cubicBezTo>
                      <a:pt x="654" y="421"/>
                      <a:pt x="667" y="408"/>
                      <a:pt x="684" y="408"/>
                    </a:cubicBezTo>
                    <a:moveTo>
                      <a:pt x="684" y="286"/>
                    </a:moveTo>
                    <a:lnTo>
                      <a:pt x="888" y="286"/>
                    </a:lnTo>
                    <a:cubicBezTo>
                      <a:pt x="905" y="286"/>
                      <a:pt x="918" y="299"/>
                      <a:pt x="918" y="316"/>
                    </a:cubicBezTo>
                    <a:cubicBezTo>
                      <a:pt x="918" y="333"/>
                      <a:pt x="905" y="347"/>
                      <a:pt x="888" y="347"/>
                    </a:cubicBezTo>
                    <a:lnTo>
                      <a:pt x="684" y="347"/>
                    </a:lnTo>
                    <a:cubicBezTo>
                      <a:pt x="667" y="347"/>
                      <a:pt x="654" y="333"/>
                      <a:pt x="654" y="316"/>
                    </a:cubicBezTo>
                    <a:cubicBezTo>
                      <a:pt x="654" y="299"/>
                      <a:pt x="667" y="286"/>
                      <a:pt x="684" y="286"/>
                    </a:cubicBezTo>
                    <a:moveTo>
                      <a:pt x="684" y="163"/>
                    </a:moveTo>
                    <a:lnTo>
                      <a:pt x="888" y="163"/>
                    </a:lnTo>
                    <a:cubicBezTo>
                      <a:pt x="905" y="163"/>
                      <a:pt x="918" y="177"/>
                      <a:pt x="918" y="194"/>
                    </a:cubicBezTo>
                    <a:cubicBezTo>
                      <a:pt x="918" y="211"/>
                      <a:pt x="905" y="224"/>
                      <a:pt x="888" y="224"/>
                    </a:cubicBezTo>
                    <a:lnTo>
                      <a:pt x="684" y="224"/>
                    </a:lnTo>
                    <a:cubicBezTo>
                      <a:pt x="667" y="224"/>
                      <a:pt x="654" y="211"/>
                      <a:pt x="654" y="194"/>
                    </a:cubicBezTo>
                    <a:cubicBezTo>
                      <a:pt x="654" y="177"/>
                      <a:pt x="667" y="163"/>
                      <a:pt x="684" y="163"/>
                    </a:cubicBezTo>
                    <a:moveTo>
                      <a:pt x="0" y="540"/>
                    </a:moveTo>
                    <a:cubicBezTo>
                      <a:pt x="0" y="591"/>
                      <a:pt x="41" y="632"/>
                      <a:pt x="91" y="632"/>
                    </a:cubicBezTo>
                    <a:lnTo>
                      <a:pt x="951" y="632"/>
                    </a:lnTo>
                    <a:cubicBezTo>
                      <a:pt x="1001" y="632"/>
                      <a:pt x="1043" y="591"/>
                      <a:pt x="1043" y="540"/>
                    </a:cubicBezTo>
                    <a:lnTo>
                      <a:pt x="1043" y="0"/>
                    </a:lnTo>
                    <a:lnTo>
                      <a:pt x="0" y="0"/>
                    </a:lnTo>
                    <a:lnTo>
                      <a:pt x="0" y="54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7"/>
              <p:cNvSpPr/>
              <p:nvPr/>
            </p:nvSpPr>
            <p:spPr>
              <a:xfrm>
                <a:off x="8681040" y="4156560"/>
                <a:ext cx="375480" cy="126000"/>
              </a:xfrm>
              <a:custGeom>
                <a:rect b="b" l="l" r="r" t="t"/>
                <a:pathLst>
                  <a:path extrusionOk="0" h="350" w="1043">
                    <a:moveTo>
                      <a:pt x="951" y="122"/>
                    </a:moveTo>
                    <a:lnTo>
                      <a:pt x="898" y="122"/>
                    </a:lnTo>
                    <a:lnTo>
                      <a:pt x="898" y="214"/>
                    </a:lnTo>
                    <a:cubicBezTo>
                      <a:pt x="898" y="264"/>
                      <a:pt x="857" y="306"/>
                      <a:pt x="806" y="306"/>
                    </a:cubicBezTo>
                    <a:cubicBezTo>
                      <a:pt x="789" y="306"/>
                      <a:pt x="776" y="292"/>
                      <a:pt x="776" y="275"/>
                    </a:cubicBezTo>
                    <a:cubicBezTo>
                      <a:pt x="776" y="258"/>
                      <a:pt x="789" y="244"/>
                      <a:pt x="806" y="244"/>
                    </a:cubicBezTo>
                    <a:cubicBezTo>
                      <a:pt x="823" y="244"/>
                      <a:pt x="837" y="231"/>
                      <a:pt x="837" y="214"/>
                    </a:cubicBezTo>
                    <a:lnTo>
                      <a:pt x="837" y="122"/>
                    </a:lnTo>
                    <a:lnTo>
                      <a:pt x="776" y="122"/>
                    </a:lnTo>
                    <a:lnTo>
                      <a:pt x="776" y="92"/>
                    </a:lnTo>
                    <a:cubicBezTo>
                      <a:pt x="776" y="75"/>
                      <a:pt x="790" y="61"/>
                      <a:pt x="806" y="61"/>
                    </a:cubicBezTo>
                    <a:cubicBezTo>
                      <a:pt x="823" y="61"/>
                      <a:pt x="837" y="75"/>
                      <a:pt x="837" y="92"/>
                    </a:cubicBezTo>
                    <a:lnTo>
                      <a:pt x="837" y="122"/>
                    </a:lnTo>
                    <a:lnTo>
                      <a:pt x="898" y="122"/>
                    </a:lnTo>
                    <a:lnTo>
                      <a:pt x="898" y="92"/>
                    </a:lnTo>
                    <a:cubicBezTo>
                      <a:pt x="898" y="41"/>
                      <a:pt x="857" y="0"/>
                      <a:pt x="806" y="0"/>
                    </a:cubicBezTo>
                    <a:cubicBezTo>
                      <a:pt x="756" y="0"/>
                      <a:pt x="715" y="41"/>
                      <a:pt x="715" y="92"/>
                    </a:cubicBezTo>
                    <a:lnTo>
                      <a:pt x="715" y="122"/>
                    </a:lnTo>
                    <a:lnTo>
                      <a:pt x="613" y="122"/>
                    </a:lnTo>
                    <a:lnTo>
                      <a:pt x="613" y="214"/>
                    </a:lnTo>
                    <a:cubicBezTo>
                      <a:pt x="613" y="264"/>
                      <a:pt x="572" y="306"/>
                      <a:pt x="521" y="306"/>
                    </a:cubicBezTo>
                    <a:cubicBezTo>
                      <a:pt x="504" y="306"/>
                      <a:pt x="491" y="292"/>
                      <a:pt x="491" y="275"/>
                    </a:cubicBezTo>
                    <a:cubicBezTo>
                      <a:pt x="491" y="258"/>
                      <a:pt x="504" y="244"/>
                      <a:pt x="521" y="244"/>
                    </a:cubicBezTo>
                    <a:cubicBezTo>
                      <a:pt x="538" y="244"/>
                      <a:pt x="552" y="231"/>
                      <a:pt x="552" y="214"/>
                    </a:cubicBezTo>
                    <a:lnTo>
                      <a:pt x="552" y="122"/>
                    </a:lnTo>
                    <a:lnTo>
                      <a:pt x="491" y="122"/>
                    </a:lnTo>
                    <a:lnTo>
                      <a:pt x="491" y="92"/>
                    </a:lnTo>
                    <a:cubicBezTo>
                      <a:pt x="491" y="75"/>
                      <a:pt x="504" y="61"/>
                      <a:pt x="521" y="61"/>
                    </a:cubicBezTo>
                    <a:cubicBezTo>
                      <a:pt x="538" y="61"/>
                      <a:pt x="552" y="75"/>
                      <a:pt x="552" y="92"/>
                    </a:cubicBezTo>
                    <a:lnTo>
                      <a:pt x="552" y="122"/>
                    </a:lnTo>
                    <a:lnTo>
                      <a:pt x="613" y="122"/>
                    </a:lnTo>
                    <a:lnTo>
                      <a:pt x="613" y="92"/>
                    </a:lnTo>
                    <a:cubicBezTo>
                      <a:pt x="613" y="41"/>
                      <a:pt x="572" y="0"/>
                      <a:pt x="521" y="0"/>
                    </a:cubicBezTo>
                    <a:cubicBezTo>
                      <a:pt x="471" y="0"/>
                      <a:pt x="430" y="41"/>
                      <a:pt x="430" y="92"/>
                    </a:cubicBezTo>
                    <a:lnTo>
                      <a:pt x="430" y="122"/>
                    </a:lnTo>
                    <a:lnTo>
                      <a:pt x="328" y="122"/>
                    </a:lnTo>
                    <a:lnTo>
                      <a:pt x="328" y="214"/>
                    </a:lnTo>
                    <a:cubicBezTo>
                      <a:pt x="328" y="264"/>
                      <a:pt x="287" y="306"/>
                      <a:pt x="236" y="306"/>
                    </a:cubicBezTo>
                    <a:cubicBezTo>
                      <a:pt x="219" y="306"/>
                      <a:pt x="206" y="292"/>
                      <a:pt x="206" y="275"/>
                    </a:cubicBezTo>
                    <a:cubicBezTo>
                      <a:pt x="206" y="258"/>
                      <a:pt x="219" y="244"/>
                      <a:pt x="236" y="244"/>
                    </a:cubicBezTo>
                    <a:cubicBezTo>
                      <a:pt x="253" y="244"/>
                      <a:pt x="267" y="231"/>
                      <a:pt x="267" y="214"/>
                    </a:cubicBezTo>
                    <a:lnTo>
                      <a:pt x="267" y="122"/>
                    </a:lnTo>
                    <a:lnTo>
                      <a:pt x="206" y="122"/>
                    </a:lnTo>
                    <a:lnTo>
                      <a:pt x="206" y="92"/>
                    </a:lnTo>
                    <a:cubicBezTo>
                      <a:pt x="206" y="75"/>
                      <a:pt x="219" y="61"/>
                      <a:pt x="236" y="61"/>
                    </a:cubicBezTo>
                    <a:cubicBezTo>
                      <a:pt x="253" y="61"/>
                      <a:pt x="267" y="75"/>
                      <a:pt x="267" y="92"/>
                    </a:cubicBezTo>
                    <a:lnTo>
                      <a:pt x="267" y="122"/>
                    </a:lnTo>
                    <a:lnTo>
                      <a:pt x="328" y="122"/>
                    </a:lnTo>
                    <a:lnTo>
                      <a:pt x="328" y="92"/>
                    </a:lnTo>
                    <a:cubicBezTo>
                      <a:pt x="328" y="41"/>
                      <a:pt x="287" y="0"/>
                      <a:pt x="236" y="0"/>
                    </a:cubicBezTo>
                    <a:cubicBezTo>
                      <a:pt x="186" y="0"/>
                      <a:pt x="144" y="41"/>
                      <a:pt x="144" y="92"/>
                    </a:cubicBezTo>
                    <a:lnTo>
                      <a:pt x="144" y="122"/>
                    </a:lnTo>
                    <a:lnTo>
                      <a:pt x="91" y="122"/>
                    </a:lnTo>
                    <a:cubicBezTo>
                      <a:pt x="41" y="122"/>
                      <a:pt x="0" y="163"/>
                      <a:pt x="0" y="214"/>
                    </a:cubicBezTo>
                    <a:lnTo>
                      <a:pt x="0" y="350"/>
                    </a:lnTo>
                    <a:lnTo>
                      <a:pt x="1043" y="350"/>
                    </a:lnTo>
                    <a:lnTo>
                      <a:pt x="1043" y="214"/>
                    </a:lnTo>
                    <a:cubicBezTo>
                      <a:pt x="1043" y="163"/>
                      <a:pt x="1001" y="122"/>
                      <a:pt x="951" y="1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08" name="Google Shape;1608;p27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0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0" name="Google Shape;1610;p28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611" name="Google Shape;1611;p28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612" name="Google Shape;1612;p28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3" name="Google Shape;1613;p28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4" name="Google Shape;1614;p28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5" name="Google Shape;1615;p28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6" name="Google Shape;1616;p28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7" name="Google Shape;1617;p28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8" name="Google Shape;1618;p28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9" name="Google Shape;1619;p28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0" name="Google Shape;1620;p28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28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2" name="Google Shape;1622;p28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3" name="Google Shape;1623;p28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4" name="Google Shape;1624;p28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5" name="Google Shape;1625;p28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6" name="Google Shape;1626;p28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7" name="Google Shape;1627;p28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8" name="Google Shape;1628;p28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9" name="Google Shape;1629;p28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0" name="Google Shape;1630;p28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1" name="Google Shape;1631;p28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2" name="Google Shape;1632;p28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3" name="Google Shape;1633;p28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4" name="Google Shape;1634;p28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5" name="Google Shape;1635;p28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6" name="Google Shape;1636;p28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7" name="Google Shape;1637;p28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8" name="Google Shape;1638;p28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9" name="Google Shape;1639;p28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0" name="Google Shape;1640;p28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41" name="Google Shape;1641;p28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642" name="Google Shape;1642;p28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3" name="Google Shape;1643;p28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28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5" name="Google Shape;1645;p28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6" name="Google Shape;1646;p28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7" name="Google Shape;1647;p28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28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9" name="Google Shape;1649;p28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0" name="Google Shape;1650;p28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1" name="Google Shape;1651;p28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2" name="Google Shape;1652;p28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3" name="Google Shape;1653;p28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4" name="Google Shape;1654;p28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5" name="Google Shape;1655;p28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6" name="Google Shape;1656;p28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7" name="Google Shape;1657;p28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658" name="Google Shape;1658;p28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659" name="Google Shape;1659;p28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660" name="Google Shape;1660;p28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1" name="Google Shape;1661;p28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28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3" name="Google Shape;1663;p28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4" name="Google Shape;1664;p28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5" name="Google Shape;1665;p28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6" name="Google Shape;1666;p28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7" name="Google Shape;1667;p28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28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9" name="Google Shape;1669;p28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0" name="Google Shape;1670;p28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1" name="Google Shape;1671;p28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28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3" name="Google Shape;1673;p28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4" name="Google Shape;1674;p28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5" name="Google Shape;1675;p28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6" name="Google Shape;1676;p28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7" name="Google Shape;1677;p28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8" name="Google Shape;1678;p28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9" name="Google Shape;1679;p28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0" name="Google Shape;1680;p28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1" name="Google Shape;1681;p28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2" name="Google Shape;1682;p28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3" name="Google Shape;1683;p28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4" name="Google Shape;1684;p28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5" name="Google Shape;1685;p28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6" name="Google Shape;1686;p28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7" name="Google Shape;1687;p28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8" name="Google Shape;1688;p28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689" name="Google Shape;1689;p28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690" name="Google Shape;1690;p28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1" name="Google Shape;1691;p28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2" name="Google Shape;1692;p28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3" name="Google Shape;1693;p28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4" name="Google Shape;1694;p28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5" name="Google Shape;1695;p28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6" name="Google Shape;1696;p28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7" name="Google Shape;1697;p28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8" name="Google Shape;1698;p28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9" name="Google Shape;1699;p28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0" name="Google Shape;1700;p28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1" name="Google Shape;1701;p28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2" name="Google Shape;1702;p28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3" name="Google Shape;1703;p28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4" name="Google Shape;1704;p28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5" name="Google Shape;1705;p28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706" name="Google Shape;1706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-5400000">
            <a:off x="5107989" y="539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7" name="Google Shape;1707;p28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708" name="Google Shape;1708;p28"/>
          <p:cNvGrpSpPr/>
          <p:nvPr/>
        </p:nvGrpSpPr>
        <p:grpSpPr>
          <a:xfrm>
            <a:off x="379475" y="543532"/>
            <a:ext cx="667500" cy="667500"/>
            <a:chOff x="8068550" y="543532"/>
            <a:chExt cx="667500" cy="667500"/>
          </a:xfrm>
        </p:grpSpPr>
        <p:sp>
          <p:nvSpPr>
            <p:cNvPr id="1709" name="Google Shape;1709;p28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10" name="Google Shape;1710;p28"/>
            <p:cNvGrpSpPr/>
            <p:nvPr/>
          </p:nvGrpSpPr>
          <p:grpSpPr>
            <a:xfrm>
              <a:off x="8191996" y="666968"/>
              <a:ext cx="420616" cy="420628"/>
              <a:chOff x="3560040" y="3429360"/>
              <a:chExt cx="383040" cy="382320"/>
            </a:xfrm>
          </p:grpSpPr>
          <p:sp>
            <p:nvSpPr>
              <p:cNvPr id="1711" name="Google Shape;1711;p28"/>
              <p:cNvSpPr/>
              <p:nvPr/>
            </p:nvSpPr>
            <p:spPr>
              <a:xfrm>
                <a:off x="3684240" y="3429360"/>
                <a:ext cx="134640" cy="74520"/>
              </a:xfrm>
              <a:custGeom>
                <a:rect b="b" l="l" r="r" t="t"/>
                <a:pathLst>
                  <a:path extrusionOk="0" h="207" w="374">
                    <a:moveTo>
                      <a:pt x="31" y="207"/>
                    </a:moveTo>
                    <a:lnTo>
                      <a:pt x="343" y="207"/>
                    </a:lnTo>
                    <a:cubicBezTo>
                      <a:pt x="360" y="207"/>
                      <a:pt x="374" y="193"/>
                      <a:pt x="374" y="176"/>
                    </a:cubicBezTo>
                    <a:lnTo>
                      <a:pt x="374" y="124"/>
                    </a:lnTo>
                    <a:cubicBezTo>
                      <a:pt x="374" y="101"/>
                      <a:pt x="355" y="83"/>
                      <a:pt x="332" y="83"/>
                    </a:cubicBezTo>
                    <a:lnTo>
                      <a:pt x="270" y="83"/>
                    </a:lnTo>
                    <a:cubicBezTo>
                      <a:pt x="270" y="37"/>
                      <a:pt x="233" y="0"/>
                      <a:pt x="187" y="0"/>
                    </a:cubicBezTo>
                    <a:cubicBezTo>
                      <a:pt x="141" y="0"/>
                      <a:pt x="104" y="37"/>
                      <a:pt x="104" y="83"/>
                    </a:cubicBezTo>
                    <a:lnTo>
                      <a:pt x="42" y="83"/>
                    </a:lnTo>
                    <a:cubicBezTo>
                      <a:pt x="19" y="83"/>
                      <a:pt x="0" y="101"/>
                      <a:pt x="0" y="124"/>
                    </a:cubicBezTo>
                    <a:lnTo>
                      <a:pt x="0" y="176"/>
                    </a:lnTo>
                    <a:cubicBezTo>
                      <a:pt x="0" y="193"/>
                      <a:pt x="14" y="207"/>
                      <a:pt x="31" y="2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2" name="Google Shape;1712;p28"/>
              <p:cNvSpPr/>
              <p:nvPr/>
            </p:nvSpPr>
            <p:spPr>
              <a:xfrm>
                <a:off x="3839040" y="3579480"/>
                <a:ext cx="45000" cy="45000"/>
              </a:xfrm>
              <a:custGeom>
                <a:rect b="b" l="l" r="r" t="t"/>
                <a:pathLst>
                  <a:path extrusionOk="0" h="125" w="125">
                    <a:moveTo>
                      <a:pt x="125" y="62"/>
                    </a:moveTo>
                    <a:cubicBezTo>
                      <a:pt x="125" y="97"/>
                      <a:pt x="97" y="125"/>
                      <a:pt x="62" y="125"/>
                    </a:cubicBez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7" y="0"/>
                      <a:pt x="125" y="28"/>
                      <a:pt x="125" y="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3" name="Google Shape;1713;p28"/>
              <p:cNvSpPr/>
              <p:nvPr/>
            </p:nvSpPr>
            <p:spPr>
              <a:xfrm>
                <a:off x="3773160" y="3579480"/>
                <a:ext cx="26280" cy="45000"/>
              </a:xfrm>
              <a:custGeom>
                <a:rect b="b" l="l" r="r" t="t"/>
                <a:pathLst>
                  <a:path extrusionOk="0" h="125" w="73">
                    <a:moveTo>
                      <a:pt x="1" y="125"/>
                    </a:moveTo>
                    <a:cubicBezTo>
                      <a:pt x="11" y="125"/>
                      <a:pt x="21" y="124"/>
                      <a:pt x="28" y="124"/>
                    </a:cubicBezTo>
                    <a:cubicBezTo>
                      <a:pt x="59" y="124"/>
                      <a:pt x="73" y="93"/>
                      <a:pt x="73" y="62"/>
                    </a:cubicBezTo>
                    <a:cubicBezTo>
                      <a:pt x="73" y="32"/>
                      <a:pt x="61" y="0"/>
                      <a:pt x="27" y="0"/>
                    </a:cubicBezTo>
                    <a:lnTo>
                      <a:pt x="0" y="0"/>
                    </a:lnTo>
                    <a:cubicBezTo>
                      <a:pt x="0" y="21"/>
                      <a:pt x="1" y="105"/>
                      <a:pt x="1" y="1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4" name="Google Shape;1714;p28"/>
              <p:cNvSpPr/>
              <p:nvPr/>
            </p:nvSpPr>
            <p:spPr>
              <a:xfrm>
                <a:off x="3668760" y="3579480"/>
                <a:ext cx="44640" cy="45000"/>
              </a:xfrm>
              <a:custGeom>
                <a:rect b="b" l="l" r="r" t="t"/>
                <a:pathLst>
                  <a:path extrusionOk="0" h="125" w="124">
                    <a:moveTo>
                      <a:pt x="124" y="62"/>
                    </a:moveTo>
                    <a:cubicBezTo>
                      <a:pt x="124" y="97"/>
                      <a:pt x="96" y="125"/>
                      <a:pt x="62" y="125"/>
                    </a:cubicBezTo>
                    <a:cubicBezTo>
                      <a:pt x="27" y="125"/>
                      <a:pt x="0" y="97"/>
                      <a:pt x="0" y="62"/>
                    </a:cubicBezTo>
                    <a:cubicBezTo>
                      <a:pt x="0" y="28"/>
                      <a:pt x="27" y="0"/>
                      <a:pt x="62" y="0"/>
                    </a:cubicBezTo>
                    <a:cubicBezTo>
                      <a:pt x="96" y="0"/>
                      <a:pt x="124" y="28"/>
                      <a:pt x="124" y="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5" name="Google Shape;1715;p28"/>
              <p:cNvSpPr/>
              <p:nvPr/>
            </p:nvSpPr>
            <p:spPr>
              <a:xfrm>
                <a:off x="3560040" y="3474000"/>
                <a:ext cx="383040" cy="337680"/>
              </a:xfrm>
              <a:custGeom>
                <a:rect b="b" l="l" r="r" t="t"/>
                <a:pathLst>
                  <a:path extrusionOk="0" h="938" w="1064">
                    <a:moveTo>
                      <a:pt x="837" y="459"/>
                    </a:moveTo>
                    <a:cubicBezTo>
                      <a:pt x="780" y="459"/>
                      <a:pt x="734" y="413"/>
                      <a:pt x="734" y="355"/>
                    </a:cubicBezTo>
                    <a:cubicBezTo>
                      <a:pt x="734" y="298"/>
                      <a:pt x="780" y="252"/>
                      <a:pt x="837" y="252"/>
                    </a:cubicBezTo>
                    <a:cubicBezTo>
                      <a:pt x="895" y="252"/>
                      <a:pt x="941" y="298"/>
                      <a:pt x="941" y="355"/>
                    </a:cubicBezTo>
                    <a:cubicBezTo>
                      <a:pt x="941" y="413"/>
                      <a:pt x="895" y="459"/>
                      <a:pt x="837" y="459"/>
                    </a:cubicBezTo>
                    <a:moveTo>
                      <a:pt x="885" y="620"/>
                    </a:moveTo>
                    <a:lnTo>
                      <a:pt x="428" y="620"/>
                    </a:lnTo>
                    <a:cubicBezTo>
                      <a:pt x="411" y="620"/>
                      <a:pt x="397" y="606"/>
                      <a:pt x="397" y="589"/>
                    </a:cubicBezTo>
                    <a:cubicBezTo>
                      <a:pt x="397" y="573"/>
                      <a:pt x="411" y="559"/>
                      <a:pt x="428" y="559"/>
                    </a:cubicBezTo>
                    <a:lnTo>
                      <a:pt x="885" y="559"/>
                    </a:lnTo>
                    <a:cubicBezTo>
                      <a:pt x="902" y="559"/>
                      <a:pt x="916" y="573"/>
                      <a:pt x="916" y="589"/>
                    </a:cubicBezTo>
                    <a:cubicBezTo>
                      <a:pt x="916" y="606"/>
                      <a:pt x="902" y="620"/>
                      <a:pt x="885" y="620"/>
                    </a:cubicBezTo>
                    <a:moveTo>
                      <a:pt x="885" y="745"/>
                    </a:moveTo>
                    <a:lnTo>
                      <a:pt x="428" y="745"/>
                    </a:lnTo>
                    <a:cubicBezTo>
                      <a:pt x="411" y="745"/>
                      <a:pt x="397" y="731"/>
                      <a:pt x="397" y="714"/>
                    </a:cubicBezTo>
                    <a:cubicBezTo>
                      <a:pt x="397" y="697"/>
                      <a:pt x="411" y="683"/>
                      <a:pt x="428" y="683"/>
                    </a:cubicBezTo>
                    <a:lnTo>
                      <a:pt x="885" y="683"/>
                    </a:lnTo>
                    <a:cubicBezTo>
                      <a:pt x="902" y="683"/>
                      <a:pt x="916" y="697"/>
                      <a:pt x="916" y="714"/>
                    </a:cubicBezTo>
                    <a:cubicBezTo>
                      <a:pt x="916" y="731"/>
                      <a:pt x="902" y="745"/>
                      <a:pt x="885" y="745"/>
                    </a:cubicBezTo>
                    <a:moveTo>
                      <a:pt x="260" y="355"/>
                    </a:moveTo>
                    <a:cubicBezTo>
                      <a:pt x="260" y="298"/>
                      <a:pt x="307" y="252"/>
                      <a:pt x="364" y="252"/>
                    </a:cubicBezTo>
                    <a:cubicBezTo>
                      <a:pt x="421" y="252"/>
                      <a:pt x="468" y="298"/>
                      <a:pt x="468" y="355"/>
                    </a:cubicBezTo>
                    <a:cubicBezTo>
                      <a:pt x="468" y="413"/>
                      <a:pt x="421" y="459"/>
                      <a:pt x="364" y="459"/>
                    </a:cubicBezTo>
                    <a:cubicBezTo>
                      <a:pt x="307" y="459"/>
                      <a:pt x="260" y="413"/>
                      <a:pt x="260" y="355"/>
                    </a:cubicBezTo>
                    <a:moveTo>
                      <a:pt x="304" y="620"/>
                    </a:moveTo>
                    <a:lnTo>
                      <a:pt x="179" y="620"/>
                    </a:lnTo>
                    <a:cubicBezTo>
                      <a:pt x="162" y="620"/>
                      <a:pt x="148" y="606"/>
                      <a:pt x="148" y="589"/>
                    </a:cubicBezTo>
                    <a:cubicBezTo>
                      <a:pt x="148" y="573"/>
                      <a:pt x="162" y="559"/>
                      <a:pt x="179" y="559"/>
                    </a:cubicBezTo>
                    <a:lnTo>
                      <a:pt x="304" y="559"/>
                    </a:lnTo>
                    <a:cubicBezTo>
                      <a:pt x="321" y="559"/>
                      <a:pt x="335" y="573"/>
                      <a:pt x="335" y="589"/>
                    </a:cubicBezTo>
                    <a:cubicBezTo>
                      <a:pt x="335" y="606"/>
                      <a:pt x="321" y="620"/>
                      <a:pt x="304" y="620"/>
                    </a:cubicBezTo>
                    <a:moveTo>
                      <a:pt x="304" y="745"/>
                    </a:moveTo>
                    <a:lnTo>
                      <a:pt x="179" y="745"/>
                    </a:lnTo>
                    <a:cubicBezTo>
                      <a:pt x="162" y="745"/>
                      <a:pt x="148" y="731"/>
                      <a:pt x="148" y="714"/>
                    </a:cubicBezTo>
                    <a:cubicBezTo>
                      <a:pt x="148" y="697"/>
                      <a:pt x="162" y="683"/>
                      <a:pt x="179" y="683"/>
                    </a:cubicBezTo>
                    <a:lnTo>
                      <a:pt x="304" y="683"/>
                    </a:lnTo>
                    <a:cubicBezTo>
                      <a:pt x="321" y="683"/>
                      <a:pt x="335" y="697"/>
                      <a:pt x="335" y="714"/>
                    </a:cubicBezTo>
                    <a:cubicBezTo>
                      <a:pt x="335" y="731"/>
                      <a:pt x="321" y="745"/>
                      <a:pt x="304" y="745"/>
                    </a:cubicBezTo>
                    <a:moveTo>
                      <a:pt x="123" y="272"/>
                    </a:moveTo>
                    <a:cubicBezTo>
                      <a:pt x="123" y="261"/>
                      <a:pt x="132" y="252"/>
                      <a:pt x="144" y="252"/>
                    </a:cubicBezTo>
                    <a:lnTo>
                      <a:pt x="235" y="252"/>
                    </a:lnTo>
                    <a:cubicBezTo>
                      <a:pt x="247" y="252"/>
                      <a:pt x="256" y="261"/>
                      <a:pt x="256" y="272"/>
                    </a:cubicBezTo>
                    <a:cubicBezTo>
                      <a:pt x="256" y="284"/>
                      <a:pt x="247" y="293"/>
                      <a:pt x="235" y="293"/>
                    </a:cubicBezTo>
                    <a:lnTo>
                      <a:pt x="210" y="293"/>
                    </a:lnTo>
                    <a:lnTo>
                      <a:pt x="210" y="439"/>
                    </a:lnTo>
                    <a:cubicBezTo>
                      <a:pt x="210" y="450"/>
                      <a:pt x="201" y="459"/>
                      <a:pt x="189" y="459"/>
                    </a:cubicBezTo>
                    <a:cubicBezTo>
                      <a:pt x="178" y="459"/>
                      <a:pt x="169" y="450"/>
                      <a:pt x="169" y="439"/>
                    </a:cubicBezTo>
                    <a:lnTo>
                      <a:pt x="169" y="293"/>
                    </a:lnTo>
                    <a:lnTo>
                      <a:pt x="144" y="293"/>
                    </a:lnTo>
                    <a:cubicBezTo>
                      <a:pt x="132" y="293"/>
                      <a:pt x="123" y="284"/>
                      <a:pt x="123" y="272"/>
                    </a:cubicBezTo>
                    <a:moveTo>
                      <a:pt x="557" y="258"/>
                    </a:moveTo>
                    <a:cubicBezTo>
                      <a:pt x="561" y="254"/>
                      <a:pt x="566" y="252"/>
                      <a:pt x="572" y="252"/>
                    </a:cubicBezTo>
                    <a:lnTo>
                      <a:pt x="619" y="252"/>
                    </a:lnTo>
                    <a:cubicBezTo>
                      <a:pt x="671" y="252"/>
                      <a:pt x="707" y="293"/>
                      <a:pt x="707" y="355"/>
                    </a:cubicBezTo>
                    <a:cubicBezTo>
                      <a:pt x="707" y="415"/>
                      <a:pt x="670" y="458"/>
                      <a:pt x="620" y="459"/>
                    </a:cubicBezTo>
                    <a:cubicBezTo>
                      <a:pt x="607" y="459"/>
                      <a:pt x="573" y="459"/>
                      <a:pt x="572" y="459"/>
                    </a:cubicBezTo>
                    <a:lnTo>
                      <a:pt x="572" y="459"/>
                    </a:lnTo>
                    <a:cubicBezTo>
                      <a:pt x="566" y="459"/>
                      <a:pt x="561" y="457"/>
                      <a:pt x="557" y="453"/>
                    </a:cubicBezTo>
                    <a:cubicBezTo>
                      <a:pt x="553" y="449"/>
                      <a:pt x="551" y="444"/>
                      <a:pt x="551" y="439"/>
                    </a:cubicBezTo>
                    <a:cubicBezTo>
                      <a:pt x="551" y="438"/>
                      <a:pt x="551" y="272"/>
                      <a:pt x="551" y="272"/>
                    </a:cubicBezTo>
                    <a:cubicBezTo>
                      <a:pt x="551" y="267"/>
                      <a:pt x="553" y="262"/>
                      <a:pt x="557" y="258"/>
                    </a:cubicBezTo>
                    <a:moveTo>
                      <a:pt x="970" y="0"/>
                    </a:moveTo>
                    <a:lnTo>
                      <a:pt x="781" y="0"/>
                    </a:lnTo>
                    <a:lnTo>
                      <a:pt x="781" y="52"/>
                    </a:lnTo>
                    <a:cubicBezTo>
                      <a:pt x="781" y="104"/>
                      <a:pt x="739" y="146"/>
                      <a:pt x="688" y="146"/>
                    </a:cubicBezTo>
                    <a:lnTo>
                      <a:pt x="376" y="146"/>
                    </a:lnTo>
                    <a:cubicBezTo>
                      <a:pt x="325" y="146"/>
                      <a:pt x="283" y="104"/>
                      <a:pt x="283" y="52"/>
                    </a:cubicBezTo>
                    <a:lnTo>
                      <a:pt x="283" y="0"/>
                    </a:ln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lnTo>
                      <a:pt x="0" y="845"/>
                    </a:lnTo>
                    <a:cubicBezTo>
                      <a:pt x="0" y="896"/>
                      <a:pt x="42" y="938"/>
                      <a:pt x="94" y="938"/>
                    </a:cubicBezTo>
                    <a:lnTo>
                      <a:pt x="970" y="938"/>
                    </a:lnTo>
                    <a:cubicBezTo>
                      <a:pt x="1022" y="938"/>
                      <a:pt x="1064" y="896"/>
                      <a:pt x="1064" y="845"/>
                    </a:cubicBezTo>
                    <a:lnTo>
                      <a:pt x="1064" y="94"/>
                    </a:lnTo>
                    <a:cubicBezTo>
                      <a:pt x="1064" y="42"/>
                      <a:pt x="1022" y="0"/>
                      <a:pt x="9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0_1">
    <p:spTree>
      <p:nvGrpSpPr>
        <p:cNvPr id="1716" name="Shape 1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7" name="Google Shape;1717;p29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718" name="Google Shape;1718;p29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719" name="Google Shape;1719;p29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0" name="Google Shape;1720;p29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1" name="Google Shape;1721;p29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2" name="Google Shape;1722;p29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3" name="Google Shape;1723;p29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4" name="Google Shape;1724;p29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5" name="Google Shape;1725;p29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6" name="Google Shape;1726;p29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7" name="Google Shape;1727;p29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8" name="Google Shape;1728;p29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9" name="Google Shape;1729;p29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0" name="Google Shape;1730;p29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1" name="Google Shape;1731;p29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2" name="Google Shape;1732;p29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3" name="Google Shape;1733;p29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4" name="Google Shape;1734;p29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5" name="Google Shape;1735;p29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6" name="Google Shape;1736;p29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7" name="Google Shape;1737;p29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8" name="Google Shape;1738;p29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9" name="Google Shape;1739;p29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0" name="Google Shape;1740;p29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1" name="Google Shape;1741;p29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2" name="Google Shape;1742;p29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3" name="Google Shape;1743;p29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4" name="Google Shape;1744;p29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5" name="Google Shape;1745;p29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6" name="Google Shape;1746;p29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7" name="Google Shape;1747;p29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48" name="Google Shape;1748;p29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749" name="Google Shape;1749;p29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0" name="Google Shape;1750;p29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1" name="Google Shape;1751;p29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2" name="Google Shape;1752;p29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3" name="Google Shape;1753;p29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4" name="Google Shape;1754;p29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5" name="Google Shape;1755;p29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6" name="Google Shape;1756;p29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7" name="Google Shape;1757;p29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8" name="Google Shape;1758;p29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9" name="Google Shape;1759;p29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0" name="Google Shape;1760;p29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1" name="Google Shape;1761;p29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2" name="Google Shape;1762;p29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3" name="Google Shape;1763;p29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4" name="Google Shape;1764;p29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1765" name="Google Shape;1765;p29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766" name="Google Shape;1766;p29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767" name="Google Shape;1767;p29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8" name="Google Shape;1768;p29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9" name="Google Shape;1769;p29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0" name="Google Shape;1770;p29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1" name="Google Shape;1771;p29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2" name="Google Shape;1772;p29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3" name="Google Shape;1773;p29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4" name="Google Shape;1774;p29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5" name="Google Shape;1775;p29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6" name="Google Shape;1776;p29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7" name="Google Shape;1777;p29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8" name="Google Shape;1778;p29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9" name="Google Shape;1779;p29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0" name="Google Shape;1780;p29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1" name="Google Shape;1781;p29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2" name="Google Shape;1782;p29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3" name="Google Shape;1783;p29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4" name="Google Shape;1784;p29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5" name="Google Shape;1785;p29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6" name="Google Shape;1786;p29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7" name="Google Shape;1787;p29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8" name="Google Shape;1788;p29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89" name="Google Shape;1789;p29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0" name="Google Shape;1790;p29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1" name="Google Shape;1791;p29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2" name="Google Shape;1792;p29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3" name="Google Shape;1793;p29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4" name="Google Shape;1794;p29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5" name="Google Shape;1795;p29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96" name="Google Shape;1796;p29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797" name="Google Shape;1797;p29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8" name="Google Shape;1798;p29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99" name="Google Shape;1799;p29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0" name="Google Shape;1800;p29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1" name="Google Shape;1801;p29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2" name="Google Shape;1802;p29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3" name="Google Shape;1803;p29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4" name="Google Shape;1804;p29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5" name="Google Shape;1805;p29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6" name="Google Shape;1806;p29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7" name="Google Shape;1807;p29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8" name="Google Shape;1808;p29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9" name="Google Shape;1809;p29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0" name="Google Shape;1810;p29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1" name="Google Shape;1811;p29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2" name="Google Shape;1812;p29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813" name="Google Shape;1813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23683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4" name="Google Shape;1814;p29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815" name="Google Shape;1815;p29"/>
          <p:cNvGrpSpPr/>
          <p:nvPr/>
        </p:nvGrpSpPr>
        <p:grpSpPr>
          <a:xfrm>
            <a:off x="4238250" y="370257"/>
            <a:ext cx="667500" cy="667500"/>
            <a:chOff x="8068550" y="543532"/>
            <a:chExt cx="667500" cy="667500"/>
          </a:xfrm>
        </p:grpSpPr>
        <p:sp>
          <p:nvSpPr>
            <p:cNvPr id="1816" name="Google Shape;1816;p29"/>
            <p:cNvSpPr/>
            <p:nvPr/>
          </p:nvSpPr>
          <p:spPr>
            <a:xfrm>
              <a:off x="8068550" y="543532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817" name="Google Shape;1817;p29"/>
            <p:cNvGrpSpPr/>
            <p:nvPr/>
          </p:nvGrpSpPr>
          <p:grpSpPr>
            <a:xfrm>
              <a:off x="8191991" y="666964"/>
              <a:ext cx="420620" cy="420624"/>
              <a:chOff x="8682120" y="3434040"/>
              <a:chExt cx="373320" cy="372960"/>
            </a:xfrm>
          </p:grpSpPr>
          <p:sp>
            <p:nvSpPr>
              <p:cNvPr id="1818" name="Google Shape;1818;p29"/>
              <p:cNvSpPr/>
              <p:nvPr/>
            </p:nvSpPr>
            <p:spPr>
              <a:xfrm>
                <a:off x="8766720" y="3579840"/>
                <a:ext cx="94680" cy="80280"/>
              </a:xfrm>
              <a:custGeom>
                <a:rect b="b" l="l" r="r" t="t"/>
                <a:pathLst>
                  <a:path extrusionOk="0" h="223" w="263">
                    <a:moveTo>
                      <a:pt x="0" y="132"/>
                    </a:moveTo>
                    <a:lnTo>
                      <a:pt x="0" y="223"/>
                    </a:lnTo>
                    <a:lnTo>
                      <a:pt x="263" y="223"/>
                    </a:lnTo>
                    <a:lnTo>
                      <a:pt x="263" y="132"/>
                    </a:lnTo>
                    <a:cubicBezTo>
                      <a:pt x="263" y="59"/>
                      <a:pt x="204" y="0"/>
                      <a:pt x="131" y="0"/>
                    </a:cubicBezTo>
                    <a:cubicBezTo>
                      <a:pt x="59" y="0"/>
                      <a:pt x="0" y="59"/>
                      <a:pt x="0" y="13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5275" lIns="90000" spcFirstLastPara="1" rIns="90000" wrap="square" tIns="352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9" name="Google Shape;1819;p29"/>
              <p:cNvSpPr/>
              <p:nvPr/>
            </p:nvSpPr>
            <p:spPr>
              <a:xfrm>
                <a:off x="8792280" y="3514320"/>
                <a:ext cx="43560" cy="43560"/>
              </a:xfrm>
              <a:custGeom>
                <a:rect b="b" l="l" r="r" t="t"/>
                <a:pathLst>
                  <a:path extrusionOk="0" h="121" w="121">
                    <a:moveTo>
                      <a:pt x="121" y="60"/>
                    </a:moveTo>
                    <a:cubicBezTo>
                      <a:pt x="121" y="94"/>
                      <a:pt x="94" y="121"/>
                      <a:pt x="60" y="121"/>
                    </a:cubicBezTo>
                    <a:cubicBezTo>
                      <a:pt x="27" y="121"/>
                      <a:pt x="0" y="94"/>
                      <a:pt x="0" y="60"/>
                    </a:cubicBezTo>
                    <a:cubicBezTo>
                      <a:pt x="0" y="27"/>
                      <a:pt x="27" y="0"/>
                      <a:pt x="60" y="0"/>
                    </a:cubicBezTo>
                    <a:cubicBezTo>
                      <a:pt x="94" y="0"/>
                      <a:pt x="121" y="27"/>
                      <a:pt x="121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0" name="Google Shape;1820;p29"/>
              <p:cNvSpPr/>
              <p:nvPr/>
            </p:nvSpPr>
            <p:spPr>
              <a:xfrm>
                <a:off x="8967960" y="3434040"/>
                <a:ext cx="87480" cy="226080"/>
              </a:xfrm>
              <a:custGeom>
                <a:rect b="b" l="l" r="r" t="t"/>
                <a:pathLst>
                  <a:path extrusionOk="0" h="628" w="243">
                    <a:moveTo>
                      <a:pt x="152" y="375"/>
                    </a:moveTo>
                    <a:cubicBezTo>
                      <a:pt x="152" y="391"/>
                      <a:pt x="138" y="405"/>
                      <a:pt x="121" y="405"/>
                    </a:cubicBezTo>
                    <a:cubicBezTo>
                      <a:pt x="104" y="405"/>
                      <a:pt x="91" y="391"/>
                      <a:pt x="91" y="375"/>
                    </a:cubicBezTo>
                    <a:lnTo>
                      <a:pt x="91" y="253"/>
                    </a:lnTo>
                    <a:cubicBezTo>
                      <a:pt x="91" y="236"/>
                      <a:pt x="104" y="223"/>
                      <a:pt x="121" y="223"/>
                    </a:cubicBezTo>
                    <a:cubicBezTo>
                      <a:pt x="138" y="223"/>
                      <a:pt x="152" y="236"/>
                      <a:pt x="152" y="253"/>
                    </a:cubicBezTo>
                    <a:lnTo>
                      <a:pt x="152" y="375"/>
                    </a:lnTo>
                    <a:moveTo>
                      <a:pt x="152" y="0"/>
                    </a:moveTo>
                    <a:lnTo>
                      <a:pt x="0" y="0"/>
                    </a:lnTo>
                    <a:lnTo>
                      <a:pt x="0" y="628"/>
                    </a:lnTo>
                    <a:lnTo>
                      <a:pt x="152" y="628"/>
                    </a:lnTo>
                    <a:cubicBezTo>
                      <a:pt x="202" y="628"/>
                      <a:pt x="243" y="587"/>
                      <a:pt x="243" y="537"/>
                    </a:cubicBezTo>
                    <a:lnTo>
                      <a:pt x="243" y="91"/>
                    </a:lnTo>
                    <a:cubicBezTo>
                      <a:pt x="243" y="41"/>
                      <a:pt x="202" y="0"/>
                      <a:pt x="15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1" name="Google Shape;1821;p29"/>
              <p:cNvSpPr/>
              <p:nvPr/>
            </p:nvSpPr>
            <p:spPr>
              <a:xfrm>
                <a:off x="8682120" y="3434040"/>
                <a:ext cx="263880" cy="226080"/>
              </a:xfrm>
              <a:custGeom>
                <a:rect b="b" l="l" r="r" t="t"/>
                <a:pathLst>
                  <a:path extrusionOk="0" h="628" w="733">
                    <a:moveTo>
                      <a:pt x="123" y="91"/>
                    </a:moveTo>
                    <a:cubicBezTo>
                      <a:pt x="140" y="91"/>
                      <a:pt x="154" y="105"/>
                      <a:pt x="154" y="121"/>
                    </a:cubicBezTo>
                    <a:cubicBezTo>
                      <a:pt x="154" y="138"/>
                      <a:pt x="140" y="152"/>
                      <a:pt x="123" y="152"/>
                    </a:cubicBezTo>
                    <a:cubicBezTo>
                      <a:pt x="106" y="152"/>
                      <a:pt x="93" y="138"/>
                      <a:pt x="93" y="121"/>
                    </a:cubicBezTo>
                    <a:cubicBezTo>
                      <a:pt x="93" y="105"/>
                      <a:pt x="106" y="91"/>
                      <a:pt x="123" y="91"/>
                    </a:cubicBezTo>
                    <a:moveTo>
                      <a:pt x="579" y="91"/>
                    </a:moveTo>
                    <a:lnTo>
                      <a:pt x="640" y="91"/>
                    </a:lnTo>
                    <a:cubicBezTo>
                      <a:pt x="657" y="91"/>
                      <a:pt x="670" y="105"/>
                      <a:pt x="670" y="121"/>
                    </a:cubicBezTo>
                    <a:cubicBezTo>
                      <a:pt x="670" y="138"/>
                      <a:pt x="657" y="152"/>
                      <a:pt x="640" y="152"/>
                    </a:cubicBezTo>
                    <a:lnTo>
                      <a:pt x="579" y="152"/>
                    </a:lnTo>
                    <a:cubicBezTo>
                      <a:pt x="562" y="152"/>
                      <a:pt x="549" y="138"/>
                      <a:pt x="549" y="121"/>
                    </a:cubicBezTo>
                    <a:cubicBezTo>
                      <a:pt x="549" y="105"/>
                      <a:pt x="562" y="91"/>
                      <a:pt x="579" y="91"/>
                    </a:cubicBezTo>
                    <a:moveTo>
                      <a:pt x="0" y="91"/>
                    </a:moveTo>
                    <a:lnTo>
                      <a:pt x="0" y="537"/>
                    </a:lnTo>
                    <a:cubicBezTo>
                      <a:pt x="0" y="587"/>
                      <a:pt x="40" y="628"/>
                      <a:pt x="91" y="628"/>
                    </a:cubicBezTo>
                    <a:lnTo>
                      <a:pt x="174" y="628"/>
                    </a:lnTo>
                    <a:lnTo>
                      <a:pt x="174" y="537"/>
                    </a:lnTo>
                    <a:cubicBezTo>
                      <a:pt x="174" y="463"/>
                      <a:pt x="216" y="398"/>
                      <a:pt x="277" y="366"/>
                    </a:cubicBezTo>
                    <a:cubicBezTo>
                      <a:pt x="257" y="344"/>
                      <a:pt x="245" y="315"/>
                      <a:pt x="245" y="283"/>
                    </a:cubicBezTo>
                    <a:cubicBezTo>
                      <a:pt x="245" y="216"/>
                      <a:pt x="299" y="162"/>
                      <a:pt x="366" y="162"/>
                    </a:cubicBezTo>
                    <a:cubicBezTo>
                      <a:pt x="433" y="162"/>
                      <a:pt x="488" y="216"/>
                      <a:pt x="488" y="283"/>
                    </a:cubicBezTo>
                    <a:cubicBezTo>
                      <a:pt x="488" y="315"/>
                      <a:pt x="475" y="344"/>
                      <a:pt x="455" y="366"/>
                    </a:cubicBezTo>
                    <a:cubicBezTo>
                      <a:pt x="517" y="398"/>
                      <a:pt x="559" y="463"/>
                      <a:pt x="559" y="537"/>
                    </a:cubicBezTo>
                    <a:lnTo>
                      <a:pt x="559" y="628"/>
                    </a:lnTo>
                    <a:lnTo>
                      <a:pt x="733" y="628"/>
                    </a:lnTo>
                    <a:lnTo>
                      <a:pt x="733" y="0"/>
                    </a:lnTo>
                    <a:lnTo>
                      <a:pt x="91" y="0"/>
                    </a:lnTo>
                    <a:cubicBezTo>
                      <a:pt x="40" y="0"/>
                      <a:pt x="0" y="41"/>
                      <a:pt x="0" y="9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2" name="Google Shape;1822;p29"/>
              <p:cNvSpPr/>
              <p:nvPr/>
            </p:nvSpPr>
            <p:spPr>
              <a:xfrm>
                <a:off x="8794080" y="3681720"/>
                <a:ext cx="149400" cy="21600"/>
              </a:xfrm>
              <a:custGeom>
                <a:rect b="b" l="l" r="r" t="t"/>
                <a:pathLst>
                  <a:path extrusionOk="0" h="60" w="415">
                    <a:moveTo>
                      <a:pt x="86" y="60"/>
                    </a:moveTo>
                    <a:lnTo>
                      <a:pt x="329" y="60"/>
                    </a:lnTo>
                    <a:cubicBezTo>
                      <a:pt x="368" y="60"/>
                      <a:pt x="402" y="35"/>
                      <a:pt x="415" y="0"/>
                    </a:cubicBezTo>
                    <a:lnTo>
                      <a:pt x="0" y="0"/>
                    </a:lnTo>
                    <a:cubicBezTo>
                      <a:pt x="12" y="35"/>
                      <a:pt x="46" y="60"/>
                      <a:pt x="86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3" name="Google Shape;1823;p29"/>
              <p:cNvSpPr/>
              <p:nvPr/>
            </p:nvSpPr>
            <p:spPr>
              <a:xfrm>
                <a:off x="8835840" y="3725280"/>
                <a:ext cx="65520" cy="81720"/>
              </a:xfrm>
              <a:custGeom>
                <a:rect b="b" l="l" r="r" t="t"/>
                <a:pathLst>
                  <a:path extrusionOk="0" h="227" w="182">
                    <a:moveTo>
                      <a:pt x="0" y="197"/>
                    </a:moveTo>
                    <a:cubicBezTo>
                      <a:pt x="0" y="213"/>
                      <a:pt x="14" y="227"/>
                      <a:pt x="30" y="227"/>
                    </a:cubicBezTo>
                    <a:lnTo>
                      <a:pt x="152" y="227"/>
                    </a:lnTo>
                    <a:cubicBezTo>
                      <a:pt x="169" y="227"/>
                      <a:pt x="182" y="213"/>
                      <a:pt x="182" y="197"/>
                    </a:cubicBezTo>
                    <a:lnTo>
                      <a:pt x="182" y="0"/>
                    </a:lnTo>
                    <a:lnTo>
                      <a:pt x="0" y="0"/>
                    </a:lnTo>
                    <a:lnTo>
                      <a:pt x="0" y="19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36700" lIns="90000" spcFirstLastPara="1" rIns="90000" wrap="square" tIns="36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4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148" name="Google Shape;148;p4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149" name="Google Shape;149;p4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" name="Google Shape;150;p4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" name="Google Shape;151;p4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" name="Google Shape;152;p4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" name="Google Shape;153;p4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4" name="Google Shape;154;p4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" name="Google Shape;155;p4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6" name="Google Shape;156;p4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" name="Google Shape;157;p4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" name="Google Shape;158;p4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" name="Google Shape;159;p4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4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1" name="Google Shape;161;p4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" name="Google Shape;162;p4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3" name="Google Shape;163;p4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4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" name="Google Shape;165;p4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" name="Google Shape;166;p4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" name="Google Shape;167;p4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8" name="Google Shape;168;p4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9" name="Google Shape;169;p4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0" name="Google Shape;170;p4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1" name="Google Shape;171;p4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2" name="Google Shape;172;p4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3" name="Google Shape;173;p4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4" name="Google Shape;174;p4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5" name="Google Shape;175;p4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6" name="Google Shape;176;p4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77" name="Google Shape;177;p4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178" name="Google Shape;178;p4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179" name="Google Shape;179;p4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0" name="Google Shape;180;p4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1" name="Google Shape;181;p4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2" name="Google Shape;182;p4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4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4" name="Google Shape;184;p4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5" name="Google Shape;185;p4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6" name="Google Shape;186;p4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4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8" name="Google Shape;188;p4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9" name="Google Shape;189;p4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0" name="Google Shape;190;p4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1" name="Google Shape;191;p4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2" name="Google Shape;192;p4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3" name="Google Shape;193;p4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4" name="Google Shape;194;p4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195" name="Google Shape;195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19873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4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"/>
          <p:cNvSpPr txBox="1"/>
          <p:nvPr>
            <p:ph idx="1" type="body"/>
          </p:nvPr>
        </p:nvSpPr>
        <p:spPr>
          <a:xfrm>
            <a:off x="720000" y="1203200"/>
            <a:ext cx="7704000" cy="34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  <p:sp>
        <p:nvSpPr>
          <p:cNvPr id="198" name="Google Shape;198;p4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5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201" name="Google Shape;201;p5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202" name="Google Shape;202;p5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3" name="Google Shape;203;p5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4" name="Google Shape;204;p5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5" name="Google Shape;205;p5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6" name="Google Shape;206;p5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7" name="Google Shape;207;p5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8" name="Google Shape;208;p5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9" name="Google Shape;209;p5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0" name="Google Shape;210;p5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1" name="Google Shape;211;p5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5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3" name="Google Shape;213;p5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4" name="Google Shape;214;p5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5" name="Google Shape;215;p5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5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7" name="Google Shape;217;p5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8" name="Google Shape;218;p5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9" name="Google Shape;219;p5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0" name="Google Shape;220;p5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1" name="Google Shape;221;p5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2" name="Google Shape;222;p5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3" name="Google Shape;223;p5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4" name="Google Shape;224;p5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5" name="Google Shape;225;p5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6" name="Google Shape;226;p5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7" name="Google Shape;227;p5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8" name="Google Shape;228;p5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29" name="Google Shape;229;p5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0" name="Google Shape;230;p5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31" name="Google Shape;231;p5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232" name="Google Shape;232;p5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3" name="Google Shape;233;p5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4" name="Google Shape;234;p5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5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6" name="Google Shape;236;p5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7" name="Google Shape;237;p5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8" name="Google Shape;238;p5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9" name="Google Shape;239;p5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0" name="Google Shape;240;p5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1" name="Google Shape;241;p5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48" name="Google Shape;248;p5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9" name="Google Shape;249;p5"/>
          <p:cNvSpPr txBox="1"/>
          <p:nvPr>
            <p:ph type="title"/>
          </p:nvPr>
        </p:nvSpPr>
        <p:spPr>
          <a:xfrm>
            <a:off x="720000" y="1801575"/>
            <a:ext cx="35223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0" name="Google Shape;250;p5"/>
          <p:cNvSpPr txBox="1"/>
          <p:nvPr>
            <p:ph idx="2" type="title"/>
          </p:nvPr>
        </p:nvSpPr>
        <p:spPr>
          <a:xfrm>
            <a:off x="4901688" y="1801575"/>
            <a:ext cx="35223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51" name="Google Shape;251;p5"/>
          <p:cNvSpPr txBox="1"/>
          <p:nvPr>
            <p:ph idx="1" type="subTitle"/>
          </p:nvPr>
        </p:nvSpPr>
        <p:spPr>
          <a:xfrm>
            <a:off x="720000" y="2195175"/>
            <a:ext cx="3522300" cy="1956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52" name="Google Shape;252;p5"/>
          <p:cNvSpPr txBox="1"/>
          <p:nvPr>
            <p:ph idx="3" type="subTitle"/>
          </p:nvPr>
        </p:nvSpPr>
        <p:spPr>
          <a:xfrm>
            <a:off x="4901700" y="2195175"/>
            <a:ext cx="3522300" cy="19563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●"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○"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■"/>
              <a:defRPr/>
            </a:lvl9pPr>
          </a:lstStyle>
          <a:p/>
        </p:txBody>
      </p:sp>
      <p:sp>
        <p:nvSpPr>
          <p:cNvPr id="253" name="Google Shape;253;p5"/>
          <p:cNvSpPr txBox="1"/>
          <p:nvPr>
            <p:ph idx="4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255;p6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256" name="Google Shape;256;p6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257" name="Google Shape;257;p6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6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9" name="Google Shape;259;p6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0" name="Google Shape;260;p6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1" name="Google Shape;261;p6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" name="Google Shape;262;p6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" name="Google Shape;263;p6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4" name="Google Shape;264;p6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" name="Google Shape;265;p6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" name="Google Shape;266;p6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7" name="Google Shape;267;p6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6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9" name="Google Shape;269;p6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0" name="Google Shape;270;p6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1" name="Google Shape;271;p6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6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3" name="Google Shape;273;p6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4" name="Google Shape;274;p6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5" name="Google Shape;275;p6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6" name="Google Shape;276;p6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7" name="Google Shape;277;p6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6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9" name="Google Shape;279;p6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0" name="Google Shape;280;p6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1" name="Google Shape;281;p6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6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3" name="Google Shape;283;p6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4" name="Google Shape;284;p6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5" name="Google Shape;285;p6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86" name="Google Shape;286;p6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287" name="Google Shape;287;p6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8" name="Google Shape;288;p6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9" name="Google Shape;289;p6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0" name="Google Shape;290;p6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1" name="Google Shape;291;p6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2" name="Google Shape;292;p6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3" name="Google Shape;293;p6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4" name="Google Shape;294;p6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5" name="Google Shape;295;p6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6" name="Google Shape;296;p6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7" name="Google Shape;297;p6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8" name="Google Shape;298;p6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99" name="Google Shape;299;p6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0" name="Google Shape;300;p6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1" name="Google Shape;301;p6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02" name="Google Shape;302;p6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03" name="Google Shape;30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840789" y="-2127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6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05" name="Google Shape;305;p6"/>
          <p:cNvGrpSpPr/>
          <p:nvPr/>
        </p:nvGrpSpPr>
        <p:grpSpPr>
          <a:xfrm>
            <a:off x="8097025" y="550550"/>
            <a:ext cx="667500" cy="667500"/>
            <a:chOff x="8097025" y="550550"/>
            <a:chExt cx="667500" cy="667500"/>
          </a:xfrm>
        </p:grpSpPr>
        <p:sp>
          <p:nvSpPr>
            <p:cNvPr id="306" name="Google Shape;306;p6"/>
            <p:cNvSpPr/>
            <p:nvPr/>
          </p:nvSpPr>
          <p:spPr>
            <a:xfrm>
              <a:off x="8097025" y="550550"/>
              <a:ext cx="667500" cy="6675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07" name="Google Shape;307;p6"/>
            <p:cNvGrpSpPr/>
            <p:nvPr/>
          </p:nvGrpSpPr>
          <p:grpSpPr>
            <a:xfrm>
              <a:off x="8230502" y="708316"/>
              <a:ext cx="400542" cy="351961"/>
              <a:chOff x="6893640" y="1902240"/>
              <a:chExt cx="436320" cy="383400"/>
            </a:xfrm>
          </p:grpSpPr>
          <p:sp>
            <p:nvSpPr>
              <p:cNvPr id="308" name="Google Shape;308;p6"/>
              <p:cNvSpPr/>
              <p:nvPr/>
            </p:nvSpPr>
            <p:spPr>
              <a:xfrm>
                <a:off x="6893640" y="2234520"/>
                <a:ext cx="436320" cy="51120"/>
              </a:xfrm>
              <a:custGeom>
                <a:rect b="b" l="l" r="r" t="t"/>
                <a:pathLst>
                  <a:path extrusionOk="0" h="142" w="1212">
                    <a:moveTo>
                      <a:pt x="0" y="0"/>
                    </a:moveTo>
                    <a:lnTo>
                      <a:pt x="0" y="35"/>
                    </a:lnTo>
                    <a:cubicBezTo>
                      <a:pt x="0" y="94"/>
                      <a:pt x="48" y="142"/>
                      <a:pt x="107" y="142"/>
                    </a:cubicBezTo>
                    <a:lnTo>
                      <a:pt x="1106" y="142"/>
                    </a:lnTo>
                    <a:cubicBezTo>
                      <a:pt x="1164" y="142"/>
                      <a:pt x="1212" y="94"/>
                      <a:pt x="1212" y="35"/>
                    </a:cubicBezTo>
                    <a:lnTo>
                      <a:pt x="1212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" name="Google Shape;309;p6"/>
              <p:cNvSpPr/>
              <p:nvPr/>
            </p:nvSpPr>
            <p:spPr>
              <a:xfrm>
                <a:off x="6897600" y="2166120"/>
                <a:ext cx="428400" cy="42840"/>
              </a:xfrm>
              <a:custGeom>
                <a:rect b="b" l="l" r="r" t="t"/>
                <a:pathLst>
                  <a:path extrusionOk="0" h="119" w="1190">
                    <a:moveTo>
                      <a:pt x="1146" y="0"/>
                    </a:moveTo>
                    <a:lnTo>
                      <a:pt x="45" y="0"/>
                    </a:lnTo>
                    <a:lnTo>
                      <a:pt x="0" y="119"/>
                    </a:lnTo>
                    <a:lnTo>
                      <a:pt x="1190" y="119"/>
                    </a:lnTo>
                    <a:lnTo>
                      <a:pt x="114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6"/>
              <p:cNvSpPr/>
              <p:nvPr/>
            </p:nvSpPr>
            <p:spPr>
              <a:xfrm>
                <a:off x="6919200" y="1902240"/>
                <a:ext cx="385200" cy="51120"/>
              </a:xfrm>
              <a:custGeom>
                <a:rect b="b" l="l" r="r" t="t"/>
                <a:pathLst>
                  <a:path extrusionOk="0" h="142" w="1070">
                    <a:moveTo>
                      <a:pt x="1070" y="107"/>
                    </a:moveTo>
                    <a:cubicBezTo>
                      <a:pt x="1070" y="48"/>
                      <a:pt x="1022" y="0"/>
                      <a:pt x="964" y="0"/>
                    </a:cubicBezTo>
                    <a:lnTo>
                      <a:pt x="107" y="0"/>
                    </a:lnTo>
                    <a:cubicBezTo>
                      <a:pt x="48" y="0"/>
                      <a:pt x="0" y="48"/>
                      <a:pt x="0" y="107"/>
                    </a:cubicBezTo>
                    <a:lnTo>
                      <a:pt x="0" y="142"/>
                    </a:lnTo>
                    <a:lnTo>
                      <a:pt x="1070" y="142"/>
                    </a:lnTo>
                    <a:lnTo>
                      <a:pt x="1070" y="107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100" lIns="90000" spcFirstLastPara="1" rIns="90000" wrap="square" tIns="61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>
                <a:off x="6919200" y="1978920"/>
                <a:ext cx="385200" cy="161640"/>
              </a:xfrm>
              <a:custGeom>
                <a:rect b="b" l="l" r="r" t="t"/>
                <a:pathLst>
                  <a:path extrusionOk="0" h="449" w="1070">
                    <a:moveTo>
                      <a:pt x="892" y="141"/>
                    </a:moveTo>
                    <a:lnTo>
                      <a:pt x="584" y="141"/>
                    </a:lnTo>
                    <a:cubicBezTo>
                      <a:pt x="565" y="141"/>
                      <a:pt x="549" y="125"/>
                      <a:pt x="549" y="106"/>
                    </a:cubicBezTo>
                    <a:cubicBezTo>
                      <a:pt x="549" y="86"/>
                      <a:pt x="565" y="70"/>
                      <a:pt x="584" y="70"/>
                    </a:cubicBezTo>
                    <a:lnTo>
                      <a:pt x="892" y="70"/>
                    </a:lnTo>
                    <a:cubicBezTo>
                      <a:pt x="912" y="70"/>
                      <a:pt x="928" y="86"/>
                      <a:pt x="928" y="106"/>
                    </a:cubicBezTo>
                    <a:cubicBezTo>
                      <a:pt x="928" y="125"/>
                      <a:pt x="912" y="141"/>
                      <a:pt x="892" y="141"/>
                    </a:cubicBezTo>
                    <a:moveTo>
                      <a:pt x="892" y="283"/>
                    </a:moveTo>
                    <a:lnTo>
                      <a:pt x="584" y="283"/>
                    </a:lnTo>
                    <a:cubicBezTo>
                      <a:pt x="565" y="283"/>
                      <a:pt x="549" y="268"/>
                      <a:pt x="549" y="248"/>
                    </a:cubicBezTo>
                    <a:cubicBezTo>
                      <a:pt x="549" y="228"/>
                      <a:pt x="565" y="212"/>
                      <a:pt x="584" y="212"/>
                    </a:cubicBezTo>
                    <a:lnTo>
                      <a:pt x="892" y="212"/>
                    </a:lnTo>
                    <a:cubicBezTo>
                      <a:pt x="912" y="212"/>
                      <a:pt x="928" y="228"/>
                      <a:pt x="928" y="248"/>
                    </a:cubicBezTo>
                    <a:cubicBezTo>
                      <a:pt x="928" y="268"/>
                      <a:pt x="912" y="283"/>
                      <a:pt x="892" y="283"/>
                    </a:cubicBezTo>
                    <a:moveTo>
                      <a:pt x="473" y="343"/>
                    </a:moveTo>
                    <a:cubicBezTo>
                      <a:pt x="473" y="362"/>
                      <a:pt x="457" y="378"/>
                      <a:pt x="438" y="378"/>
                    </a:cubicBezTo>
                    <a:lnTo>
                      <a:pt x="178" y="378"/>
                    </a:lnTo>
                    <a:cubicBezTo>
                      <a:pt x="158" y="378"/>
                      <a:pt x="142" y="362"/>
                      <a:pt x="142" y="343"/>
                    </a:cubicBezTo>
                    <a:lnTo>
                      <a:pt x="142" y="106"/>
                    </a:lnTo>
                    <a:cubicBezTo>
                      <a:pt x="142" y="86"/>
                      <a:pt x="158" y="70"/>
                      <a:pt x="178" y="70"/>
                    </a:cubicBezTo>
                    <a:lnTo>
                      <a:pt x="438" y="70"/>
                    </a:lnTo>
                    <a:cubicBezTo>
                      <a:pt x="457" y="70"/>
                      <a:pt x="473" y="86"/>
                      <a:pt x="473" y="106"/>
                    </a:cubicBezTo>
                    <a:lnTo>
                      <a:pt x="473" y="343"/>
                    </a:lnTo>
                    <a:moveTo>
                      <a:pt x="1070" y="0"/>
                    </a:moveTo>
                    <a:lnTo>
                      <a:pt x="0" y="0"/>
                    </a:lnTo>
                    <a:lnTo>
                      <a:pt x="0" y="449"/>
                    </a:lnTo>
                    <a:lnTo>
                      <a:pt x="1070" y="449"/>
                    </a:lnTo>
                    <a:lnTo>
                      <a:pt x="107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>
                <a:off x="6996240" y="2029680"/>
                <a:ext cx="67680" cy="59760"/>
              </a:xfrm>
              <a:custGeom>
                <a:rect b="b" l="l" r="r" t="t"/>
                <a:pathLst>
                  <a:path extrusionOk="0" h="166" w="188">
                    <a:moveTo>
                      <a:pt x="0" y="0"/>
                    </a:moveTo>
                    <a:lnTo>
                      <a:pt x="188" y="0"/>
                    </a:lnTo>
                    <a:lnTo>
                      <a:pt x="188" y="166"/>
                    </a:lnTo>
                    <a:lnTo>
                      <a:pt x="0" y="16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14750" lIns="90000" spcFirstLastPara="1" rIns="90000" wrap="square" tIns="147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6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7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316" name="Google Shape;316;p7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317" name="Google Shape;317;p7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8" name="Google Shape;318;p7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19" name="Google Shape;319;p7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0" name="Google Shape;320;p7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4" name="Google Shape;324;p7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" name="Google Shape;325;p7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6" name="Google Shape;326;p7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7" name="Google Shape;327;p7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8" name="Google Shape;328;p7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9" name="Google Shape;329;p7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0" name="Google Shape;330;p7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1" name="Google Shape;331;p7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2" name="Google Shape;332;p7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3" name="Google Shape;333;p7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" name="Google Shape;334;p7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5" name="Google Shape;335;p7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" name="Google Shape;336;p7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7" name="Google Shape;337;p7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8" name="Google Shape;338;p7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9" name="Google Shape;339;p7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0" name="Google Shape;340;p7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1" name="Google Shape;341;p7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4" name="Google Shape;344;p7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5" name="Google Shape;345;p7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346" name="Google Shape;346;p7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347" name="Google Shape;347;p7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8" name="Google Shape;348;p7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49" name="Google Shape;349;p7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0" name="Google Shape;350;p7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1" name="Google Shape;351;p7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2" name="Google Shape;352;p7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3" name="Google Shape;353;p7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4" name="Google Shape;354;p7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5" name="Google Shape;355;p7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8" name="Google Shape;358;p7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59" name="Google Shape;359;p7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62" name="Google Shape;362;p7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363" name="Google Shape;363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40789" y="23683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7"/>
          <p:cNvSpPr txBox="1"/>
          <p:nvPr>
            <p:ph type="title"/>
          </p:nvPr>
        </p:nvSpPr>
        <p:spPr>
          <a:xfrm>
            <a:off x="1412050" y="1581400"/>
            <a:ext cx="6320400" cy="132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5" name="Google Shape;365;p7"/>
          <p:cNvSpPr txBox="1"/>
          <p:nvPr>
            <p:ph idx="1" type="subTitle"/>
          </p:nvPr>
        </p:nvSpPr>
        <p:spPr>
          <a:xfrm>
            <a:off x="1412050" y="3011600"/>
            <a:ext cx="6320400" cy="100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366" name="Google Shape;366;p7"/>
          <p:cNvGrpSpPr/>
          <p:nvPr/>
        </p:nvGrpSpPr>
        <p:grpSpPr>
          <a:xfrm>
            <a:off x="8068550" y="543532"/>
            <a:ext cx="667512" cy="667512"/>
            <a:chOff x="7839975" y="821025"/>
            <a:chExt cx="914400" cy="914400"/>
          </a:xfrm>
        </p:grpSpPr>
        <p:sp>
          <p:nvSpPr>
            <p:cNvPr id="367" name="Google Shape;367;p7"/>
            <p:cNvSpPr/>
            <p:nvPr/>
          </p:nvSpPr>
          <p:spPr>
            <a:xfrm>
              <a:off x="7839975" y="821025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68" name="Google Shape;368;p7"/>
            <p:cNvGrpSpPr/>
            <p:nvPr/>
          </p:nvGrpSpPr>
          <p:grpSpPr>
            <a:xfrm>
              <a:off x="8022853" y="1037365"/>
              <a:ext cx="548635" cy="481719"/>
              <a:chOff x="8658720" y="2636280"/>
              <a:chExt cx="420120" cy="369360"/>
            </a:xfrm>
          </p:grpSpPr>
          <p:sp>
            <p:nvSpPr>
              <p:cNvPr id="369" name="Google Shape;369;p7"/>
              <p:cNvSpPr/>
              <p:nvPr/>
            </p:nvSpPr>
            <p:spPr>
              <a:xfrm>
                <a:off x="8658720" y="2956320"/>
                <a:ext cx="420120" cy="49320"/>
              </a:xfrm>
              <a:custGeom>
                <a:rect b="b" l="l" r="r" t="t"/>
                <a:pathLst>
                  <a:path extrusionOk="0" h="137" w="1167">
                    <a:moveTo>
                      <a:pt x="0" y="0"/>
                    </a:moveTo>
                    <a:lnTo>
                      <a:pt x="0" y="34"/>
                    </a:lnTo>
                    <a:cubicBezTo>
                      <a:pt x="0" y="91"/>
                      <a:pt x="46" y="137"/>
                      <a:pt x="102" y="137"/>
                    </a:cubicBezTo>
                    <a:lnTo>
                      <a:pt x="1064" y="137"/>
                    </a:lnTo>
                    <a:cubicBezTo>
                      <a:pt x="1121" y="137"/>
                      <a:pt x="1167" y="91"/>
                      <a:pt x="1167" y="34"/>
                    </a:cubicBezTo>
                    <a:lnTo>
                      <a:pt x="116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300" lIns="90000" spcFirstLastPara="1" rIns="90000" wrap="square" tIns="43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0" name="Google Shape;370;p7"/>
              <p:cNvSpPr/>
              <p:nvPr/>
            </p:nvSpPr>
            <p:spPr>
              <a:xfrm>
                <a:off x="8662320" y="2890800"/>
                <a:ext cx="412560" cy="41040"/>
              </a:xfrm>
              <a:custGeom>
                <a:rect b="b" l="l" r="r" t="t"/>
                <a:pathLst>
                  <a:path extrusionOk="0" h="114" w="1146">
                    <a:moveTo>
                      <a:pt x="1103" y="0"/>
                    </a:moveTo>
                    <a:lnTo>
                      <a:pt x="43" y="0"/>
                    </a:lnTo>
                    <a:lnTo>
                      <a:pt x="0" y="114"/>
                    </a:lnTo>
                    <a:lnTo>
                      <a:pt x="1146" y="114"/>
                    </a:lnTo>
                    <a:lnTo>
                      <a:pt x="1103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1" name="Google Shape;371;p7"/>
              <p:cNvSpPr/>
              <p:nvPr/>
            </p:nvSpPr>
            <p:spPr>
              <a:xfrm>
                <a:off x="8775000" y="2734920"/>
                <a:ext cx="39960" cy="44640"/>
              </a:xfrm>
              <a:custGeom>
                <a:rect b="b" l="l" r="r" t="t"/>
                <a:pathLst>
                  <a:path extrusionOk="0" h="124" w="111">
                    <a:moveTo>
                      <a:pt x="55" y="124"/>
                    </a:moveTo>
                    <a:cubicBezTo>
                      <a:pt x="88" y="92"/>
                      <a:pt x="109" y="48"/>
                      <a:pt x="111" y="0"/>
                    </a:cubicBezTo>
                    <a:lnTo>
                      <a:pt x="0" y="0"/>
                    </a:lnTo>
                    <a:cubicBezTo>
                      <a:pt x="1" y="48"/>
                      <a:pt x="22" y="92"/>
                      <a:pt x="55" y="124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2" name="Google Shape;372;p7"/>
              <p:cNvSpPr/>
              <p:nvPr/>
            </p:nvSpPr>
            <p:spPr>
              <a:xfrm>
                <a:off x="8929800" y="2723760"/>
                <a:ext cx="33480" cy="44280"/>
              </a:xfrm>
              <a:custGeom>
                <a:rect b="b" l="l" r="r" t="t"/>
                <a:pathLst>
                  <a:path extrusionOk="0" h="123" w="93">
                    <a:moveTo>
                      <a:pt x="0" y="123"/>
                    </a:moveTo>
                    <a:lnTo>
                      <a:pt x="93" y="123"/>
                    </a:lnTo>
                    <a:lnTo>
                      <a:pt x="47" y="0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3" name="Google Shape;373;p7"/>
              <p:cNvSpPr/>
              <p:nvPr/>
            </p:nvSpPr>
            <p:spPr>
              <a:xfrm>
                <a:off x="8683200" y="2636280"/>
                <a:ext cx="370800" cy="229680"/>
              </a:xfrm>
              <a:custGeom>
                <a:rect b="b" l="l" r="r" t="t"/>
                <a:pathLst>
                  <a:path extrusionOk="0" h="638" w="1030">
                    <a:moveTo>
                      <a:pt x="869" y="511"/>
                    </a:moveTo>
                    <a:cubicBezTo>
                      <a:pt x="851" y="518"/>
                      <a:pt x="832" y="509"/>
                      <a:pt x="825" y="491"/>
                    </a:cubicBezTo>
                    <a:lnTo>
                      <a:pt x="804" y="435"/>
                    </a:lnTo>
                    <a:lnTo>
                      <a:pt x="659" y="435"/>
                    </a:lnTo>
                    <a:lnTo>
                      <a:pt x="637" y="491"/>
                    </a:lnTo>
                    <a:cubicBezTo>
                      <a:pt x="630" y="509"/>
                      <a:pt x="611" y="518"/>
                      <a:pt x="593" y="511"/>
                    </a:cubicBezTo>
                    <a:cubicBezTo>
                      <a:pt x="575" y="504"/>
                      <a:pt x="566" y="484"/>
                      <a:pt x="573" y="467"/>
                    </a:cubicBezTo>
                    <a:lnTo>
                      <a:pt x="693" y="152"/>
                    </a:lnTo>
                    <a:lnTo>
                      <a:pt x="693" y="151"/>
                    </a:lnTo>
                    <a:cubicBezTo>
                      <a:pt x="700" y="136"/>
                      <a:pt x="715" y="126"/>
                      <a:pt x="732" y="126"/>
                    </a:cubicBezTo>
                    <a:lnTo>
                      <a:pt x="732" y="126"/>
                    </a:lnTo>
                    <a:cubicBezTo>
                      <a:pt x="748" y="126"/>
                      <a:pt x="763" y="136"/>
                      <a:pt x="770" y="151"/>
                    </a:cubicBezTo>
                    <a:cubicBezTo>
                      <a:pt x="770" y="152"/>
                      <a:pt x="770" y="152"/>
                      <a:pt x="770" y="152"/>
                    </a:cubicBezTo>
                    <a:lnTo>
                      <a:pt x="889" y="467"/>
                    </a:lnTo>
                    <a:cubicBezTo>
                      <a:pt x="896" y="484"/>
                      <a:pt x="887" y="504"/>
                      <a:pt x="869" y="511"/>
                    </a:cubicBezTo>
                    <a:moveTo>
                      <a:pt x="450" y="274"/>
                    </a:moveTo>
                    <a:lnTo>
                      <a:pt x="434" y="274"/>
                    </a:lnTo>
                    <a:cubicBezTo>
                      <a:pt x="433" y="336"/>
                      <a:pt x="409" y="392"/>
                      <a:pt x="370" y="435"/>
                    </a:cubicBezTo>
                    <a:cubicBezTo>
                      <a:pt x="383" y="440"/>
                      <a:pt x="398" y="443"/>
                      <a:pt x="413" y="445"/>
                    </a:cubicBezTo>
                    <a:cubicBezTo>
                      <a:pt x="432" y="447"/>
                      <a:pt x="446" y="464"/>
                      <a:pt x="444" y="482"/>
                    </a:cubicBezTo>
                    <a:cubicBezTo>
                      <a:pt x="442" y="500"/>
                      <a:pt x="427" y="513"/>
                      <a:pt x="410" y="513"/>
                    </a:cubicBezTo>
                    <a:cubicBezTo>
                      <a:pt x="409" y="513"/>
                      <a:pt x="407" y="513"/>
                      <a:pt x="406" y="513"/>
                    </a:cubicBezTo>
                    <a:cubicBezTo>
                      <a:pt x="371" y="509"/>
                      <a:pt x="339" y="498"/>
                      <a:pt x="310" y="482"/>
                    </a:cubicBezTo>
                    <a:cubicBezTo>
                      <a:pt x="281" y="498"/>
                      <a:pt x="249" y="509"/>
                      <a:pt x="214" y="513"/>
                    </a:cubicBezTo>
                    <a:cubicBezTo>
                      <a:pt x="213" y="513"/>
                      <a:pt x="212" y="513"/>
                      <a:pt x="210" y="513"/>
                    </a:cubicBezTo>
                    <a:cubicBezTo>
                      <a:pt x="193" y="513"/>
                      <a:pt x="178" y="500"/>
                      <a:pt x="176" y="482"/>
                    </a:cubicBezTo>
                    <a:cubicBezTo>
                      <a:pt x="174" y="464"/>
                      <a:pt x="188" y="447"/>
                      <a:pt x="207" y="445"/>
                    </a:cubicBezTo>
                    <a:cubicBezTo>
                      <a:pt x="222" y="443"/>
                      <a:pt x="237" y="440"/>
                      <a:pt x="251" y="435"/>
                    </a:cubicBezTo>
                    <a:cubicBezTo>
                      <a:pt x="212" y="392"/>
                      <a:pt x="188" y="336"/>
                      <a:pt x="186" y="274"/>
                    </a:cubicBezTo>
                    <a:lnTo>
                      <a:pt x="171" y="274"/>
                    </a:lnTo>
                    <a:cubicBezTo>
                      <a:pt x="152" y="274"/>
                      <a:pt x="136" y="258"/>
                      <a:pt x="136" y="240"/>
                    </a:cubicBezTo>
                    <a:cubicBezTo>
                      <a:pt x="136" y="221"/>
                      <a:pt x="152" y="205"/>
                      <a:pt x="171" y="205"/>
                    </a:cubicBezTo>
                    <a:lnTo>
                      <a:pt x="276" y="205"/>
                    </a:lnTo>
                    <a:lnTo>
                      <a:pt x="276" y="160"/>
                    </a:lnTo>
                    <a:cubicBezTo>
                      <a:pt x="276" y="141"/>
                      <a:pt x="291" y="126"/>
                      <a:pt x="310" y="126"/>
                    </a:cubicBezTo>
                    <a:cubicBezTo>
                      <a:pt x="329" y="126"/>
                      <a:pt x="344" y="141"/>
                      <a:pt x="344" y="160"/>
                    </a:cubicBezTo>
                    <a:lnTo>
                      <a:pt x="344" y="205"/>
                    </a:lnTo>
                    <a:lnTo>
                      <a:pt x="450" y="205"/>
                    </a:lnTo>
                    <a:cubicBezTo>
                      <a:pt x="469" y="205"/>
                      <a:pt x="484" y="221"/>
                      <a:pt x="484" y="240"/>
                    </a:cubicBezTo>
                    <a:cubicBezTo>
                      <a:pt x="484" y="258"/>
                      <a:pt x="469" y="274"/>
                      <a:pt x="450" y="274"/>
                    </a:cubicBezTo>
                    <a:moveTo>
                      <a:pt x="1030" y="103"/>
                    </a:moveTo>
                    <a:cubicBezTo>
                      <a:pt x="1030" y="46"/>
                      <a:pt x="984" y="0"/>
                      <a:pt x="928" y="0"/>
                    </a:cubicBezTo>
                    <a:lnTo>
                      <a:pt x="103" y="0"/>
                    </a:lnTo>
                    <a:cubicBezTo>
                      <a:pt x="46" y="0"/>
                      <a:pt x="0" y="46"/>
                      <a:pt x="0" y="103"/>
                    </a:cubicBezTo>
                    <a:lnTo>
                      <a:pt x="0" y="638"/>
                    </a:lnTo>
                    <a:lnTo>
                      <a:pt x="1030" y="638"/>
                    </a:lnTo>
                    <a:lnTo>
                      <a:pt x="1030" y="103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4" name="Google Shape;374;p7"/>
          <p:cNvGrpSpPr/>
          <p:nvPr/>
        </p:nvGrpSpPr>
        <p:grpSpPr>
          <a:xfrm>
            <a:off x="407950" y="543532"/>
            <a:ext cx="667512" cy="667512"/>
            <a:chOff x="365175" y="821025"/>
            <a:chExt cx="914400" cy="914400"/>
          </a:xfrm>
        </p:grpSpPr>
        <p:sp>
          <p:nvSpPr>
            <p:cNvPr id="375" name="Google Shape;375;p7"/>
            <p:cNvSpPr/>
            <p:nvPr/>
          </p:nvSpPr>
          <p:spPr>
            <a:xfrm>
              <a:off x="365175" y="821025"/>
              <a:ext cx="914400" cy="914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76" name="Google Shape;376;p7"/>
            <p:cNvGrpSpPr/>
            <p:nvPr/>
          </p:nvGrpSpPr>
          <p:grpSpPr>
            <a:xfrm>
              <a:off x="570289" y="1003900"/>
              <a:ext cx="504160" cy="548651"/>
              <a:chOff x="6939720" y="4156560"/>
              <a:chExt cx="344160" cy="375480"/>
            </a:xfrm>
          </p:grpSpPr>
          <p:sp>
            <p:nvSpPr>
              <p:cNvPr id="377" name="Google Shape;377;p7"/>
              <p:cNvSpPr/>
              <p:nvPr/>
            </p:nvSpPr>
            <p:spPr>
              <a:xfrm>
                <a:off x="6939720" y="4156560"/>
                <a:ext cx="344160" cy="111600"/>
              </a:xfrm>
              <a:custGeom>
                <a:rect b="b" l="l" r="r" t="t"/>
                <a:pathLst>
                  <a:path extrusionOk="0" h="310" w="956">
                    <a:moveTo>
                      <a:pt x="366" y="126"/>
                    </a:moveTo>
                    <a:lnTo>
                      <a:pt x="366" y="92"/>
                    </a:lnTo>
                    <a:cubicBezTo>
                      <a:pt x="366" y="75"/>
                      <a:pt x="379" y="61"/>
                      <a:pt x="396" y="61"/>
                    </a:cubicBezTo>
                    <a:lnTo>
                      <a:pt x="559" y="61"/>
                    </a:lnTo>
                    <a:cubicBezTo>
                      <a:pt x="576" y="61"/>
                      <a:pt x="590" y="75"/>
                      <a:pt x="590" y="92"/>
                    </a:cubicBezTo>
                    <a:lnTo>
                      <a:pt x="590" y="126"/>
                    </a:lnTo>
                    <a:lnTo>
                      <a:pt x="366" y="126"/>
                    </a:lnTo>
                    <a:moveTo>
                      <a:pt x="865" y="126"/>
                    </a:moveTo>
                    <a:lnTo>
                      <a:pt x="651" y="126"/>
                    </a:lnTo>
                    <a:lnTo>
                      <a:pt x="651" y="92"/>
                    </a:lnTo>
                    <a:cubicBezTo>
                      <a:pt x="651" y="41"/>
                      <a:pt x="610" y="0"/>
                      <a:pt x="559" y="0"/>
                    </a:cubicBezTo>
                    <a:lnTo>
                      <a:pt x="396" y="0"/>
                    </a:lnTo>
                    <a:cubicBezTo>
                      <a:pt x="346" y="0"/>
                      <a:pt x="306" y="41"/>
                      <a:pt x="306" y="92"/>
                    </a:cubicBezTo>
                    <a:lnTo>
                      <a:pt x="306" y="126"/>
                    </a:lnTo>
                    <a:lnTo>
                      <a:pt x="92" y="126"/>
                    </a:lnTo>
                    <a:cubicBezTo>
                      <a:pt x="41" y="126"/>
                      <a:pt x="0" y="167"/>
                      <a:pt x="0" y="218"/>
                    </a:cubicBezTo>
                    <a:lnTo>
                      <a:pt x="0" y="310"/>
                    </a:lnTo>
                    <a:lnTo>
                      <a:pt x="242" y="310"/>
                    </a:lnTo>
                    <a:cubicBezTo>
                      <a:pt x="302" y="247"/>
                      <a:pt x="385" y="208"/>
                      <a:pt x="478" y="208"/>
                    </a:cubicBezTo>
                    <a:cubicBezTo>
                      <a:pt x="571" y="208"/>
                      <a:pt x="655" y="247"/>
                      <a:pt x="714" y="310"/>
                    </a:cubicBezTo>
                    <a:lnTo>
                      <a:pt x="956" y="310"/>
                    </a:lnTo>
                    <a:lnTo>
                      <a:pt x="956" y="218"/>
                    </a:lnTo>
                    <a:cubicBezTo>
                      <a:pt x="956" y="167"/>
                      <a:pt x="915" y="126"/>
                      <a:pt x="865" y="1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8" name="Google Shape;378;p7"/>
              <p:cNvSpPr/>
              <p:nvPr/>
            </p:nvSpPr>
            <p:spPr>
              <a:xfrm>
                <a:off x="7185600" y="4290120"/>
                <a:ext cx="98280" cy="153720"/>
              </a:xfrm>
              <a:custGeom>
                <a:rect b="b" l="l" r="r" t="t"/>
                <a:pathLst>
                  <a:path extrusionOk="0" h="427" w="273">
                    <a:moveTo>
                      <a:pt x="121" y="163"/>
                    </a:moveTo>
                    <a:cubicBezTo>
                      <a:pt x="121" y="250"/>
                      <a:pt x="86" y="332"/>
                      <a:pt x="25" y="393"/>
                    </a:cubicBezTo>
                    <a:cubicBezTo>
                      <a:pt x="14" y="404"/>
                      <a:pt x="6" y="415"/>
                      <a:pt x="0" y="427"/>
                    </a:cubicBezTo>
                    <a:lnTo>
                      <a:pt x="182" y="427"/>
                    </a:lnTo>
                    <a:cubicBezTo>
                      <a:pt x="232" y="427"/>
                      <a:pt x="273" y="386"/>
                      <a:pt x="273" y="336"/>
                    </a:cubicBezTo>
                    <a:lnTo>
                      <a:pt x="273" y="0"/>
                    </a:lnTo>
                    <a:lnTo>
                      <a:pt x="77" y="0"/>
                    </a:lnTo>
                    <a:cubicBezTo>
                      <a:pt x="105" y="48"/>
                      <a:pt x="121" y="103"/>
                      <a:pt x="121" y="1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9" name="Google Shape;379;p7"/>
              <p:cNvSpPr/>
              <p:nvPr/>
            </p:nvSpPr>
            <p:spPr>
              <a:xfrm>
                <a:off x="6939720" y="4290120"/>
                <a:ext cx="98640" cy="153720"/>
              </a:xfrm>
              <a:custGeom>
                <a:rect b="b" l="l" r="r" t="t"/>
                <a:pathLst>
                  <a:path extrusionOk="0" h="427" w="274">
                    <a:moveTo>
                      <a:pt x="153" y="163"/>
                    </a:moveTo>
                    <a:cubicBezTo>
                      <a:pt x="153" y="103"/>
                      <a:pt x="169" y="48"/>
                      <a:pt x="197" y="0"/>
                    </a:cubicBezTo>
                    <a:lnTo>
                      <a:pt x="0" y="0"/>
                    </a:lnTo>
                    <a:lnTo>
                      <a:pt x="0" y="336"/>
                    </a:lnTo>
                    <a:cubicBezTo>
                      <a:pt x="0" y="386"/>
                      <a:pt x="41" y="427"/>
                      <a:pt x="92" y="427"/>
                    </a:cubicBezTo>
                    <a:lnTo>
                      <a:pt x="274" y="427"/>
                    </a:lnTo>
                    <a:cubicBezTo>
                      <a:pt x="268" y="415"/>
                      <a:pt x="259" y="404"/>
                      <a:pt x="249" y="393"/>
                    </a:cubicBezTo>
                    <a:cubicBezTo>
                      <a:pt x="187" y="332"/>
                      <a:pt x="153" y="250"/>
                      <a:pt x="153" y="16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0" name="Google Shape;380;p7"/>
              <p:cNvSpPr/>
              <p:nvPr/>
            </p:nvSpPr>
            <p:spPr>
              <a:xfrm>
                <a:off x="7063920" y="4480560"/>
                <a:ext cx="95400" cy="51480"/>
              </a:xfrm>
              <a:custGeom>
                <a:rect b="b" l="l" r="r" t="t"/>
                <a:pathLst>
                  <a:path extrusionOk="0" h="143" w="265">
                    <a:moveTo>
                      <a:pt x="0" y="51"/>
                    </a:moveTo>
                    <a:cubicBezTo>
                      <a:pt x="0" y="102"/>
                      <a:pt x="41" y="143"/>
                      <a:pt x="92" y="143"/>
                    </a:cubicBezTo>
                    <a:lnTo>
                      <a:pt x="173" y="143"/>
                    </a:lnTo>
                    <a:cubicBezTo>
                      <a:pt x="224" y="143"/>
                      <a:pt x="265" y="102"/>
                      <a:pt x="265" y="51"/>
                    </a:cubicBezTo>
                    <a:lnTo>
                      <a:pt x="265" y="0"/>
                    </a:lnTo>
                    <a:lnTo>
                      <a:pt x="0" y="0"/>
                    </a:lnTo>
                    <a:lnTo>
                      <a:pt x="0" y="5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6475" lIns="90000" spcFirstLastPara="1" rIns="90000" wrap="square" tIns="647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1" name="Google Shape;381;p7"/>
              <p:cNvSpPr/>
              <p:nvPr/>
            </p:nvSpPr>
            <p:spPr>
              <a:xfrm>
                <a:off x="7118280" y="4366080"/>
                <a:ext cx="10800" cy="29880"/>
              </a:xfrm>
              <a:custGeom>
                <a:rect b="b" l="l" r="r" t="t"/>
                <a:pathLst>
                  <a:path extrusionOk="0" h="83" w="30">
                    <a:moveTo>
                      <a:pt x="1" y="0"/>
                    </a:moveTo>
                    <a:lnTo>
                      <a:pt x="0" y="0"/>
                    </a:lnTo>
                    <a:lnTo>
                      <a:pt x="0" y="83"/>
                    </a:lnTo>
                    <a:cubicBezTo>
                      <a:pt x="17" y="76"/>
                      <a:pt x="27" y="61"/>
                      <a:pt x="29" y="46"/>
                    </a:cubicBezTo>
                    <a:cubicBezTo>
                      <a:pt x="31" y="38"/>
                      <a:pt x="33" y="1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2" name="Google Shape;382;p7"/>
              <p:cNvSpPr/>
              <p:nvPr/>
            </p:nvSpPr>
            <p:spPr>
              <a:xfrm>
                <a:off x="7097400" y="4322520"/>
                <a:ext cx="6480" cy="21240"/>
              </a:xfrm>
              <a:custGeom>
                <a:rect b="b" l="l" r="r" t="t"/>
                <a:pathLst>
                  <a:path extrusionOk="0" h="59" w="18">
                    <a:moveTo>
                      <a:pt x="0" y="26"/>
                    </a:moveTo>
                    <a:cubicBezTo>
                      <a:pt x="-2" y="36"/>
                      <a:pt x="0" y="47"/>
                      <a:pt x="7" y="52"/>
                    </a:cubicBezTo>
                    <a:cubicBezTo>
                      <a:pt x="10" y="54"/>
                      <a:pt x="14" y="57"/>
                      <a:pt x="18" y="59"/>
                    </a:cubicBezTo>
                    <a:lnTo>
                      <a:pt x="18" y="0"/>
                    </a:lnTo>
                    <a:cubicBezTo>
                      <a:pt x="7" y="5"/>
                      <a:pt x="1" y="16"/>
                      <a:pt x="0" y="26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7016760" y="4253400"/>
                <a:ext cx="190080" cy="205200"/>
              </a:xfrm>
              <a:custGeom>
                <a:rect b="b" l="l" r="r" t="t"/>
                <a:pathLst>
                  <a:path extrusionOk="0" h="570" w="528">
                    <a:moveTo>
                      <a:pt x="351" y="366"/>
                    </a:moveTo>
                    <a:cubicBezTo>
                      <a:pt x="346" y="398"/>
                      <a:pt x="321" y="430"/>
                      <a:pt x="282" y="439"/>
                    </a:cubicBezTo>
                    <a:lnTo>
                      <a:pt x="282" y="458"/>
                    </a:lnTo>
                    <a:cubicBezTo>
                      <a:pt x="282" y="469"/>
                      <a:pt x="273" y="478"/>
                      <a:pt x="262" y="478"/>
                    </a:cubicBezTo>
                    <a:cubicBezTo>
                      <a:pt x="251" y="478"/>
                      <a:pt x="242" y="469"/>
                      <a:pt x="242" y="458"/>
                    </a:cubicBezTo>
                    <a:lnTo>
                      <a:pt x="242" y="441"/>
                    </a:lnTo>
                    <a:cubicBezTo>
                      <a:pt x="222" y="440"/>
                      <a:pt x="207" y="435"/>
                      <a:pt x="184" y="420"/>
                    </a:cubicBezTo>
                    <a:cubicBezTo>
                      <a:pt x="175" y="414"/>
                      <a:pt x="172" y="401"/>
                      <a:pt x="178" y="392"/>
                    </a:cubicBezTo>
                    <a:cubicBezTo>
                      <a:pt x="184" y="382"/>
                      <a:pt x="197" y="380"/>
                      <a:pt x="206" y="386"/>
                    </a:cubicBezTo>
                    <a:cubicBezTo>
                      <a:pt x="220" y="395"/>
                      <a:pt x="229" y="399"/>
                      <a:pt x="242" y="400"/>
                    </a:cubicBezTo>
                    <a:lnTo>
                      <a:pt x="242" y="297"/>
                    </a:lnTo>
                    <a:cubicBezTo>
                      <a:pt x="226" y="290"/>
                      <a:pt x="215" y="283"/>
                      <a:pt x="206" y="276"/>
                    </a:cubicBezTo>
                    <a:cubicBezTo>
                      <a:pt x="187" y="261"/>
                      <a:pt x="179" y="236"/>
                      <a:pt x="184" y="210"/>
                    </a:cubicBezTo>
                    <a:cubicBezTo>
                      <a:pt x="189" y="181"/>
                      <a:pt x="209" y="159"/>
                      <a:pt x="235" y="151"/>
                    </a:cubicBezTo>
                    <a:cubicBezTo>
                      <a:pt x="238" y="150"/>
                      <a:pt x="240" y="150"/>
                      <a:pt x="242" y="149"/>
                    </a:cubicBezTo>
                    <a:lnTo>
                      <a:pt x="242" y="132"/>
                    </a:lnTo>
                    <a:cubicBezTo>
                      <a:pt x="242" y="121"/>
                      <a:pt x="251" y="112"/>
                      <a:pt x="262" y="112"/>
                    </a:cubicBezTo>
                    <a:cubicBezTo>
                      <a:pt x="273" y="112"/>
                      <a:pt x="282" y="121"/>
                      <a:pt x="282" y="132"/>
                    </a:cubicBezTo>
                    <a:lnTo>
                      <a:pt x="282" y="147"/>
                    </a:lnTo>
                    <a:cubicBezTo>
                      <a:pt x="306" y="150"/>
                      <a:pt x="322" y="161"/>
                      <a:pt x="329" y="170"/>
                    </a:cubicBezTo>
                    <a:cubicBezTo>
                      <a:pt x="337" y="179"/>
                      <a:pt x="336" y="191"/>
                      <a:pt x="328" y="199"/>
                    </a:cubicBezTo>
                    <a:cubicBezTo>
                      <a:pt x="319" y="206"/>
                      <a:pt x="306" y="205"/>
                      <a:pt x="299" y="197"/>
                    </a:cubicBezTo>
                    <a:cubicBezTo>
                      <a:pt x="298" y="196"/>
                      <a:pt x="293" y="191"/>
                      <a:pt x="282" y="188"/>
                    </a:cubicBezTo>
                    <a:lnTo>
                      <a:pt x="282" y="269"/>
                    </a:lnTo>
                    <a:cubicBezTo>
                      <a:pt x="287" y="271"/>
                      <a:pt x="292" y="273"/>
                      <a:pt x="297" y="275"/>
                    </a:cubicBezTo>
                    <a:cubicBezTo>
                      <a:pt x="337" y="289"/>
                      <a:pt x="358" y="324"/>
                      <a:pt x="351" y="366"/>
                    </a:cubicBezTo>
                    <a:moveTo>
                      <a:pt x="264" y="0"/>
                    </a:moveTo>
                    <a:cubicBezTo>
                      <a:pt x="118" y="0"/>
                      <a:pt x="0" y="119"/>
                      <a:pt x="0" y="265"/>
                    </a:cubicBezTo>
                    <a:cubicBezTo>
                      <a:pt x="0" y="336"/>
                      <a:pt x="28" y="402"/>
                      <a:pt x="78" y="452"/>
                    </a:cubicBezTo>
                    <a:cubicBezTo>
                      <a:pt x="110" y="485"/>
                      <a:pt x="129" y="527"/>
                      <a:pt x="131" y="570"/>
                    </a:cubicBezTo>
                    <a:lnTo>
                      <a:pt x="396" y="570"/>
                    </a:lnTo>
                    <a:cubicBezTo>
                      <a:pt x="398" y="527"/>
                      <a:pt x="417" y="485"/>
                      <a:pt x="450" y="452"/>
                    </a:cubicBezTo>
                    <a:cubicBezTo>
                      <a:pt x="501" y="402"/>
                      <a:pt x="528" y="336"/>
                      <a:pt x="528" y="265"/>
                    </a:cubicBezTo>
                    <a:cubicBezTo>
                      <a:pt x="528" y="119"/>
                      <a:pt x="410" y="0"/>
                      <a:pt x="26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4" name="Google Shape;384;p7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8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387" name="Google Shape;387;p8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388" name="Google Shape;388;p8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89" name="Google Shape;389;p8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0" name="Google Shape;390;p8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1" name="Google Shape;391;p8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2" name="Google Shape;392;p8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3" name="Google Shape;393;p8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4" name="Google Shape;394;p8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5" name="Google Shape;395;p8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6" name="Google Shape;396;p8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7" name="Google Shape;397;p8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8" name="Google Shape;398;p8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99" name="Google Shape;399;p8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0" name="Google Shape;400;p8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1" name="Google Shape;401;p8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2" name="Google Shape;402;p8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3" name="Google Shape;403;p8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4" name="Google Shape;404;p8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5" name="Google Shape;405;p8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8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7" name="Google Shape;407;p8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8" name="Google Shape;408;p8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9" name="Google Shape;409;p8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0" name="Google Shape;410;p8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1" name="Google Shape;411;p8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2" name="Google Shape;412;p8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3" name="Google Shape;413;p8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4" name="Google Shape;414;p8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5" name="Google Shape;415;p8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8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17" name="Google Shape;417;p8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418" name="Google Shape;418;p8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9" name="Google Shape;419;p8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0" name="Google Shape;420;p8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1" name="Google Shape;421;p8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2" name="Google Shape;422;p8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3" name="Google Shape;423;p8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4" name="Google Shape;424;p8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5" name="Google Shape;425;p8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6" name="Google Shape;426;p8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7" name="Google Shape;427;p8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8" name="Google Shape;428;p8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29" name="Google Shape;429;p8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0" name="Google Shape;430;p8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1" name="Google Shape;431;p8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2" name="Google Shape;432;p8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33" name="Google Shape;433;p8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pic>
        <p:nvPicPr>
          <p:cNvPr id="434" name="Google Shape;43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10800000">
            <a:off x="840789" y="-603500"/>
            <a:ext cx="7462422" cy="4064500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8"/>
          <p:cNvSpPr txBox="1"/>
          <p:nvPr>
            <p:ph type="title"/>
          </p:nvPr>
        </p:nvSpPr>
        <p:spPr>
          <a:xfrm>
            <a:off x="1695150" y="1272600"/>
            <a:ext cx="5753700" cy="25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436" name="Google Shape;436;p8"/>
          <p:cNvGrpSpPr/>
          <p:nvPr/>
        </p:nvGrpSpPr>
        <p:grpSpPr>
          <a:xfrm>
            <a:off x="393372" y="2235866"/>
            <a:ext cx="672000" cy="672000"/>
            <a:chOff x="393372" y="2235866"/>
            <a:chExt cx="672000" cy="672000"/>
          </a:xfrm>
        </p:grpSpPr>
        <p:sp>
          <p:nvSpPr>
            <p:cNvPr id="437" name="Google Shape;437;p8"/>
            <p:cNvSpPr/>
            <p:nvPr/>
          </p:nvSpPr>
          <p:spPr>
            <a:xfrm>
              <a:off x="393372" y="2235866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38" name="Google Shape;438;p8"/>
            <p:cNvGrpSpPr/>
            <p:nvPr/>
          </p:nvGrpSpPr>
          <p:grpSpPr>
            <a:xfrm>
              <a:off x="527775" y="2370671"/>
              <a:ext cx="403188" cy="402392"/>
              <a:chOff x="3560040" y="3429360"/>
              <a:chExt cx="383040" cy="382320"/>
            </a:xfrm>
          </p:grpSpPr>
          <p:sp>
            <p:nvSpPr>
              <p:cNvPr id="439" name="Google Shape;439;p8"/>
              <p:cNvSpPr/>
              <p:nvPr/>
            </p:nvSpPr>
            <p:spPr>
              <a:xfrm>
                <a:off x="3684240" y="3429360"/>
                <a:ext cx="134640" cy="74520"/>
              </a:xfrm>
              <a:custGeom>
                <a:rect b="b" l="l" r="r" t="t"/>
                <a:pathLst>
                  <a:path extrusionOk="0" h="207" w="374">
                    <a:moveTo>
                      <a:pt x="31" y="207"/>
                    </a:moveTo>
                    <a:lnTo>
                      <a:pt x="343" y="207"/>
                    </a:lnTo>
                    <a:cubicBezTo>
                      <a:pt x="360" y="207"/>
                      <a:pt x="374" y="193"/>
                      <a:pt x="374" y="176"/>
                    </a:cubicBezTo>
                    <a:lnTo>
                      <a:pt x="374" y="124"/>
                    </a:lnTo>
                    <a:cubicBezTo>
                      <a:pt x="374" y="101"/>
                      <a:pt x="355" y="83"/>
                      <a:pt x="332" y="83"/>
                    </a:cubicBezTo>
                    <a:lnTo>
                      <a:pt x="270" y="83"/>
                    </a:lnTo>
                    <a:cubicBezTo>
                      <a:pt x="270" y="37"/>
                      <a:pt x="233" y="0"/>
                      <a:pt x="187" y="0"/>
                    </a:cubicBezTo>
                    <a:cubicBezTo>
                      <a:pt x="141" y="0"/>
                      <a:pt x="104" y="37"/>
                      <a:pt x="104" y="83"/>
                    </a:cubicBezTo>
                    <a:lnTo>
                      <a:pt x="42" y="83"/>
                    </a:lnTo>
                    <a:cubicBezTo>
                      <a:pt x="19" y="83"/>
                      <a:pt x="0" y="101"/>
                      <a:pt x="0" y="124"/>
                    </a:cubicBezTo>
                    <a:lnTo>
                      <a:pt x="0" y="176"/>
                    </a:lnTo>
                    <a:cubicBezTo>
                      <a:pt x="0" y="193"/>
                      <a:pt x="14" y="207"/>
                      <a:pt x="31" y="20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29500" lIns="90000" spcFirstLastPara="1" rIns="90000" wrap="square" tIns="295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>
                <a:off x="3839040" y="3579480"/>
                <a:ext cx="45000" cy="45000"/>
              </a:xfrm>
              <a:custGeom>
                <a:rect b="b" l="l" r="r" t="t"/>
                <a:pathLst>
                  <a:path extrusionOk="0" h="125" w="125">
                    <a:moveTo>
                      <a:pt x="125" y="62"/>
                    </a:moveTo>
                    <a:cubicBezTo>
                      <a:pt x="125" y="97"/>
                      <a:pt x="97" y="125"/>
                      <a:pt x="62" y="125"/>
                    </a:cubicBezTo>
                    <a:cubicBezTo>
                      <a:pt x="28" y="125"/>
                      <a:pt x="0" y="97"/>
                      <a:pt x="0" y="62"/>
                    </a:cubicBezTo>
                    <a:cubicBezTo>
                      <a:pt x="0" y="28"/>
                      <a:pt x="28" y="0"/>
                      <a:pt x="62" y="0"/>
                    </a:cubicBezTo>
                    <a:cubicBezTo>
                      <a:pt x="97" y="0"/>
                      <a:pt x="125" y="28"/>
                      <a:pt x="125" y="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>
                <a:off x="3773160" y="3579480"/>
                <a:ext cx="26280" cy="45000"/>
              </a:xfrm>
              <a:custGeom>
                <a:rect b="b" l="l" r="r" t="t"/>
                <a:pathLst>
                  <a:path extrusionOk="0" h="125" w="73">
                    <a:moveTo>
                      <a:pt x="1" y="125"/>
                    </a:moveTo>
                    <a:cubicBezTo>
                      <a:pt x="11" y="125"/>
                      <a:pt x="21" y="124"/>
                      <a:pt x="28" y="124"/>
                    </a:cubicBezTo>
                    <a:cubicBezTo>
                      <a:pt x="59" y="124"/>
                      <a:pt x="73" y="93"/>
                      <a:pt x="73" y="62"/>
                    </a:cubicBezTo>
                    <a:cubicBezTo>
                      <a:pt x="73" y="32"/>
                      <a:pt x="61" y="0"/>
                      <a:pt x="27" y="0"/>
                    </a:cubicBezTo>
                    <a:lnTo>
                      <a:pt x="0" y="0"/>
                    </a:lnTo>
                    <a:cubicBezTo>
                      <a:pt x="0" y="21"/>
                      <a:pt x="1" y="105"/>
                      <a:pt x="1" y="1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8"/>
              <p:cNvSpPr/>
              <p:nvPr/>
            </p:nvSpPr>
            <p:spPr>
              <a:xfrm>
                <a:off x="3668760" y="3579480"/>
                <a:ext cx="44640" cy="45000"/>
              </a:xfrm>
              <a:custGeom>
                <a:rect b="b" l="l" r="r" t="t"/>
                <a:pathLst>
                  <a:path extrusionOk="0" h="125" w="124">
                    <a:moveTo>
                      <a:pt x="124" y="62"/>
                    </a:moveTo>
                    <a:cubicBezTo>
                      <a:pt x="124" y="97"/>
                      <a:pt x="96" y="125"/>
                      <a:pt x="62" y="125"/>
                    </a:cubicBezTo>
                    <a:cubicBezTo>
                      <a:pt x="27" y="125"/>
                      <a:pt x="0" y="97"/>
                      <a:pt x="0" y="62"/>
                    </a:cubicBezTo>
                    <a:cubicBezTo>
                      <a:pt x="0" y="28"/>
                      <a:pt x="27" y="0"/>
                      <a:pt x="62" y="0"/>
                    </a:cubicBezTo>
                    <a:cubicBezTo>
                      <a:pt x="96" y="0"/>
                      <a:pt x="124" y="28"/>
                      <a:pt x="124" y="6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8"/>
              <p:cNvSpPr/>
              <p:nvPr/>
            </p:nvSpPr>
            <p:spPr>
              <a:xfrm>
                <a:off x="3560040" y="3474000"/>
                <a:ext cx="383040" cy="337680"/>
              </a:xfrm>
              <a:custGeom>
                <a:rect b="b" l="l" r="r" t="t"/>
                <a:pathLst>
                  <a:path extrusionOk="0" h="938" w="1064">
                    <a:moveTo>
                      <a:pt x="837" y="459"/>
                    </a:moveTo>
                    <a:cubicBezTo>
                      <a:pt x="780" y="459"/>
                      <a:pt x="734" y="413"/>
                      <a:pt x="734" y="355"/>
                    </a:cubicBezTo>
                    <a:cubicBezTo>
                      <a:pt x="734" y="298"/>
                      <a:pt x="780" y="252"/>
                      <a:pt x="837" y="252"/>
                    </a:cubicBezTo>
                    <a:cubicBezTo>
                      <a:pt x="895" y="252"/>
                      <a:pt x="941" y="298"/>
                      <a:pt x="941" y="355"/>
                    </a:cubicBezTo>
                    <a:cubicBezTo>
                      <a:pt x="941" y="413"/>
                      <a:pt x="895" y="459"/>
                      <a:pt x="837" y="459"/>
                    </a:cubicBezTo>
                    <a:moveTo>
                      <a:pt x="885" y="620"/>
                    </a:moveTo>
                    <a:lnTo>
                      <a:pt x="428" y="620"/>
                    </a:lnTo>
                    <a:cubicBezTo>
                      <a:pt x="411" y="620"/>
                      <a:pt x="397" y="606"/>
                      <a:pt x="397" y="589"/>
                    </a:cubicBezTo>
                    <a:cubicBezTo>
                      <a:pt x="397" y="573"/>
                      <a:pt x="411" y="559"/>
                      <a:pt x="428" y="559"/>
                    </a:cubicBezTo>
                    <a:lnTo>
                      <a:pt x="885" y="559"/>
                    </a:lnTo>
                    <a:cubicBezTo>
                      <a:pt x="902" y="559"/>
                      <a:pt x="916" y="573"/>
                      <a:pt x="916" y="589"/>
                    </a:cubicBezTo>
                    <a:cubicBezTo>
                      <a:pt x="916" y="606"/>
                      <a:pt x="902" y="620"/>
                      <a:pt x="885" y="620"/>
                    </a:cubicBezTo>
                    <a:moveTo>
                      <a:pt x="885" y="745"/>
                    </a:moveTo>
                    <a:lnTo>
                      <a:pt x="428" y="745"/>
                    </a:lnTo>
                    <a:cubicBezTo>
                      <a:pt x="411" y="745"/>
                      <a:pt x="397" y="731"/>
                      <a:pt x="397" y="714"/>
                    </a:cubicBezTo>
                    <a:cubicBezTo>
                      <a:pt x="397" y="697"/>
                      <a:pt x="411" y="683"/>
                      <a:pt x="428" y="683"/>
                    </a:cubicBezTo>
                    <a:lnTo>
                      <a:pt x="885" y="683"/>
                    </a:lnTo>
                    <a:cubicBezTo>
                      <a:pt x="902" y="683"/>
                      <a:pt x="916" y="697"/>
                      <a:pt x="916" y="714"/>
                    </a:cubicBezTo>
                    <a:cubicBezTo>
                      <a:pt x="916" y="731"/>
                      <a:pt x="902" y="745"/>
                      <a:pt x="885" y="745"/>
                    </a:cubicBezTo>
                    <a:moveTo>
                      <a:pt x="260" y="355"/>
                    </a:moveTo>
                    <a:cubicBezTo>
                      <a:pt x="260" y="298"/>
                      <a:pt x="307" y="252"/>
                      <a:pt x="364" y="252"/>
                    </a:cubicBezTo>
                    <a:cubicBezTo>
                      <a:pt x="421" y="252"/>
                      <a:pt x="468" y="298"/>
                      <a:pt x="468" y="355"/>
                    </a:cubicBezTo>
                    <a:cubicBezTo>
                      <a:pt x="468" y="413"/>
                      <a:pt x="421" y="459"/>
                      <a:pt x="364" y="459"/>
                    </a:cubicBezTo>
                    <a:cubicBezTo>
                      <a:pt x="307" y="459"/>
                      <a:pt x="260" y="413"/>
                      <a:pt x="260" y="355"/>
                    </a:cubicBezTo>
                    <a:moveTo>
                      <a:pt x="304" y="620"/>
                    </a:moveTo>
                    <a:lnTo>
                      <a:pt x="179" y="620"/>
                    </a:lnTo>
                    <a:cubicBezTo>
                      <a:pt x="162" y="620"/>
                      <a:pt x="148" y="606"/>
                      <a:pt x="148" y="589"/>
                    </a:cubicBezTo>
                    <a:cubicBezTo>
                      <a:pt x="148" y="573"/>
                      <a:pt x="162" y="559"/>
                      <a:pt x="179" y="559"/>
                    </a:cubicBezTo>
                    <a:lnTo>
                      <a:pt x="304" y="559"/>
                    </a:lnTo>
                    <a:cubicBezTo>
                      <a:pt x="321" y="559"/>
                      <a:pt x="335" y="573"/>
                      <a:pt x="335" y="589"/>
                    </a:cubicBezTo>
                    <a:cubicBezTo>
                      <a:pt x="335" y="606"/>
                      <a:pt x="321" y="620"/>
                      <a:pt x="304" y="620"/>
                    </a:cubicBezTo>
                    <a:moveTo>
                      <a:pt x="304" y="745"/>
                    </a:moveTo>
                    <a:lnTo>
                      <a:pt x="179" y="745"/>
                    </a:lnTo>
                    <a:cubicBezTo>
                      <a:pt x="162" y="745"/>
                      <a:pt x="148" y="731"/>
                      <a:pt x="148" y="714"/>
                    </a:cubicBezTo>
                    <a:cubicBezTo>
                      <a:pt x="148" y="697"/>
                      <a:pt x="162" y="683"/>
                      <a:pt x="179" y="683"/>
                    </a:cubicBezTo>
                    <a:lnTo>
                      <a:pt x="304" y="683"/>
                    </a:lnTo>
                    <a:cubicBezTo>
                      <a:pt x="321" y="683"/>
                      <a:pt x="335" y="697"/>
                      <a:pt x="335" y="714"/>
                    </a:cubicBezTo>
                    <a:cubicBezTo>
                      <a:pt x="335" y="731"/>
                      <a:pt x="321" y="745"/>
                      <a:pt x="304" y="745"/>
                    </a:cubicBezTo>
                    <a:moveTo>
                      <a:pt x="123" y="272"/>
                    </a:moveTo>
                    <a:cubicBezTo>
                      <a:pt x="123" y="261"/>
                      <a:pt x="132" y="252"/>
                      <a:pt x="144" y="252"/>
                    </a:cubicBezTo>
                    <a:lnTo>
                      <a:pt x="235" y="252"/>
                    </a:lnTo>
                    <a:cubicBezTo>
                      <a:pt x="247" y="252"/>
                      <a:pt x="256" y="261"/>
                      <a:pt x="256" y="272"/>
                    </a:cubicBezTo>
                    <a:cubicBezTo>
                      <a:pt x="256" y="284"/>
                      <a:pt x="247" y="293"/>
                      <a:pt x="235" y="293"/>
                    </a:cubicBezTo>
                    <a:lnTo>
                      <a:pt x="210" y="293"/>
                    </a:lnTo>
                    <a:lnTo>
                      <a:pt x="210" y="439"/>
                    </a:lnTo>
                    <a:cubicBezTo>
                      <a:pt x="210" y="450"/>
                      <a:pt x="201" y="459"/>
                      <a:pt x="189" y="459"/>
                    </a:cubicBezTo>
                    <a:cubicBezTo>
                      <a:pt x="178" y="459"/>
                      <a:pt x="169" y="450"/>
                      <a:pt x="169" y="439"/>
                    </a:cubicBezTo>
                    <a:lnTo>
                      <a:pt x="169" y="293"/>
                    </a:lnTo>
                    <a:lnTo>
                      <a:pt x="144" y="293"/>
                    </a:lnTo>
                    <a:cubicBezTo>
                      <a:pt x="132" y="293"/>
                      <a:pt x="123" y="284"/>
                      <a:pt x="123" y="272"/>
                    </a:cubicBezTo>
                    <a:moveTo>
                      <a:pt x="557" y="258"/>
                    </a:moveTo>
                    <a:cubicBezTo>
                      <a:pt x="561" y="254"/>
                      <a:pt x="566" y="252"/>
                      <a:pt x="572" y="252"/>
                    </a:cubicBezTo>
                    <a:lnTo>
                      <a:pt x="619" y="252"/>
                    </a:lnTo>
                    <a:cubicBezTo>
                      <a:pt x="671" y="252"/>
                      <a:pt x="707" y="293"/>
                      <a:pt x="707" y="355"/>
                    </a:cubicBezTo>
                    <a:cubicBezTo>
                      <a:pt x="707" y="415"/>
                      <a:pt x="670" y="458"/>
                      <a:pt x="620" y="459"/>
                    </a:cubicBezTo>
                    <a:cubicBezTo>
                      <a:pt x="607" y="459"/>
                      <a:pt x="573" y="459"/>
                      <a:pt x="572" y="459"/>
                    </a:cubicBezTo>
                    <a:lnTo>
                      <a:pt x="572" y="459"/>
                    </a:lnTo>
                    <a:cubicBezTo>
                      <a:pt x="566" y="459"/>
                      <a:pt x="561" y="457"/>
                      <a:pt x="557" y="453"/>
                    </a:cubicBezTo>
                    <a:cubicBezTo>
                      <a:pt x="553" y="449"/>
                      <a:pt x="551" y="444"/>
                      <a:pt x="551" y="439"/>
                    </a:cubicBezTo>
                    <a:cubicBezTo>
                      <a:pt x="551" y="438"/>
                      <a:pt x="551" y="272"/>
                      <a:pt x="551" y="272"/>
                    </a:cubicBezTo>
                    <a:cubicBezTo>
                      <a:pt x="551" y="267"/>
                      <a:pt x="553" y="262"/>
                      <a:pt x="557" y="258"/>
                    </a:cubicBezTo>
                    <a:moveTo>
                      <a:pt x="970" y="0"/>
                    </a:moveTo>
                    <a:lnTo>
                      <a:pt x="781" y="0"/>
                    </a:lnTo>
                    <a:lnTo>
                      <a:pt x="781" y="52"/>
                    </a:lnTo>
                    <a:cubicBezTo>
                      <a:pt x="781" y="104"/>
                      <a:pt x="739" y="146"/>
                      <a:pt x="688" y="146"/>
                    </a:cubicBezTo>
                    <a:lnTo>
                      <a:pt x="376" y="146"/>
                    </a:lnTo>
                    <a:cubicBezTo>
                      <a:pt x="325" y="146"/>
                      <a:pt x="283" y="104"/>
                      <a:pt x="283" y="52"/>
                    </a:cubicBezTo>
                    <a:lnTo>
                      <a:pt x="283" y="0"/>
                    </a:lnTo>
                    <a:lnTo>
                      <a:pt x="94" y="0"/>
                    </a:lnTo>
                    <a:cubicBezTo>
                      <a:pt x="42" y="0"/>
                      <a:pt x="0" y="42"/>
                      <a:pt x="0" y="94"/>
                    </a:cubicBezTo>
                    <a:lnTo>
                      <a:pt x="0" y="845"/>
                    </a:lnTo>
                    <a:cubicBezTo>
                      <a:pt x="0" y="896"/>
                      <a:pt x="42" y="938"/>
                      <a:pt x="94" y="938"/>
                    </a:cubicBezTo>
                    <a:lnTo>
                      <a:pt x="970" y="938"/>
                    </a:lnTo>
                    <a:cubicBezTo>
                      <a:pt x="1022" y="938"/>
                      <a:pt x="1064" y="896"/>
                      <a:pt x="1064" y="845"/>
                    </a:cubicBezTo>
                    <a:lnTo>
                      <a:pt x="1064" y="94"/>
                    </a:lnTo>
                    <a:cubicBezTo>
                      <a:pt x="1064" y="42"/>
                      <a:pt x="1022" y="0"/>
                      <a:pt x="9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44" name="Google Shape;444;p8"/>
          <p:cNvGrpSpPr/>
          <p:nvPr/>
        </p:nvGrpSpPr>
        <p:grpSpPr>
          <a:xfrm>
            <a:off x="4248234" y="203551"/>
            <a:ext cx="672000" cy="672000"/>
            <a:chOff x="4248234" y="203551"/>
            <a:chExt cx="672000" cy="672000"/>
          </a:xfrm>
        </p:grpSpPr>
        <p:sp>
          <p:nvSpPr>
            <p:cNvPr id="445" name="Google Shape;445;p8"/>
            <p:cNvSpPr/>
            <p:nvPr/>
          </p:nvSpPr>
          <p:spPr>
            <a:xfrm>
              <a:off x="4248234" y="203551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46" name="Google Shape;446;p8"/>
            <p:cNvGrpSpPr/>
            <p:nvPr/>
          </p:nvGrpSpPr>
          <p:grpSpPr>
            <a:xfrm>
              <a:off x="4382616" y="337914"/>
              <a:ext cx="403204" cy="403167"/>
              <a:chOff x="6927840" y="3436560"/>
              <a:chExt cx="367920" cy="367920"/>
            </a:xfrm>
          </p:grpSpPr>
          <p:sp>
            <p:nvSpPr>
              <p:cNvPr id="447" name="Google Shape;447;p8"/>
              <p:cNvSpPr/>
              <p:nvPr/>
            </p:nvSpPr>
            <p:spPr>
              <a:xfrm>
                <a:off x="6927840" y="3436560"/>
                <a:ext cx="194040" cy="194040"/>
              </a:xfrm>
              <a:custGeom>
                <a:rect b="b" l="l" r="r" t="t"/>
                <a:pathLst>
                  <a:path extrusionOk="0" h="539" w="539">
                    <a:moveTo>
                      <a:pt x="352" y="266"/>
                    </a:moveTo>
                    <a:cubicBezTo>
                      <a:pt x="362" y="266"/>
                      <a:pt x="371" y="275"/>
                      <a:pt x="371" y="286"/>
                    </a:cubicBezTo>
                    <a:cubicBezTo>
                      <a:pt x="371" y="297"/>
                      <a:pt x="362" y="306"/>
                      <a:pt x="352" y="306"/>
                    </a:cubicBezTo>
                    <a:lnTo>
                      <a:pt x="290" y="306"/>
                    </a:lnTo>
                    <a:lnTo>
                      <a:pt x="290" y="319"/>
                    </a:lnTo>
                    <a:lnTo>
                      <a:pt x="352" y="319"/>
                    </a:lnTo>
                    <a:cubicBezTo>
                      <a:pt x="362" y="319"/>
                      <a:pt x="371" y="328"/>
                      <a:pt x="371" y="339"/>
                    </a:cubicBezTo>
                    <a:cubicBezTo>
                      <a:pt x="371" y="350"/>
                      <a:pt x="362" y="359"/>
                      <a:pt x="352" y="359"/>
                    </a:cubicBezTo>
                    <a:lnTo>
                      <a:pt x="290" y="359"/>
                    </a:lnTo>
                    <a:lnTo>
                      <a:pt x="290" y="410"/>
                    </a:lnTo>
                    <a:cubicBezTo>
                      <a:pt x="290" y="421"/>
                      <a:pt x="281" y="429"/>
                      <a:pt x="270" y="429"/>
                    </a:cubicBezTo>
                    <a:lnTo>
                      <a:pt x="270" y="429"/>
                    </a:lnTo>
                    <a:cubicBezTo>
                      <a:pt x="259" y="429"/>
                      <a:pt x="250" y="420"/>
                      <a:pt x="250" y="409"/>
                    </a:cubicBezTo>
                    <a:lnTo>
                      <a:pt x="250" y="359"/>
                    </a:lnTo>
                    <a:lnTo>
                      <a:pt x="187" y="359"/>
                    </a:lnTo>
                    <a:cubicBezTo>
                      <a:pt x="176" y="359"/>
                      <a:pt x="168" y="350"/>
                      <a:pt x="168" y="339"/>
                    </a:cubicBezTo>
                    <a:cubicBezTo>
                      <a:pt x="168" y="328"/>
                      <a:pt x="176" y="319"/>
                      <a:pt x="187" y="319"/>
                    </a:cubicBezTo>
                    <a:lnTo>
                      <a:pt x="250" y="319"/>
                    </a:lnTo>
                    <a:lnTo>
                      <a:pt x="250" y="306"/>
                    </a:lnTo>
                    <a:lnTo>
                      <a:pt x="187" y="306"/>
                    </a:lnTo>
                    <a:cubicBezTo>
                      <a:pt x="176" y="306"/>
                      <a:pt x="168" y="297"/>
                      <a:pt x="168" y="286"/>
                    </a:cubicBezTo>
                    <a:cubicBezTo>
                      <a:pt x="168" y="275"/>
                      <a:pt x="176" y="266"/>
                      <a:pt x="187" y="266"/>
                    </a:cubicBezTo>
                    <a:lnTo>
                      <a:pt x="241" y="266"/>
                    </a:lnTo>
                    <a:lnTo>
                      <a:pt x="171" y="161"/>
                    </a:lnTo>
                    <a:cubicBezTo>
                      <a:pt x="165" y="152"/>
                      <a:pt x="167" y="139"/>
                      <a:pt x="176" y="133"/>
                    </a:cubicBezTo>
                    <a:cubicBezTo>
                      <a:pt x="185" y="127"/>
                      <a:pt x="198" y="129"/>
                      <a:pt x="204" y="139"/>
                    </a:cubicBezTo>
                    <a:lnTo>
                      <a:pt x="270" y="239"/>
                    </a:lnTo>
                    <a:lnTo>
                      <a:pt x="336" y="139"/>
                    </a:lnTo>
                    <a:cubicBezTo>
                      <a:pt x="342" y="130"/>
                      <a:pt x="353" y="128"/>
                      <a:pt x="363" y="134"/>
                    </a:cubicBezTo>
                    <a:cubicBezTo>
                      <a:pt x="372" y="140"/>
                      <a:pt x="374" y="152"/>
                      <a:pt x="368" y="161"/>
                    </a:cubicBezTo>
                    <a:lnTo>
                      <a:pt x="300" y="266"/>
                    </a:lnTo>
                    <a:lnTo>
                      <a:pt x="352" y="266"/>
                    </a:lnTo>
                    <a:moveTo>
                      <a:pt x="270" y="0"/>
                    </a:moveTo>
                    <a:cubicBezTo>
                      <a:pt x="121" y="0"/>
                      <a:pt x="0" y="121"/>
                      <a:pt x="0" y="270"/>
                    </a:cubicBezTo>
                    <a:cubicBezTo>
                      <a:pt x="0" y="418"/>
                      <a:pt x="121" y="539"/>
                      <a:pt x="270" y="539"/>
                    </a:cubicBezTo>
                    <a:cubicBezTo>
                      <a:pt x="418" y="539"/>
                      <a:pt x="539" y="418"/>
                      <a:pt x="539" y="270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7205400" y="3713400"/>
                <a:ext cx="10440" cy="29520"/>
              </a:xfrm>
              <a:custGeom>
                <a:rect b="b" l="l" r="r" t="t"/>
                <a:pathLst>
                  <a:path extrusionOk="0" h="82" w="29">
                    <a:moveTo>
                      <a:pt x="1" y="1"/>
                    </a:moveTo>
                    <a:cubicBezTo>
                      <a:pt x="0" y="0"/>
                      <a:pt x="0" y="0"/>
                      <a:pt x="0" y="0"/>
                    </a:cubicBezTo>
                    <a:lnTo>
                      <a:pt x="0" y="82"/>
                    </a:lnTo>
                    <a:cubicBezTo>
                      <a:pt x="16" y="75"/>
                      <a:pt x="26" y="60"/>
                      <a:pt x="28" y="46"/>
                    </a:cubicBezTo>
                    <a:cubicBezTo>
                      <a:pt x="29" y="38"/>
                      <a:pt x="31" y="11"/>
                      <a:pt x="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9" name="Google Shape;449;p8"/>
              <p:cNvSpPr/>
              <p:nvPr/>
            </p:nvSpPr>
            <p:spPr>
              <a:xfrm>
                <a:off x="7184520" y="3671280"/>
                <a:ext cx="6480" cy="20520"/>
              </a:xfrm>
              <a:custGeom>
                <a:rect b="b" l="l" r="r" t="t"/>
                <a:pathLst>
                  <a:path extrusionOk="0" h="57" w="18">
                    <a:moveTo>
                      <a:pt x="0" y="25"/>
                    </a:moveTo>
                    <a:cubicBezTo>
                      <a:pt x="-2" y="35"/>
                      <a:pt x="1" y="45"/>
                      <a:pt x="7" y="50"/>
                    </a:cubicBezTo>
                    <a:cubicBezTo>
                      <a:pt x="10" y="52"/>
                      <a:pt x="14" y="54"/>
                      <a:pt x="18" y="57"/>
                    </a:cubicBezTo>
                    <a:lnTo>
                      <a:pt x="18" y="0"/>
                    </a:lnTo>
                    <a:cubicBezTo>
                      <a:pt x="7" y="5"/>
                      <a:pt x="2" y="16"/>
                      <a:pt x="0" y="2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0" name="Google Shape;450;p8"/>
              <p:cNvSpPr/>
              <p:nvPr/>
            </p:nvSpPr>
            <p:spPr>
              <a:xfrm>
                <a:off x="7101720" y="3610440"/>
                <a:ext cx="194040" cy="194040"/>
              </a:xfrm>
              <a:custGeom>
                <a:rect b="b" l="l" r="r" t="t"/>
                <a:pathLst>
                  <a:path extrusionOk="0" h="539" w="539">
                    <a:moveTo>
                      <a:pt x="356" y="338"/>
                    </a:moveTo>
                    <a:cubicBezTo>
                      <a:pt x="350" y="370"/>
                      <a:pt x="326" y="402"/>
                      <a:pt x="288" y="410"/>
                    </a:cubicBezTo>
                    <a:lnTo>
                      <a:pt x="288" y="429"/>
                    </a:lnTo>
                    <a:cubicBezTo>
                      <a:pt x="288" y="440"/>
                      <a:pt x="279" y="449"/>
                      <a:pt x="268" y="449"/>
                    </a:cubicBezTo>
                    <a:cubicBezTo>
                      <a:pt x="257" y="449"/>
                      <a:pt x="248" y="440"/>
                      <a:pt x="248" y="429"/>
                    </a:cubicBezTo>
                    <a:lnTo>
                      <a:pt x="248" y="412"/>
                    </a:lnTo>
                    <a:cubicBezTo>
                      <a:pt x="229" y="411"/>
                      <a:pt x="213" y="406"/>
                      <a:pt x="191" y="392"/>
                    </a:cubicBezTo>
                    <a:cubicBezTo>
                      <a:pt x="182" y="386"/>
                      <a:pt x="179" y="373"/>
                      <a:pt x="185" y="364"/>
                    </a:cubicBezTo>
                    <a:cubicBezTo>
                      <a:pt x="192" y="355"/>
                      <a:pt x="204" y="352"/>
                      <a:pt x="213" y="358"/>
                    </a:cubicBezTo>
                    <a:cubicBezTo>
                      <a:pt x="227" y="367"/>
                      <a:pt x="236" y="371"/>
                      <a:pt x="248" y="372"/>
                    </a:cubicBezTo>
                    <a:lnTo>
                      <a:pt x="248" y="271"/>
                    </a:lnTo>
                    <a:cubicBezTo>
                      <a:pt x="233" y="264"/>
                      <a:pt x="221" y="257"/>
                      <a:pt x="212" y="250"/>
                    </a:cubicBezTo>
                    <a:cubicBezTo>
                      <a:pt x="194" y="236"/>
                      <a:pt x="186" y="211"/>
                      <a:pt x="191" y="186"/>
                    </a:cubicBezTo>
                    <a:cubicBezTo>
                      <a:pt x="196" y="159"/>
                      <a:pt x="216" y="136"/>
                      <a:pt x="242" y="128"/>
                    </a:cubicBezTo>
                    <a:cubicBezTo>
                      <a:pt x="244" y="128"/>
                      <a:pt x="246" y="127"/>
                      <a:pt x="248" y="127"/>
                    </a:cubicBezTo>
                    <a:lnTo>
                      <a:pt x="248" y="110"/>
                    </a:lnTo>
                    <a:cubicBezTo>
                      <a:pt x="248" y="99"/>
                      <a:pt x="257" y="90"/>
                      <a:pt x="268" y="90"/>
                    </a:cubicBezTo>
                    <a:cubicBezTo>
                      <a:pt x="279" y="90"/>
                      <a:pt x="288" y="99"/>
                      <a:pt x="288" y="110"/>
                    </a:cubicBezTo>
                    <a:lnTo>
                      <a:pt x="288" y="124"/>
                    </a:lnTo>
                    <a:cubicBezTo>
                      <a:pt x="311" y="128"/>
                      <a:pt x="326" y="139"/>
                      <a:pt x="334" y="147"/>
                    </a:cubicBezTo>
                    <a:cubicBezTo>
                      <a:pt x="341" y="156"/>
                      <a:pt x="340" y="168"/>
                      <a:pt x="332" y="176"/>
                    </a:cubicBezTo>
                    <a:cubicBezTo>
                      <a:pt x="324" y="183"/>
                      <a:pt x="311" y="182"/>
                      <a:pt x="304" y="174"/>
                    </a:cubicBezTo>
                    <a:cubicBezTo>
                      <a:pt x="304" y="173"/>
                      <a:pt x="298" y="168"/>
                      <a:pt x="288" y="165"/>
                    </a:cubicBezTo>
                    <a:lnTo>
                      <a:pt x="288" y="244"/>
                    </a:lnTo>
                    <a:cubicBezTo>
                      <a:pt x="293" y="246"/>
                      <a:pt x="297" y="247"/>
                      <a:pt x="302" y="249"/>
                    </a:cubicBezTo>
                    <a:cubicBezTo>
                      <a:pt x="341" y="263"/>
                      <a:pt x="362" y="298"/>
                      <a:pt x="356" y="338"/>
                    </a:cubicBezTo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418"/>
                      <a:pt x="121" y="539"/>
                      <a:pt x="269" y="539"/>
                    </a:cubicBezTo>
                    <a:cubicBezTo>
                      <a:pt x="418" y="539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6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6963840" y="3660840"/>
                <a:ext cx="114840" cy="93240"/>
              </a:xfrm>
              <a:custGeom>
                <a:rect b="b" l="l" r="r" t="t"/>
                <a:pathLst>
                  <a:path extrusionOk="0" h="259" w="319">
                    <a:moveTo>
                      <a:pt x="289" y="199"/>
                    </a:moveTo>
                    <a:lnTo>
                      <a:pt x="150" y="199"/>
                    </a:lnTo>
                    <a:cubicBezTo>
                      <a:pt x="133" y="199"/>
                      <a:pt x="120" y="186"/>
                      <a:pt x="120" y="169"/>
                    </a:cubicBezTo>
                    <a:lnTo>
                      <a:pt x="120" y="102"/>
                    </a:lnTo>
                    <a:lnTo>
                      <a:pt x="129" y="110"/>
                    </a:lnTo>
                    <a:cubicBezTo>
                      <a:pt x="140" y="122"/>
                      <a:pt x="159" y="122"/>
                      <a:pt x="171" y="110"/>
                    </a:cubicBezTo>
                    <a:cubicBezTo>
                      <a:pt x="183" y="99"/>
                      <a:pt x="183" y="80"/>
                      <a:pt x="171" y="68"/>
                    </a:cubicBezTo>
                    <a:lnTo>
                      <a:pt x="111" y="9"/>
                    </a:lnTo>
                    <a:cubicBezTo>
                      <a:pt x="100" y="-3"/>
                      <a:pt x="81" y="-3"/>
                      <a:pt x="69" y="9"/>
                    </a:cubicBezTo>
                    <a:lnTo>
                      <a:pt x="9" y="68"/>
                    </a:lnTo>
                    <a:cubicBezTo>
                      <a:pt x="-3" y="80"/>
                      <a:pt x="-3" y="99"/>
                      <a:pt x="9" y="110"/>
                    </a:cubicBezTo>
                    <a:cubicBezTo>
                      <a:pt x="21" y="122"/>
                      <a:pt x="40" y="122"/>
                      <a:pt x="51" y="110"/>
                    </a:cubicBezTo>
                    <a:lnTo>
                      <a:pt x="60" y="102"/>
                    </a:lnTo>
                    <a:lnTo>
                      <a:pt x="60" y="169"/>
                    </a:lnTo>
                    <a:cubicBezTo>
                      <a:pt x="60" y="219"/>
                      <a:pt x="100" y="259"/>
                      <a:pt x="150" y="259"/>
                    </a:cubicBezTo>
                    <a:lnTo>
                      <a:pt x="289" y="259"/>
                    </a:lnTo>
                    <a:cubicBezTo>
                      <a:pt x="305" y="259"/>
                      <a:pt x="319" y="246"/>
                      <a:pt x="319" y="229"/>
                    </a:cubicBezTo>
                    <a:cubicBezTo>
                      <a:pt x="319" y="212"/>
                      <a:pt x="305" y="199"/>
                      <a:pt x="289" y="19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7144920" y="3486960"/>
                <a:ext cx="115200" cy="93240"/>
              </a:xfrm>
              <a:custGeom>
                <a:rect b="b" l="l" r="r" t="t"/>
                <a:pathLst>
                  <a:path extrusionOk="0" h="259" w="320">
                    <a:moveTo>
                      <a:pt x="30" y="60"/>
                    </a:moveTo>
                    <a:lnTo>
                      <a:pt x="169" y="60"/>
                    </a:lnTo>
                    <a:cubicBezTo>
                      <a:pt x="186" y="60"/>
                      <a:pt x="199" y="73"/>
                      <a:pt x="199" y="90"/>
                    </a:cubicBezTo>
                    <a:lnTo>
                      <a:pt x="199" y="157"/>
                    </a:lnTo>
                    <a:lnTo>
                      <a:pt x="191" y="148"/>
                    </a:lnTo>
                    <a:cubicBezTo>
                      <a:pt x="179" y="137"/>
                      <a:pt x="160" y="137"/>
                      <a:pt x="148" y="148"/>
                    </a:cubicBezTo>
                    <a:cubicBezTo>
                      <a:pt x="137" y="160"/>
                      <a:pt x="137" y="179"/>
                      <a:pt x="148" y="191"/>
                    </a:cubicBezTo>
                    <a:lnTo>
                      <a:pt x="208" y="251"/>
                    </a:lnTo>
                    <a:cubicBezTo>
                      <a:pt x="220" y="262"/>
                      <a:pt x="239" y="262"/>
                      <a:pt x="251" y="251"/>
                    </a:cubicBezTo>
                    <a:lnTo>
                      <a:pt x="311" y="191"/>
                    </a:lnTo>
                    <a:cubicBezTo>
                      <a:pt x="322" y="179"/>
                      <a:pt x="322" y="160"/>
                      <a:pt x="311" y="148"/>
                    </a:cubicBezTo>
                    <a:cubicBezTo>
                      <a:pt x="299" y="137"/>
                      <a:pt x="280" y="137"/>
                      <a:pt x="268" y="148"/>
                    </a:cubicBezTo>
                    <a:lnTo>
                      <a:pt x="259" y="157"/>
                    </a:lnTo>
                    <a:lnTo>
                      <a:pt x="259" y="90"/>
                    </a:lnTo>
                    <a:cubicBezTo>
                      <a:pt x="259" y="40"/>
                      <a:pt x="219" y="0"/>
                      <a:pt x="169" y="0"/>
                    </a:cubicBezTo>
                    <a:lnTo>
                      <a:pt x="30" y="0"/>
                    </a:lnTo>
                    <a:cubicBezTo>
                      <a:pt x="13" y="0"/>
                      <a:pt x="0" y="13"/>
                      <a:pt x="0" y="30"/>
                    </a:cubicBezTo>
                    <a:cubicBezTo>
                      <a:pt x="0" y="46"/>
                      <a:pt x="13" y="60"/>
                      <a:pt x="30" y="6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53" name="Google Shape;453;p8"/>
          <p:cNvGrpSpPr/>
          <p:nvPr/>
        </p:nvGrpSpPr>
        <p:grpSpPr>
          <a:xfrm>
            <a:off x="8103079" y="2235738"/>
            <a:ext cx="672000" cy="672000"/>
            <a:chOff x="8103079" y="2235738"/>
            <a:chExt cx="672000" cy="672000"/>
          </a:xfrm>
        </p:grpSpPr>
        <p:sp>
          <p:nvSpPr>
            <p:cNvPr id="454" name="Google Shape;454;p8"/>
            <p:cNvSpPr/>
            <p:nvPr/>
          </p:nvSpPr>
          <p:spPr>
            <a:xfrm>
              <a:off x="8103079" y="2235738"/>
              <a:ext cx="672000" cy="672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455" name="Google Shape;455;p8"/>
            <p:cNvGrpSpPr/>
            <p:nvPr/>
          </p:nvGrpSpPr>
          <p:grpSpPr>
            <a:xfrm>
              <a:off x="8237485" y="2394601"/>
              <a:ext cx="403180" cy="354186"/>
              <a:chOff x="7777080" y="4156920"/>
              <a:chExt cx="426600" cy="374760"/>
            </a:xfrm>
          </p:grpSpPr>
          <p:sp>
            <p:nvSpPr>
              <p:cNvPr id="456" name="Google Shape;456;p8"/>
              <p:cNvSpPr/>
              <p:nvPr/>
            </p:nvSpPr>
            <p:spPr>
              <a:xfrm>
                <a:off x="7777080" y="4481640"/>
                <a:ext cx="426600" cy="50040"/>
              </a:xfrm>
              <a:custGeom>
                <a:rect b="b" l="l" r="r" t="t"/>
                <a:pathLst>
                  <a:path extrusionOk="0" h="139" w="1185">
                    <a:moveTo>
                      <a:pt x="0" y="0"/>
                    </a:moveTo>
                    <a:lnTo>
                      <a:pt x="0" y="35"/>
                    </a:lnTo>
                    <a:cubicBezTo>
                      <a:pt x="0" y="92"/>
                      <a:pt x="47" y="139"/>
                      <a:pt x="104" y="139"/>
                    </a:cubicBezTo>
                    <a:lnTo>
                      <a:pt x="1081" y="139"/>
                    </a:lnTo>
                    <a:cubicBezTo>
                      <a:pt x="1138" y="139"/>
                      <a:pt x="1185" y="92"/>
                      <a:pt x="1185" y="35"/>
                    </a:cubicBezTo>
                    <a:lnTo>
                      <a:pt x="118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5025" lIns="90000" spcFirstLastPara="1" rIns="90000" wrap="square" tIns="5025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7" name="Google Shape;457;p8"/>
              <p:cNvSpPr/>
              <p:nvPr/>
            </p:nvSpPr>
            <p:spPr>
              <a:xfrm>
                <a:off x="7781040" y="4415040"/>
                <a:ext cx="418680" cy="41760"/>
              </a:xfrm>
              <a:custGeom>
                <a:rect b="b" l="l" r="r" t="t"/>
                <a:pathLst>
                  <a:path extrusionOk="0" h="116" w="1163">
                    <a:moveTo>
                      <a:pt x="1120" y="0"/>
                    </a:moveTo>
                    <a:lnTo>
                      <a:pt x="43" y="0"/>
                    </a:lnTo>
                    <a:lnTo>
                      <a:pt x="0" y="116"/>
                    </a:lnTo>
                    <a:lnTo>
                      <a:pt x="1163" y="116"/>
                    </a:lnTo>
                    <a:lnTo>
                      <a:pt x="112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8" name="Google Shape;458;p8"/>
              <p:cNvSpPr/>
              <p:nvPr/>
            </p:nvSpPr>
            <p:spPr>
              <a:xfrm>
                <a:off x="8051760" y="4227840"/>
                <a:ext cx="35640" cy="28440"/>
              </a:xfrm>
              <a:custGeom>
                <a:rect b="b" l="l" r="r" t="t"/>
                <a:pathLst>
                  <a:path extrusionOk="0" h="79" w="99">
                    <a:moveTo>
                      <a:pt x="59" y="79"/>
                    </a:moveTo>
                    <a:cubicBezTo>
                      <a:pt x="81" y="79"/>
                      <a:pt x="99" y="61"/>
                      <a:pt x="99" y="39"/>
                    </a:cubicBezTo>
                    <a:cubicBezTo>
                      <a:pt x="99" y="17"/>
                      <a:pt x="81" y="0"/>
                      <a:pt x="59" y="0"/>
                    </a:cubicBezTo>
                    <a:lnTo>
                      <a:pt x="0" y="0"/>
                    </a:lnTo>
                    <a:lnTo>
                      <a:pt x="0" y="79"/>
                    </a:lnTo>
                    <a:cubicBezTo>
                      <a:pt x="0" y="79"/>
                      <a:pt x="52" y="79"/>
                      <a:pt x="59" y="79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59" name="Google Shape;459;p8"/>
              <p:cNvSpPr/>
              <p:nvPr/>
            </p:nvSpPr>
            <p:spPr>
              <a:xfrm>
                <a:off x="7802280" y="4156920"/>
                <a:ext cx="376200" cy="233280"/>
              </a:xfrm>
              <a:custGeom>
                <a:rect b="b" l="l" r="r" t="t"/>
                <a:pathLst>
                  <a:path extrusionOk="0" h="648" w="1045">
                    <a:moveTo>
                      <a:pt x="769" y="520"/>
                    </a:moveTo>
                    <a:cubicBezTo>
                      <a:pt x="745" y="520"/>
                      <a:pt x="659" y="520"/>
                      <a:pt x="658" y="520"/>
                    </a:cubicBezTo>
                    <a:lnTo>
                      <a:pt x="658" y="520"/>
                    </a:lnTo>
                    <a:cubicBezTo>
                      <a:pt x="649" y="520"/>
                      <a:pt x="640" y="517"/>
                      <a:pt x="634" y="510"/>
                    </a:cubicBezTo>
                    <a:cubicBezTo>
                      <a:pt x="627" y="504"/>
                      <a:pt x="623" y="495"/>
                      <a:pt x="623" y="486"/>
                    </a:cubicBezTo>
                    <a:lnTo>
                      <a:pt x="623" y="162"/>
                    </a:lnTo>
                    <a:cubicBezTo>
                      <a:pt x="623" y="143"/>
                      <a:pt x="639" y="127"/>
                      <a:pt x="658" y="127"/>
                    </a:cubicBezTo>
                    <a:lnTo>
                      <a:pt x="752" y="127"/>
                    </a:lnTo>
                    <a:cubicBezTo>
                      <a:pt x="812" y="127"/>
                      <a:pt x="861" y="176"/>
                      <a:pt x="861" y="236"/>
                    </a:cubicBezTo>
                    <a:cubicBezTo>
                      <a:pt x="861" y="260"/>
                      <a:pt x="854" y="282"/>
                      <a:pt x="841" y="300"/>
                    </a:cubicBezTo>
                    <a:cubicBezTo>
                      <a:pt x="871" y="322"/>
                      <a:pt x="890" y="358"/>
                      <a:pt x="890" y="398"/>
                    </a:cubicBezTo>
                    <a:cubicBezTo>
                      <a:pt x="890" y="465"/>
                      <a:pt x="836" y="520"/>
                      <a:pt x="769" y="520"/>
                    </a:cubicBezTo>
                    <a:moveTo>
                      <a:pt x="488" y="486"/>
                    </a:moveTo>
                    <a:cubicBezTo>
                      <a:pt x="488" y="505"/>
                      <a:pt x="472" y="520"/>
                      <a:pt x="453" y="520"/>
                    </a:cubicBezTo>
                    <a:lnTo>
                      <a:pt x="175" y="520"/>
                    </a:lnTo>
                    <a:cubicBezTo>
                      <a:pt x="156" y="520"/>
                      <a:pt x="141" y="505"/>
                      <a:pt x="141" y="486"/>
                    </a:cubicBezTo>
                    <a:lnTo>
                      <a:pt x="141" y="439"/>
                    </a:lnTo>
                    <a:cubicBezTo>
                      <a:pt x="141" y="377"/>
                      <a:pt x="174" y="322"/>
                      <a:pt x="224" y="291"/>
                    </a:cubicBezTo>
                    <a:cubicBezTo>
                      <a:pt x="208" y="272"/>
                      <a:pt x="199" y="247"/>
                      <a:pt x="199" y="220"/>
                    </a:cubicBezTo>
                    <a:cubicBezTo>
                      <a:pt x="199" y="156"/>
                      <a:pt x="250" y="104"/>
                      <a:pt x="314" y="104"/>
                    </a:cubicBezTo>
                    <a:cubicBezTo>
                      <a:pt x="378" y="104"/>
                      <a:pt x="430" y="156"/>
                      <a:pt x="430" y="220"/>
                    </a:cubicBezTo>
                    <a:cubicBezTo>
                      <a:pt x="430" y="247"/>
                      <a:pt x="421" y="272"/>
                      <a:pt x="405" y="291"/>
                    </a:cubicBezTo>
                    <a:cubicBezTo>
                      <a:pt x="455" y="322"/>
                      <a:pt x="488" y="377"/>
                      <a:pt x="488" y="439"/>
                    </a:cubicBezTo>
                    <a:lnTo>
                      <a:pt x="488" y="486"/>
                    </a:lnTo>
                    <a:moveTo>
                      <a:pt x="1045" y="104"/>
                    </a:moveTo>
                    <a:cubicBezTo>
                      <a:pt x="1045" y="47"/>
                      <a:pt x="999" y="0"/>
                      <a:pt x="941" y="0"/>
                    </a:cubicBezTo>
                    <a:lnTo>
                      <a:pt x="104" y="0"/>
                    </a:lnTo>
                    <a:cubicBezTo>
                      <a:pt x="46" y="0"/>
                      <a:pt x="0" y="47"/>
                      <a:pt x="0" y="104"/>
                    </a:cubicBezTo>
                    <a:lnTo>
                      <a:pt x="0" y="648"/>
                    </a:lnTo>
                    <a:lnTo>
                      <a:pt x="1045" y="648"/>
                    </a:lnTo>
                    <a:lnTo>
                      <a:pt x="1045" y="104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45000" lIns="90000" spcFirstLastPara="1" rIns="90000" wrap="square" tIns="450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0" name="Google Shape;460;p8"/>
              <p:cNvSpPr/>
              <p:nvPr/>
            </p:nvSpPr>
            <p:spPr>
              <a:xfrm>
                <a:off x="7898760" y="4219200"/>
                <a:ext cx="33480" cy="33480"/>
              </a:xfrm>
              <a:custGeom>
                <a:rect b="b" l="l" r="r" t="t"/>
                <a:pathLst>
                  <a:path extrusionOk="0" h="93" w="93">
                    <a:moveTo>
                      <a:pt x="93" y="47"/>
                    </a:moveTo>
                    <a:cubicBezTo>
                      <a:pt x="93" y="72"/>
                      <a:pt x="72" y="93"/>
                      <a:pt x="46" y="93"/>
                    </a:cubicBezTo>
                    <a:cubicBezTo>
                      <a:pt x="21" y="93"/>
                      <a:pt x="0" y="72"/>
                      <a:pt x="0" y="47"/>
                    </a:cubicBezTo>
                    <a:cubicBezTo>
                      <a:pt x="0" y="21"/>
                      <a:pt x="21" y="0"/>
                      <a:pt x="46" y="0"/>
                    </a:cubicBezTo>
                    <a:cubicBezTo>
                      <a:pt x="72" y="0"/>
                      <a:pt x="93" y="21"/>
                      <a:pt x="93" y="4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1" name="Google Shape;461;p8"/>
              <p:cNvSpPr/>
              <p:nvPr/>
            </p:nvSpPr>
            <p:spPr>
              <a:xfrm>
                <a:off x="7877880" y="4277520"/>
                <a:ext cx="74880" cy="41760"/>
              </a:xfrm>
              <a:custGeom>
                <a:rect b="b" l="l" r="r" t="t"/>
                <a:pathLst>
                  <a:path extrusionOk="0" h="116" w="208">
                    <a:moveTo>
                      <a:pt x="104" y="0"/>
                    </a:moveTo>
                    <a:cubicBezTo>
                      <a:pt x="47" y="0"/>
                      <a:pt x="0" y="47"/>
                      <a:pt x="0" y="104"/>
                    </a:cubicBezTo>
                    <a:lnTo>
                      <a:pt x="0" y="116"/>
                    </a:lnTo>
                    <a:lnTo>
                      <a:pt x="208" y="116"/>
                    </a:lnTo>
                    <a:lnTo>
                      <a:pt x="208" y="104"/>
                    </a:lnTo>
                    <a:cubicBezTo>
                      <a:pt x="208" y="47"/>
                      <a:pt x="162" y="0"/>
                      <a:pt x="10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2" name="Google Shape;462;p8"/>
              <p:cNvSpPr/>
              <p:nvPr/>
            </p:nvSpPr>
            <p:spPr>
              <a:xfrm>
                <a:off x="8051760" y="4281480"/>
                <a:ext cx="46080" cy="37800"/>
              </a:xfrm>
              <a:custGeom>
                <a:rect b="b" l="l" r="r" t="t"/>
                <a:pathLst>
                  <a:path extrusionOk="0" h="105" w="128">
                    <a:moveTo>
                      <a:pt x="76" y="0"/>
                    </a:moveTo>
                    <a:cubicBezTo>
                      <a:pt x="76" y="0"/>
                      <a:pt x="8" y="0"/>
                      <a:pt x="0" y="0"/>
                    </a:cubicBezTo>
                    <a:lnTo>
                      <a:pt x="0" y="105"/>
                    </a:lnTo>
                    <a:cubicBezTo>
                      <a:pt x="27" y="105"/>
                      <a:pt x="62" y="105"/>
                      <a:pt x="76" y="105"/>
                    </a:cubicBezTo>
                    <a:cubicBezTo>
                      <a:pt x="104" y="105"/>
                      <a:pt x="128" y="81"/>
                      <a:pt x="128" y="52"/>
                    </a:cubicBezTo>
                    <a:cubicBezTo>
                      <a:pt x="128" y="23"/>
                      <a:pt x="104" y="0"/>
                      <a:pt x="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1" anchor="ctr" bIns="0" lIns="90000" spcFirstLastPara="1" rIns="90000" wrap="square" tIns="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sz="180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63" name="Google Shape;463;p8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5" name="Google Shape;465;p9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466" name="Google Shape;466;p9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467" name="Google Shape;467;p9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8" name="Google Shape;468;p9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69" name="Google Shape;469;p9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0" name="Google Shape;470;p9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1" name="Google Shape;471;p9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2" name="Google Shape;472;p9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3" name="Google Shape;473;p9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4" name="Google Shape;474;p9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5" name="Google Shape;475;p9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6" name="Google Shape;476;p9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7" name="Google Shape;477;p9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8" name="Google Shape;478;p9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79" name="Google Shape;479;p9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0" name="Google Shape;480;p9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1" name="Google Shape;481;p9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2" name="Google Shape;482;p9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3" name="Google Shape;483;p9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4" name="Google Shape;484;p9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5" name="Google Shape;485;p9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6" name="Google Shape;486;p9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7" name="Google Shape;487;p9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8" name="Google Shape;488;p9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89" name="Google Shape;489;p9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0" name="Google Shape;490;p9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1" name="Google Shape;491;p9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2" name="Google Shape;492;p9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3" name="Google Shape;493;p9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4" name="Google Shape;494;p9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5" name="Google Shape;495;p9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496" name="Google Shape;496;p9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497" name="Google Shape;497;p9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8" name="Google Shape;498;p9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99" name="Google Shape;499;p9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0" name="Google Shape;500;p9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1" name="Google Shape;501;p9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2" name="Google Shape;502;p9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3" name="Google Shape;503;p9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4" name="Google Shape;504;p9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5" name="Google Shape;505;p9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6" name="Google Shape;506;p9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7" name="Google Shape;507;p9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8" name="Google Shape;508;p9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09" name="Google Shape;509;p9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0" name="Google Shape;510;p9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1" name="Google Shape;511;p9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12" name="Google Shape;512;p9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13" name="Google Shape;513;p9"/>
          <p:cNvSpPr txBox="1"/>
          <p:nvPr>
            <p:ph idx="1" type="body"/>
          </p:nvPr>
        </p:nvSpPr>
        <p:spPr>
          <a:xfrm>
            <a:off x="720000" y="1570575"/>
            <a:ext cx="4047000" cy="21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-"/>
              <a:defRPr/>
            </a:lvl1pPr>
            <a:lvl2pPr indent="-279400" lvl="1" marL="914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indent="-279400" lvl="2" marL="1371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indent="-279400" lvl="3" marL="1828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indent="-266700" lvl="8" marL="411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514" name="Google Shape;514;p9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5" name="Google Shape;515;p9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0"/>
          <p:cNvGrpSpPr/>
          <p:nvPr/>
        </p:nvGrpSpPr>
        <p:grpSpPr>
          <a:xfrm>
            <a:off x="-87450" y="-58650"/>
            <a:ext cx="9318900" cy="5260800"/>
            <a:chOff x="-87450" y="-58650"/>
            <a:chExt cx="9318900" cy="5260800"/>
          </a:xfrm>
        </p:grpSpPr>
        <p:grpSp>
          <p:nvGrpSpPr>
            <p:cNvPr id="518" name="Google Shape;518;p10"/>
            <p:cNvGrpSpPr/>
            <p:nvPr/>
          </p:nvGrpSpPr>
          <p:grpSpPr>
            <a:xfrm>
              <a:off x="129563" y="-58650"/>
              <a:ext cx="8884875" cy="5260800"/>
              <a:chOff x="129563" y="-58650"/>
              <a:chExt cx="8884875" cy="5260800"/>
            </a:xfrm>
          </p:grpSpPr>
          <p:cxnSp>
            <p:nvCxnSpPr>
              <p:cNvPr id="519" name="Google Shape;519;p10"/>
              <p:cNvCxnSpPr/>
              <p:nvPr/>
            </p:nvCxnSpPr>
            <p:spPr>
              <a:xfrm>
                <a:off x="12956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0" name="Google Shape;520;p10"/>
              <p:cNvCxnSpPr/>
              <p:nvPr/>
            </p:nvCxnSpPr>
            <p:spPr>
              <a:xfrm>
                <a:off x="44687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1" name="Google Shape;521;p10"/>
              <p:cNvCxnSpPr/>
              <p:nvPr/>
            </p:nvCxnSpPr>
            <p:spPr>
              <a:xfrm>
                <a:off x="76419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2" name="Google Shape;522;p10"/>
              <p:cNvCxnSpPr/>
              <p:nvPr/>
            </p:nvCxnSpPr>
            <p:spPr>
              <a:xfrm>
                <a:off x="108151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3" name="Google Shape;523;p10"/>
              <p:cNvCxnSpPr/>
              <p:nvPr/>
            </p:nvCxnSpPr>
            <p:spPr>
              <a:xfrm>
                <a:off x="139883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4" name="Google Shape;524;p10"/>
              <p:cNvCxnSpPr/>
              <p:nvPr/>
            </p:nvCxnSpPr>
            <p:spPr>
              <a:xfrm>
                <a:off x="171614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5" name="Google Shape;525;p10"/>
              <p:cNvCxnSpPr/>
              <p:nvPr/>
            </p:nvCxnSpPr>
            <p:spPr>
              <a:xfrm>
                <a:off x="203346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6" name="Google Shape;526;p10"/>
              <p:cNvCxnSpPr/>
              <p:nvPr/>
            </p:nvCxnSpPr>
            <p:spPr>
              <a:xfrm>
                <a:off x="235078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7" name="Google Shape;527;p10"/>
              <p:cNvCxnSpPr/>
              <p:nvPr/>
            </p:nvCxnSpPr>
            <p:spPr>
              <a:xfrm>
                <a:off x="266809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8" name="Google Shape;528;p10"/>
              <p:cNvCxnSpPr/>
              <p:nvPr/>
            </p:nvCxnSpPr>
            <p:spPr>
              <a:xfrm>
                <a:off x="298541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29" name="Google Shape;529;p10"/>
              <p:cNvCxnSpPr/>
              <p:nvPr/>
            </p:nvCxnSpPr>
            <p:spPr>
              <a:xfrm>
                <a:off x="330273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0" name="Google Shape;530;p10"/>
              <p:cNvCxnSpPr/>
              <p:nvPr/>
            </p:nvCxnSpPr>
            <p:spPr>
              <a:xfrm>
                <a:off x="362004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1" name="Google Shape;531;p10"/>
              <p:cNvCxnSpPr/>
              <p:nvPr/>
            </p:nvCxnSpPr>
            <p:spPr>
              <a:xfrm>
                <a:off x="393736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2" name="Google Shape;532;p10"/>
              <p:cNvCxnSpPr/>
              <p:nvPr/>
            </p:nvCxnSpPr>
            <p:spPr>
              <a:xfrm>
                <a:off x="425468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3" name="Google Shape;533;p10"/>
              <p:cNvCxnSpPr/>
              <p:nvPr/>
            </p:nvCxnSpPr>
            <p:spPr>
              <a:xfrm>
                <a:off x="457200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4" name="Google Shape;534;p10"/>
              <p:cNvCxnSpPr/>
              <p:nvPr/>
            </p:nvCxnSpPr>
            <p:spPr>
              <a:xfrm>
                <a:off x="488931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5" name="Google Shape;535;p10"/>
              <p:cNvCxnSpPr/>
              <p:nvPr/>
            </p:nvCxnSpPr>
            <p:spPr>
              <a:xfrm>
                <a:off x="520663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6" name="Google Shape;536;p10"/>
              <p:cNvCxnSpPr/>
              <p:nvPr/>
            </p:nvCxnSpPr>
            <p:spPr>
              <a:xfrm>
                <a:off x="552395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7" name="Google Shape;537;p10"/>
              <p:cNvCxnSpPr/>
              <p:nvPr/>
            </p:nvCxnSpPr>
            <p:spPr>
              <a:xfrm>
                <a:off x="584126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8" name="Google Shape;538;p10"/>
              <p:cNvCxnSpPr/>
              <p:nvPr/>
            </p:nvCxnSpPr>
            <p:spPr>
              <a:xfrm>
                <a:off x="6158585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39" name="Google Shape;539;p10"/>
              <p:cNvCxnSpPr/>
              <p:nvPr/>
            </p:nvCxnSpPr>
            <p:spPr>
              <a:xfrm>
                <a:off x="6475902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0" name="Google Shape;540;p10"/>
              <p:cNvCxnSpPr/>
              <p:nvPr/>
            </p:nvCxnSpPr>
            <p:spPr>
              <a:xfrm>
                <a:off x="6793219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1" name="Google Shape;541;p10"/>
              <p:cNvCxnSpPr/>
              <p:nvPr/>
            </p:nvCxnSpPr>
            <p:spPr>
              <a:xfrm>
                <a:off x="7110536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2" name="Google Shape;542;p10"/>
              <p:cNvCxnSpPr/>
              <p:nvPr/>
            </p:nvCxnSpPr>
            <p:spPr>
              <a:xfrm>
                <a:off x="7427853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3" name="Google Shape;543;p10"/>
              <p:cNvCxnSpPr/>
              <p:nvPr/>
            </p:nvCxnSpPr>
            <p:spPr>
              <a:xfrm>
                <a:off x="7745170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4" name="Google Shape;544;p10"/>
              <p:cNvCxnSpPr/>
              <p:nvPr/>
            </p:nvCxnSpPr>
            <p:spPr>
              <a:xfrm>
                <a:off x="8062487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5" name="Google Shape;545;p10"/>
              <p:cNvCxnSpPr/>
              <p:nvPr/>
            </p:nvCxnSpPr>
            <p:spPr>
              <a:xfrm>
                <a:off x="8379804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6" name="Google Shape;546;p10"/>
              <p:cNvCxnSpPr/>
              <p:nvPr/>
            </p:nvCxnSpPr>
            <p:spPr>
              <a:xfrm>
                <a:off x="8697121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47" name="Google Shape;547;p10"/>
              <p:cNvCxnSpPr/>
              <p:nvPr/>
            </p:nvCxnSpPr>
            <p:spPr>
              <a:xfrm>
                <a:off x="9014438" y="-58650"/>
                <a:ext cx="0" cy="52608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548" name="Google Shape;548;p10"/>
            <p:cNvGrpSpPr/>
            <p:nvPr/>
          </p:nvGrpSpPr>
          <p:grpSpPr>
            <a:xfrm>
              <a:off x="-87450" y="171125"/>
              <a:ext cx="9318900" cy="4801250"/>
              <a:chOff x="-87450" y="281675"/>
              <a:chExt cx="9318900" cy="4801250"/>
            </a:xfrm>
          </p:grpSpPr>
          <p:cxnSp>
            <p:nvCxnSpPr>
              <p:cNvPr id="549" name="Google Shape;549;p10"/>
              <p:cNvCxnSpPr/>
              <p:nvPr/>
            </p:nvCxnSpPr>
            <p:spPr>
              <a:xfrm>
                <a:off x="-87450" y="281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0" name="Google Shape;550;p10"/>
              <p:cNvCxnSpPr/>
              <p:nvPr/>
            </p:nvCxnSpPr>
            <p:spPr>
              <a:xfrm>
                <a:off x="-87450" y="601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1" name="Google Shape;551;p10"/>
              <p:cNvCxnSpPr/>
              <p:nvPr/>
            </p:nvCxnSpPr>
            <p:spPr>
              <a:xfrm>
                <a:off x="-87450" y="921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2" name="Google Shape;552;p10"/>
              <p:cNvCxnSpPr/>
              <p:nvPr/>
            </p:nvCxnSpPr>
            <p:spPr>
              <a:xfrm>
                <a:off x="-87450" y="1241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3" name="Google Shape;553;p10"/>
              <p:cNvCxnSpPr/>
              <p:nvPr/>
            </p:nvCxnSpPr>
            <p:spPr>
              <a:xfrm>
                <a:off x="-87450" y="15620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4" name="Google Shape;554;p10"/>
              <p:cNvCxnSpPr/>
              <p:nvPr/>
            </p:nvCxnSpPr>
            <p:spPr>
              <a:xfrm>
                <a:off x="-87450" y="18820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5" name="Google Shape;555;p10"/>
              <p:cNvCxnSpPr/>
              <p:nvPr/>
            </p:nvCxnSpPr>
            <p:spPr>
              <a:xfrm>
                <a:off x="-87450" y="22021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6" name="Google Shape;556;p10"/>
              <p:cNvCxnSpPr/>
              <p:nvPr/>
            </p:nvCxnSpPr>
            <p:spPr>
              <a:xfrm>
                <a:off x="-87450" y="25222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7" name="Google Shape;557;p10"/>
              <p:cNvCxnSpPr/>
              <p:nvPr/>
            </p:nvCxnSpPr>
            <p:spPr>
              <a:xfrm>
                <a:off x="-87450" y="28423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8" name="Google Shape;558;p10"/>
              <p:cNvCxnSpPr/>
              <p:nvPr/>
            </p:nvCxnSpPr>
            <p:spPr>
              <a:xfrm>
                <a:off x="-87450" y="31624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59" name="Google Shape;559;p10"/>
              <p:cNvCxnSpPr/>
              <p:nvPr/>
            </p:nvCxnSpPr>
            <p:spPr>
              <a:xfrm>
                <a:off x="-87450" y="348250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0" name="Google Shape;560;p10"/>
              <p:cNvCxnSpPr/>
              <p:nvPr/>
            </p:nvCxnSpPr>
            <p:spPr>
              <a:xfrm>
                <a:off x="-87450" y="380259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10"/>
              <p:cNvCxnSpPr/>
              <p:nvPr/>
            </p:nvCxnSpPr>
            <p:spPr>
              <a:xfrm>
                <a:off x="-87450" y="412267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2" name="Google Shape;562;p10"/>
              <p:cNvCxnSpPr/>
              <p:nvPr/>
            </p:nvCxnSpPr>
            <p:spPr>
              <a:xfrm>
                <a:off x="-87450" y="4442758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3" name="Google Shape;563;p10"/>
              <p:cNvCxnSpPr/>
              <p:nvPr/>
            </p:nvCxnSpPr>
            <p:spPr>
              <a:xfrm>
                <a:off x="-87450" y="4762842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4" name="Google Shape;564;p10"/>
              <p:cNvCxnSpPr/>
              <p:nvPr/>
            </p:nvCxnSpPr>
            <p:spPr>
              <a:xfrm>
                <a:off x="-87450" y="5082925"/>
                <a:ext cx="93189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565" name="Google Shape;565;p10"/>
          <p:cNvSpPr txBox="1"/>
          <p:nvPr>
            <p:ph idx="1" type="body"/>
          </p:nvPr>
        </p:nvSpPr>
        <p:spPr>
          <a:xfrm>
            <a:off x="1439250" y="3811325"/>
            <a:ext cx="6265500" cy="605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/>
        </p:txBody>
      </p:sp>
      <p:sp>
        <p:nvSpPr>
          <p:cNvPr id="566" name="Google Shape;566;p10"/>
          <p:cNvSpPr/>
          <p:nvPr/>
        </p:nvSpPr>
        <p:spPr>
          <a:xfrm>
            <a:off x="-31275" y="5026079"/>
            <a:ext cx="9231000" cy="1272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 ExtraBold"/>
              <a:buNone/>
              <a:defRPr sz="2800">
                <a:solidFill>
                  <a:schemeClr val="dk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b="1"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83825"/>
            <a:ext cx="7717500" cy="33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449">
          <p15:clr>
            <a:srgbClr val="E46962"/>
          </p15:clr>
        </p15:guide>
        <p15:guide id="4" pos="5311">
          <p15:clr>
            <a:srgbClr val="E46962"/>
          </p15:clr>
        </p15:guide>
        <p15:guide id="5" orient="horz" pos="340">
          <p15:clr>
            <a:srgbClr val="E46962"/>
          </p15:clr>
        </p15:guide>
        <p15:guide id="6" orient="horz" pos="29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rive.google.com/file/d/1d4vx_3iPDjxwmUGj6VDwIBQbfd6BGmOF/view?usp=drive_link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7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0"/>
          <p:cNvSpPr txBox="1"/>
          <p:nvPr>
            <p:ph type="title"/>
          </p:nvPr>
        </p:nvSpPr>
        <p:spPr>
          <a:xfrm>
            <a:off x="822750" y="1272600"/>
            <a:ext cx="7498500" cy="25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5200"/>
              <a:t>Efficiency Analysis</a:t>
            </a:r>
            <a:endParaRPr sz="5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latin typeface="Raleway"/>
                <a:ea typeface="Raleway"/>
                <a:cs typeface="Raleway"/>
                <a:sym typeface="Raleway"/>
              </a:rPr>
              <a:t>Of our three cinemas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2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31"/>
          <p:cNvSpPr txBox="1"/>
          <p:nvPr>
            <p:ph type="title"/>
          </p:nvPr>
        </p:nvSpPr>
        <p:spPr>
          <a:xfrm>
            <a:off x="1411800" y="588775"/>
            <a:ext cx="63204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Project Goal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34" name="Google Shape;1834;p31"/>
          <p:cNvSpPr txBox="1"/>
          <p:nvPr>
            <p:ph idx="1" type="subTitle"/>
          </p:nvPr>
        </p:nvSpPr>
        <p:spPr>
          <a:xfrm>
            <a:off x="1470900" y="1454750"/>
            <a:ext cx="63204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Understand the relationship between the movie rental costs and the generated revenue.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To do that we need: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de"/>
              <a:t> A table that shows the monthly performance for each movie across all locations.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8" name="Shape 1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9" name="Google Shape;1839;p32"/>
          <p:cNvSpPr txBox="1"/>
          <p:nvPr>
            <p:ph idx="8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Our Data</a:t>
            </a:r>
            <a:endParaRPr/>
          </a:p>
        </p:txBody>
      </p:sp>
      <p:sp>
        <p:nvSpPr>
          <p:cNvPr id="1840" name="Google Shape;1840;p32"/>
          <p:cNvSpPr txBox="1"/>
          <p:nvPr>
            <p:ph type="title"/>
          </p:nvPr>
        </p:nvSpPr>
        <p:spPr>
          <a:xfrm>
            <a:off x="1206950" y="1560700"/>
            <a:ext cx="28785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Movie Catalogue</a:t>
            </a:r>
            <a:endParaRPr/>
          </a:p>
        </p:txBody>
      </p:sp>
      <p:sp>
        <p:nvSpPr>
          <p:cNvPr id="1841" name="Google Shape;1841;p32"/>
          <p:cNvSpPr txBox="1"/>
          <p:nvPr>
            <p:ph idx="2" type="title"/>
          </p:nvPr>
        </p:nvSpPr>
        <p:spPr>
          <a:xfrm>
            <a:off x="5058542" y="1560700"/>
            <a:ext cx="28785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Invoices</a:t>
            </a:r>
            <a:endParaRPr/>
          </a:p>
        </p:txBody>
      </p:sp>
      <p:sp>
        <p:nvSpPr>
          <p:cNvPr id="1842" name="Google Shape;1842;p32"/>
          <p:cNvSpPr txBox="1"/>
          <p:nvPr>
            <p:ph idx="1" type="subTitle"/>
          </p:nvPr>
        </p:nvSpPr>
        <p:spPr>
          <a:xfrm>
            <a:off x="1206950" y="2003800"/>
            <a:ext cx="28785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35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detailed information about movies released in 2024</a:t>
            </a:r>
            <a:endParaRPr/>
          </a:p>
        </p:txBody>
      </p:sp>
      <p:sp>
        <p:nvSpPr>
          <p:cNvPr id="1843" name="Google Shape;1843;p32"/>
          <p:cNvSpPr txBox="1"/>
          <p:nvPr>
            <p:ph idx="3" type="subTitle"/>
          </p:nvPr>
        </p:nvSpPr>
        <p:spPr>
          <a:xfrm>
            <a:off x="5058528" y="2003800"/>
            <a:ext cx="28785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35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represents the invoices issued for showing a specific movie at various theater locations during different month</a:t>
            </a:r>
            <a:endParaRPr/>
          </a:p>
        </p:txBody>
      </p:sp>
      <p:sp>
        <p:nvSpPr>
          <p:cNvPr id="1844" name="Google Shape;1844;p32"/>
          <p:cNvSpPr txBox="1"/>
          <p:nvPr>
            <p:ph idx="4" type="title"/>
          </p:nvPr>
        </p:nvSpPr>
        <p:spPr>
          <a:xfrm>
            <a:off x="3488850" y="2996550"/>
            <a:ext cx="21663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nj_002</a:t>
            </a:r>
            <a:endParaRPr/>
          </a:p>
        </p:txBody>
      </p:sp>
      <p:sp>
        <p:nvSpPr>
          <p:cNvPr id="1845" name="Google Shape;1845;p32"/>
          <p:cNvSpPr txBox="1"/>
          <p:nvPr>
            <p:ph idx="6" type="subTitle"/>
          </p:nvPr>
        </p:nvSpPr>
        <p:spPr>
          <a:xfrm>
            <a:off x="3488850" y="3439752"/>
            <a:ext cx="21663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35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on all transactions from location 2</a:t>
            </a:r>
            <a:endParaRPr/>
          </a:p>
        </p:txBody>
      </p:sp>
      <p:sp>
        <p:nvSpPr>
          <p:cNvPr id="1846" name="Google Shape;1846;p32"/>
          <p:cNvSpPr txBox="1"/>
          <p:nvPr>
            <p:ph idx="4" type="title"/>
          </p:nvPr>
        </p:nvSpPr>
        <p:spPr>
          <a:xfrm>
            <a:off x="1206950" y="2996550"/>
            <a:ext cx="21663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nj_001</a:t>
            </a:r>
            <a:endParaRPr/>
          </a:p>
        </p:txBody>
      </p:sp>
      <p:sp>
        <p:nvSpPr>
          <p:cNvPr id="1847" name="Google Shape;1847;p32"/>
          <p:cNvSpPr txBox="1"/>
          <p:nvPr>
            <p:ph idx="6" type="subTitle"/>
          </p:nvPr>
        </p:nvSpPr>
        <p:spPr>
          <a:xfrm>
            <a:off x="1206950" y="3439752"/>
            <a:ext cx="21663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35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on all transactions from location 1</a:t>
            </a:r>
            <a:endParaRPr/>
          </a:p>
        </p:txBody>
      </p:sp>
      <p:sp>
        <p:nvSpPr>
          <p:cNvPr id="1848" name="Google Shape;1848;p32"/>
          <p:cNvSpPr txBox="1"/>
          <p:nvPr>
            <p:ph idx="4" type="title"/>
          </p:nvPr>
        </p:nvSpPr>
        <p:spPr>
          <a:xfrm>
            <a:off x="5770750" y="2996550"/>
            <a:ext cx="2166300" cy="44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nj_003</a:t>
            </a:r>
            <a:endParaRPr/>
          </a:p>
        </p:txBody>
      </p:sp>
      <p:sp>
        <p:nvSpPr>
          <p:cNvPr id="1849" name="Google Shape;1849;p32"/>
          <p:cNvSpPr txBox="1"/>
          <p:nvPr>
            <p:ph idx="6" type="subTitle"/>
          </p:nvPr>
        </p:nvSpPr>
        <p:spPr>
          <a:xfrm>
            <a:off x="5770750" y="3439752"/>
            <a:ext cx="2166300" cy="82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>
                <a:solidFill>
                  <a:srgbClr val="37352F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information on all transactions from location 3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33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Concept</a:t>
            </a:r>
            <a:endParaRPr/>
          </a:p>
        </p:txBody>
      </p:sp>
      <p:sp>
        <p:nvSpPr>
          <p:cNvPr id="1855" name="Google Shape;1855;p33">
            <a:hlinkClick r:id="rId3"/>
          </p:cNvPr>
          <p:cNvSpPr txBox="1"/>
          <p:nvPr/>
        </p:nvSpPr>
        <p:spPr>
          <a:xfrm>
            <a:off x="3254925" y="2285400"/>
            <a:ext cx="2128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The DAG</a:t>
            </a:r>
            <a:endParaRPr b="1" sz="18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9" name="Shape 1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0" name="Google Shape;1860;p34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The final model</a:t>
            </a:r>
            <a:endParaRPr/>
          </a:p>
        </p:txBody>
      </p:sp>
      <p:pic>
        <p:nvPicPr>
          <p:cNvPr id="1861" name="Google Shape;186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1425" y="1248100"/>
            <a:ext cx="6453374" cy="31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5"/>
          <p:cNvSpPr txBox="1"/>
          <p:nvPr>
            <p:ph idx="13" type="title"/>
          </p:nvPr>
        </p:nvSpPr>
        <p:spPr>
          <a:xfrm>
            <a:off x="4311460" y="1723337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02</a:t>
            </a:r>
            <a:endParaRPr/>
          </a:p>
        </p:txBody>
      </p:sp>
      <p:sp>
        <p:nvSpPr>
          <p:cNvPr id="1867" name="Google Shape;1867;p35"/>
          <p:cNvSpPr txBox="1"/>
          <p:nvPr>
            <p:ph idx="14" type="title"/>
          </p:nvPr>
        </p:nvSpPr>
        <p:spPr>
          <a:xfrm>
            <a:off x="4311460" y="3250237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04</a:t>
            </a:r>
            <a:endParaRPr/>
          </a:p>
        </p:txBody>
      </p:sp>
      <p:sp>
        <p:nvSpPr>
          <p:cNvPr id="1868" name="Google Shape;1868;p35"/>
          <p:cNvSpPr txBox="1"/>
          <p:nvPr>
            <p:ph idx="9" type="title"/>
          </p:nvPr>
        </p:nvSpPr>
        <p:spPr>
          <a:xfrm>
            <a:off x="720010" y="3250237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03</a:t>
            </a:r>
            <a:endParaRPr/>
          </a:p>
        </p:txBody>
      </p:sp>
      <p:sp>
        <p:nvSpPr>
          <p:cNvPr id="1869" name="Google Shape;1869;p35"/>
          <p:cNvSpPr txBox="1"/>
          <p:nvPr>
            <p:ph idx="8" type="title"/>
          </p:nvPr>
        </p:nvSpPr>
        <p:spPr>
          <a:xfrm>
            <a:off x="720010" y="1723337"/>
            <a:ext cx="775800" cy="77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01</a:t>
            </a:r>
            <a:endParaRPr/>
          </a:p>
        </p:txBody>
      </p:sp>
      <p:sp>
        <p:nvSpPr>
          <p:cNvPr id="1870" name="Google Shape;1870;p35"/>
          <p:cNvSpPr txBox="1"/>
          <p:nvPr>
            <p:ph idx="15"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Steps to achieve the goal</a:t>
            </a:r>
            <a:endParaRPr/>
          </a:p>
        </p:txBody>
      </p:sp>
      <p:sp>
        <p:nvSpPr>
          <p:cNvPr id="1871" name="Google Shape;1871;p35"/>
          <p:cNvSpPr txBox="1"/>
          <p:nvPr>
            <p:ph type="title"/>
          </p:nvPr>
        </p:nvSpPr>
        <p:spPr>
          <a:xfrm>
            <a:off x="1648301" y="15075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Connection &amp; </a:t>
            </a:r>
            <a:r>
              <a:rPr lang="de"/>
              <a:t>Preparation</a:t>
            </a:r>
            <a:endParaRPr/>
          </a:p>
        </p:txBody>
      </p:sp>
      <p:sp>
        <p:nvSpPr>
          <p:cNvPr id="1872" name="Google Shape;1872;p35"/>
          <p:cNvSpPr txBox="1"/>
          <p:nvPr>
            <p:ph idx="2" type="title"/>
          </p:nvPr>
        </p:nvSpPr>
        <p:spPr>
          <a:xfrm>
            <a:off x="5239625" y="15075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Sources &amp; Staging models</a:t>
            </a:r>
            <a:endParaRPr/>
          </a:p>
        </p:txBody>
      </p:sp>
      <p:sp>
        <p:nvSpPr>
          <p:cNvPr id="1873" name="Google Shape;1873;p35"/>
          <p:cNvSpPr txBox="1"/>
          <p:nvPr>
            <p:ph idx="1" type="subTitle"/>
          </p:nvPr>
        </p:nvSpPr>
        <p:spPr>
          <a:xfrm>
            <a:off x="1648303" y="21680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Created Database Connection, dbt setup</a:t>
            </a:r>
            <a:endParaRPr/>
          </a:p>
        </p:txBody>
      </p:sp>
      <p:sp>
        <p:nvSpPr>
          <p:cNvPr id="1874" name="Google Shape;1874;p35"/>
          <p:cNvSpPr txBox="1"/>
          <p:nvPr>
            <p:ph idx="3" type="subTitle"/>
          </p:nvPr>
        </p:nvSpPr>
        <p:spPr>
          <a:xfrm>
            <a:off x="5239627" y="21680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Implement sources in yml file, created staging models</a:t>
            </a:r>
            <a:endParaRPr/>
          </a:p>
        </p:txBody>
      </p:sp>
      <p:sp>
        <p:nvSpPr>
          <p:cNvPr id="1875" name="Google Shape;1875;p35"/>
          <p:cNvSpPr txBox="1"/>
          <p:nvPr>
            <p:ph idx="4" type="title"/>
          </p:nvPr>
        </p:nvSpPr>
        <p:spPr>
          <a:xfrm>
            <a:off x="1648301" y="30320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Intermediate &amp; marts models</a:t>
            </a:r>
            <a:endParaRPr/>
          </a:p>
        </p:txBody>
      </p:sp>
      <p:sp>
        <p:nvSpPr>
          <p:cNvPr id="1876" name="Google Shape;1876;p35"/>
          <p:cNvSpPr txBox="1"/>
          <p:nvPr>
            <p:ph idx="5" type="title"/>
          </p:nvPr>
        </p:nvSpPr>
        <p:spPr>
          <a:xfrm>
            <a:off x="5239625" y="3032064"/>
            <a:ext cx="2194500" cy="7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Schema, Tests &amp; Jobs</a:t>
            </a:r>
            <a:endParaRPr/>
          </a:p>
        </p:txBody>
      </p:sp>
      <p:sp>
        <p:nvSpPr>
          <p:cNvPr id="1877" name="Google Shape;1877;p35"/>
          <p:cNvSpPr txBox="1"/>
          <p:nvPr>
            <p:ph idx="6" type="subTitle"/>
          </p:nvPr>
        </p:nvSpPr>
        <p:spPr>
          <a:xfrm>
            <a:off x="1648327" y="36925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created intermediate &amp; marts models</a:t>
            </a:r>
            <a:endParaRPr/>
          </a:p>
        </p:txBody>
      </p:sp>
      <p:sp>
        <p:nvSpPr>
          <p:cNvPr id="1878" name="Google Shape;1878;p35"/>
          <p:cNvSpPr txBox="1"/>
          <p:nvPr>
            <p:ph idx="7" type="subTitle"/>
          </p:nvPr>
        </p:nvSpPr>
        <p:spPr>
          <a:xfrm>
            <a:off x="5239631" y="3692550"/>
            <a:ext cx="2194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"/>
              <a:t>Created Documentation, implement tests &amp; Job for automation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2" name="Shape 1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3" name="Google Shape;1883;p36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Dbt &amp; Snowflake Showcase</a:t>
            </a:r>
            <a:endParaRPr/>
          </a:p>
        </p:txBody>
      </p:sp>
      <p:sp>
        <p:nvSpPr>
          <p:cNvPr id="1884" name="Google Shape;1884;p36"/>
          <p:cNvSpPr txBox="1"/>
          <p:nvPr>
            <p:ph idx="4294967295" type="subTitle"/>
          </p:nvPr>
        </p:nvSpPr>
        <p:spPr>
          <a:xfrm>
            <a:off x="840275" y="1316800"/>
            <a:ext cx="6320400" cy="29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"/>
              <a:t>Sources &amp; </a:t>
            </a:r>
            <a:r>
              <a:rPr lang="de"/>
              <a:t>Schema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"/>
              <a:t>Models 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"/>
              <a:t>Tests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"/>
              <a:t>dbt build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de"/>
              <a:t>Job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8" name="Shape 1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9" name="Google Shape;1889;p37"/>
          <p:cNvSpPr txBox="1"/>
          <p:nvPr>
            <p:ph type="title"/>
          </p:nvPr>
        </p:nvSpPr>
        <p:spPr>
          <a:xfrm>
            <a:off x="720000" y="550550"/>
            <a:ext cx="671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Efficiency Analysis</a:t>
            </a:r>
            <a:endParaRPr/>
          </a:p>
        </p:txBody>
      </p:sp>
      <p:sp>
        <p:nvSpPr>
          <p:cNvPr id="1890" name="Google Shape;1890;p37"/>
          <p:cNvSpPr txBox="1"/>
          <p:nvPr>
            <p:ph idx="4294967295" type="subTitle"/>
          </p:nvPr>
        </p:nvSpPr>
        <p:spPr>
          <a:xfrm>
            <a:off x="820550" y="4098975"/>
            <a:ext cx="4828800" cy="64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de"/>
              <a:t>None of the cinemas are profitable.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de"/>
              <a:t>Cinema 3 performs the best.</a:t>
            </a:r>
            <a:endParaRPr/>
          </a:p>
        </p:txBody>
      </p:sp>
      <p:pic>
        <p:nvPicPr>
          <p:cNvPr id="1891" name="Google Shape;1891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550" y="1196825"/>
            <a:ext cx="5188746" cy="280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5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38"/>
          <p:cNvSpPr txBox="1"/>
          <p:nvPr>
            <p:ph type="title"/>
          </p:nvPr>
        </p:nvSpPr>
        <p:spPr>
          <a:xfrm>
            <a:off x="1411800" y="578925"/>
            <a:ext cx="6320400" cy="70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Recommendation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97" name="Google Shape;1897;p38"/>
          <p:cNvSpPr txBox="1"/>
          <p:nvPr>
            <p:ph idx="1" type="subTitle"/>
          </p:nvPr>
        </p:nvSpPr>
        <p:spPr>
          <a:xfrm>
            <a:off x="1295425" y="1445200"/>
            <a:ext cx="6356100" cy="13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 sz="1600"/>
              <a:t>Reduce rental cost</a:t>
            </a:r>
            <a:endParaRPr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de"/>
              <a:t>A</a:t>
            </a:r>
            <a:r>
              <a:rPr lang="de"/>
              <a:t>ttract</a:t>
            </a:r>
            <a:r>
              <a:rPr lang="de" sz="1600"/>
              <a:t> more visitor with marketing campaign</a:t>
            </a:r>
            <a:endParaRPr sz="1600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de"/>
              <a:t>further analysis in BI tool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ket Research Consulting by Slidesgo">
  <a:themeElements>
    <a:clrScheme name="Simple Light">
      <a:dk1>
        <a:srgbClr val="002637"/>
      </a:dk1>
      <a:lt1>
        <a:srgbClr val="005075"/>
      </a:lt1>
      <a:dk2>
        <a:srgbClr val="BFE0F0"/>
      </a:dk2>
      <a:lt2>
        <a:srgbClr val="E8F5FC"/>
      </a:lt2>
      <a:accent1>
        <a:srgbClr val="F48038"/>
      </a:accent1>
      <a:accent2>
        <a:srgbClr val="FFB07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263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