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de8e3d552_0_2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de8e3d552_0_2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de8e3d552_0_2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de8e3d552_0_2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de8e3d552_0_2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de8e3d552_0_2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b1bc8d2bf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b1bc8d2bf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de8e3d552_0_3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de8e3d552_0_3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TLE OPENING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" y="-1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7440000" dist="3333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42525" y="0"/>
            <a:ext cx="7868143" cy="5143487"/>
          </a:xfrm>
          <a:custGeom>
            <a:rect b="b" l="l" r="r" t="t"/>
            <a:pathLst>
              <a:path extrusionOk="0" h="72469" w="108631">
                <a:moveTo>
                  <a:pt x="76023" y="9755"/>
                </a:moveTo>
                <a:cubicBezTo>
                  <a:pt x="76041" y="9755"/>
                  <a:pt x="76060" y="9755"/>
                  <a:pt x="76078" y="9755"/>
                </a:cubicBezTo>
                <a:cubicBezTo>
                  <a:pt x="80683" y="9819"/>
                  <a:pt x="85833" y="17713"/>
                  <a:pt x="80956" y="26264"/>
                </a:cubicBezTo>
                <a:cubicBezTo>
                  <a:pt x="76014" y="34767"/>
                  <a:pt x="88849" y="38906"/>
                  <a:pt x="83362" y="43783"/>
                </a:cubicBezTo>
                <a:cubicBezTo>
                  <a:pt x="81665" y="45294"/>
                  <a:pt x="79939" y="45890"/>
                  <a:pt x="77968" y="45890"/>
                </a:cubicBezTo>
                <a:cubicBezTo>
                  <a:pt x="73663" y="45890"/>
                  <a:pt x="68190" y="43047"/>
                  <a:pt x="59297" y="40703"/>
                </a:cubicBezTo>
                <a:cubicBezTo>
                  <a:pt x="57769" y="40293"/>
                  <a:pt x="56410" y="40112"/>
                  <a:pt x="55191" y="40112"/>
                </a:cubicBezTo>
                <a:cubicBezTo>
                  <a:pt x="46115" y="40112"/>
                  <a:pt x="44825" y="50136"/>
                  <a:pt x="40045" y="50136"/>
                </a:cubicBezTo>
                <a:cubicBezTo>
                  <a:pt x="36435" y="50072"/>
                  <a:pt x="31093" y="48067"/>
                  <a:pt x="34237" y="40238"/>
                </a:cubicBezTo>
                <a:cubicBezTo>
                  <a:pt x="36077" y="35687"/>
                  <a:pt x="40849" y="21693"/>
                  <a:pt x="48083" y="21693"/>
                </a:cubicBezTo>
                <a:cubicBezTo>
                  <a:pt x="49240" y="21693"/>
                  <a:pt x="50460" y="22051"/>
                  <a:pt x="51740" y="22863"/>
                </a:cubicBezTo>
                <a:cubicBezTo>
                  <a:pt x="53631" y="24056"/>
                  <a:pt x="55374" y="24559"/>
                  <a:pt x="56994" y="24559"/>
                </a:cubicBezTo>
                <a:cubicBezTo>
                  <a:pt x="65773" y="24559"/>
                  <a:pt x="70905" y="9755"/>
                  <a:pt x="76023" y="9755"/>
                </a:cubicBezTo>
                <a:close/>
                <a:moveTo>
                  <a:pt x="0" y="1"/>
                </a:moveTo>
                <a:lnTo>
                  <a:pt x="0" y="72469"/>
                </a:lnTo>
                <a:lnTo>
                  <a:pt x="108631" y="72469"/>
                </a:lnTo>
                <a:lnTo>
                  <a:pt x="108631" y="1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757238" rotWithShape="0" algn="bl" dir="8040000" dist="28575">
              <a:srgbClr val="000000">
                <a:alpha val="6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42450" y="12"/>
            <a:ext cx="7868282" cy="5143465"/>
          </a:xfrm>
          <a:custGeom>
            <a:rect b="b" l="l" r="r" t="t"/>
            <a:pathLst>
              <a:path extrusionOk="0" h="71924" w="107829">
                <a:moveTo>
                  <a:pt x="36199" y="11490"/>
                </a:moveTo>
                <a:cubicBezTo>
                  <a:pt x="37551" y="11490"/>
                  <a:pt x="38744" y="12305"/>
                  <a:pt x="39099" y="14167"/>
                </a:cubicBezTo>
                <a:cubicBezTo>
                  <a:pt x="39837" y="17648"/>
                  <a:pt x="37831" y="20456"/>
                  <a:pt x="36291" y="21980"/>
                </a:cubicBezTo>
                <a:cubicBezTo>
                  <a:pt x="35762" y="22516"/>
                  <a:pt x="35095" y="22765"/>
                  <a:pt x="34438" y="22765"/>
                </a:cubicBezTo>
                <a:cubicBezTo>
                  <a:pt x="33443" y="22765"/>
                  <a:pt x="32468" y="22193"/>
                  <a:pt x="32024" y="21178"/>
                </a:cubicBezTo>
                <a:cubicBezTo>
                  <a:pt x="31687" y="20376"/>
                  <a:pt x="31414" y="19381"/>
                  <a:pt x="31286" y="18049"/>
                </a:cubicBezTo>
                <a:cubicBezTo>
                  <a:pt x="30811" y="14130"/>
                  <a:pt x="33765" y="11490"/>
                  <a:pt x="36199" y="11490"/>
                </a:cubicBezTo>
                <a:close/>
                <a:moveTo>
                  <a:pt x="95245" y="38029"/>
                </a:moveTo>
                <a:cubicBezTo>
                  <a:pt x="96356" y="38029"/>
                  <a:pt x="97305" y="38332"/>
                  <a:pt x="97930" y="39098"/>
                </a:cubicBezTo>
                <a:cubicBezTo>
                  <a:pt x="100511" y="42297"/>
                  <a:pt x="92507" y="49079"/>
                  <a:pt x="88052" y="49079"/>
                </a:cubicBezTo>
                <a:cubicBezTo>
                  <a:pt x="87302" y="49079"/>
                  <a:pt x="86652" y="48887"/>
                  <a:pt x="86170" y="48452"/>
                </a:cubicBezTo>
                <a:cubicBezTo>
                  <a:pt x="86106" y="48387"/>
                  <a:pt x="86026" y="48323"/>
                  <a:pt x="85962" y="48323"/>
                </a:cubicBezTo>
                <a:cubicBezTo>
                  <a:pt x="83700" y="46190"/>
                  <a:pt x="84229" y="42435"/>
                  <a:pt x="86972" y="40911"/>
                </a:cubicBezTo>
                <a:cubicBezTo>
                  <a:pt x="89256" y="39646"/>
                  <a:pt x="92681" y="38029"/>
                  <a:pt x="95245" y="38029"/>
                </a:cubicBezTo>
                <a:close/>
                <a:moveTo>
                  <a:pt x="50308" y="8403"/>
                </a:moveTo>
                <a:cubicBezTo>
                  <a:pt x="51667" y="8403"/>
                  <a:pt x="53067" y="8721"/>
                  <a:pt x="54420" y="9418"/>
                </a:cubicBezTo>
                <a:cubicBezTo>
                  <a:pt x="54484" y="9418"/>
                  <a:pt x="54613" y="9482"/>
                  <a:pt x="54741" y="9546"/>
                </a:cubicBezTo>
                <a:cubicBezTo>
                  <a:pt x="65041" y="15033"/>
                  <a:pt x="63100" y="18643"/>
                  <a:pt x="72469" y="24868"/>
                </a:cubicBezTo>
                <a:cubicBezTo>
                  <a:pt x="76566" y="27597"/>
                  <a:pt x="80626" y="27860"/>
                  <a:pt x="84049" y="27860"/>
                </a:cubicBezTo>
                <a:cubicBezTo>
                  <a:pt x="84869" y="27860"/>
                  <a:pt x="85652" y="27845"/>
                  <a:pt x="86391" y="27845"/>
                </a:cubicBezTo>
                <a:cubicBezTo>
                  <a:pt x="89657" y="27845"/>
                  <a:pt x="92046" y="28141"/>
                  <a:pt x="92844" y="31349"/>
                </a:cubicBezTo>
                <a:cubicBezTo>
                  <a:pt x="94048" y="35954"/>
                  <a:pt x="83619" y="38104"/>
                  <a:pt x="72597" y="40366"/>
                </a:cubicBezTo>
                <a:cubicBezTo>
                  <a:pt x="61560" y="42644"/>
                  <a:pt x="64512" y="54612"/>
                  <a:pt x="58431" y="55543"/>
                </a:cubicBezTo>
                <a:cubicBezTo>
                  <a:pt x="58151" y="55585"/>
                  <a:pt x="57876" y="55606"/>
                  <a:pt x="57605" y="55606"/>
                </a:cubicBezTo>
                <a:cubicBezTo>
                  <a:pt x="51924" y="55606"/>
                  <a:pt x="48219" y="46586"/>
                  <a:pt x="41650" y="41104"/>
                </a:cubicBezTo>
                <a:cubicBezTo>
                  <a:pt x="39190" y="39075"/>
                  <a:pt x="36241" y="38638"/>
                  <a:pt x="33360" y="38638"/>
                </a:cubicBezTo>
                <a:cubicBezTo>
                  <a:pt x="31175" y="38638"/>
                  <a:pt x="29030" y="38889"/>
                  <a:pt x="27168" y="38889"/>
                </a:cubicBezTo>
                <a:cubicBezTo>
                  <a:pt x="24535" y="38889"/>
                  <a:pt x="22468" y="38386"/>
                  <a:pt x="21659" y="35954"/>
                </a:cubicBezTo>
                <a:cubicBezTo>
                  <a:pt x="19590" y="29536"/>
                  <a:pt x="27949" y="30804"/>
                  <a:pt x="36965" y="25461"/>
                </a:cubicBezTo>
                <a:cubicBezTo>
                  <a:pt x="40446" y="23392"/>
                  <a:pt x="41377" y="20777"/>
                  <a:pt x="41249" y="18306"/>
                </a:cubicBezTo>
                <a:cubicBezTo>
                  <a:pt x="40819" y="12738"/>
                  <a:pt x="45288" y="8403"/>
                  <a:pt x="50308" y="8403"/>
                </a:cubicBezTo>
                <a:close/>
                <a:moveTo>
                  <a:pt x="1" y="1"/>
                </a:moveTo>
                <a:lnTo>
                  <a:pt x="1" y="71923"/>
                </a:lnTo>
                <a:lnTo>
                  <a:pt x="107829" y="71923"/>
                </a:lnTo>
                <a:lnTo>
                  <a:pt x="107829" y="1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785813" rotWithShape="0" algn="bl" dir="10860000" dist="57150">
              <a:srgbClr val="000000">
                <a:alpha val="8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316000" y="1430725"/>
            <a:ext cx="4512000" cy="22821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82174" y="61"/>
            <a:ext cx="7788847" cy="5143384"/>
          </a:xfrm>
          <a:custGeom>
            <a:rect b="b" l="l" r="r" t="t"/>
            <a:pathLst>
              <a:path extrusionOk="0" h="72117" w="108295">
                <a:moveTo>
                  <a:pt x="24073" y="25682"/>
                </a:moveTo>
                <a:cubicBezTo>
                  <a:pt x="25107" y="25682"/>
                  <a:pt x="26149" y="26196"/>
                  <a:pt x="26745" y="27275"/>
                </a:cubicBezTo>
                <a:cubicBezTo>
                  <a:pt x="27612" y="28879"/>
                  <a:pt x="28350" y="31013"/>
                  <a:pt x="27884" y="33147"/>
                </a:cubicBezTo>
                <a:cubicBezTo>
                  <a:pt x="27579" y="34521"/>
                  <a:pt x="26861" y="35072"/>
                  <a:pt x="25998" y="35072"/>
                </a:cubicBezTo>
                <a:cubicBezTo>
                  <a:pt x="24000" y="35072"/>
                  <a:pt x="21226" y="32122"/>
                  <a:pt x="21002" y="29601"/>
                </a:cubicBezTo>
                <a:cubicBezTo>
                  <a:pt x="20921" y="29007"/>
                  <a:pt x="21002" y="28398"/>
                  <a:pt x="21130" y="27933"/>
                </a:cubicBezTo>
                <a:cubicBezTo>
                  <a:pt x="21537" y="26463"/>
                  <a:pt x="22800" y="25682"/>
                  <a:pt x="24073" y="25682"/>
                </a:cubicBezTo>
                <a:close/>
                <a:moveTo>
                  <a:pt x="67458" y="48429"/>
                </a:moveTo>
                <a:cubicBezTo>
                  <a:pt x="68345" y="48429"/>
                  <a:pt x="69342" y="48499"/>
                  <a:pt x="70464" y="48661"/>
                </a:cubicBezTo>
                <a:cubicBezTo>
                  <a:pt x="78822" y="49928"/>
                  <a:pt x="77683" y="54613"/>
                  <a:pt x="73865" y="55543"/>
                </a:cubicBezTo>
                <a:cubicBezTo>
                  <a:pt x="72852" y="55817"/>
                  <a:pt x="71270" y="55981"/>
                  <a:pt x="69541" y="55981"/>
                </a:cubicBezTo>
                <a:cubicBezTo>
                  <a:pt x="64886" y="55981"/>
                  <a:pt x="59167" y="54791"/>
                  <a:pt x="60629" y="51340"/>
                </a:cubicBezTo>
                <a:cubicBezTo>
                  <a:pt x="60629" y="51340"/>
                  <a:pt x="61736" y="48429"/>
                  <a:pt x="67458" y="48429"/>
                </a:cubicBezTo>
                <a:close/>
                <a:moveTo>
                  <a:pt x="74530" y="9466"/>
                </a:moveTo>
                <a:cubicBezTo>
                  <a:pt x="79778" y="9466"/>
                  <a:pt x="83781" y="18911"/>
                  <a:pt x="84967" y="26136"/>
                </a:cubicBezTo>
                <a:cubicBezTo>
                  <a:pt x="86635" y="35826"/>
                  <a:pt x="101139" y="35890"/>
                  <a:pt x="98540" y="44714"/>
                </a:cubicBezTo>
                <a:cubicBezTo>
                  <a:pt x="97300" y="48895"/>
                  <a:pt x="93244" y="50360"/>
                  <a:pt x="88124" y="50360"/>
                </a:cubicBezTo>
                <a:cubicBezTo>
                  <a:pt x="82438" y="50360"/>
                  <a:pt x="75442" y="48554"/>
                  <a:pt x="69533" y="46655"/>
                </a:cubicBezTo>
                <a:cubicBezTo>
                  <a:pt x="68290" y="46260"/>
                  <a:pt x="67071" y="46084"/>
                  <a:pt x="65876" y="46084"/>
                </a:cubicBezTo>
                <a:cubicBezTo>
                  <a:pt x="56337" y="46084"/>
                  <a:pt x="48282" y="57341"/>
                  <a:pt x="40912" y="58880"/>
                </a:cubicBezTo>
                <a:cubicBezTo>
                  <a:pt x="39960" y="59081"/>
                  <a:pt x="39013" y="59181"/>
                  <a:pt x="38089" y="59181"/>
                </a:cubicBezTo>
                <a:cubicBezTo>
                  <a:pt x="30976" y="59181"/>
                  <a:pt x="25258" y="53244"/>
                  <a:pt x="29745" y="41714"/>
                </a:cubicBezTo>
                <a:cubicBezTo>
                  <a:pt x="34895" y="28606"/>
                  <a:pt x="18788" y="15435"/>
                  <a:pt x="27740" y="14167"/>
                </a:cubicBezTo>
                <a:cubicBezTo>
                  <a:pt x="28604" y="14045"/>
                  <a:pt x="29401" y="13989"/>
                  <a:pt x="30147" y="13989"/>
                </a:cubicBezTo>
                <a:cubicBezTo>
                  <a:pt x="37144" y="13989"/>
                  <a:pt x="39665" y="18902"/>
                  <a:pt x="51147" y="20119"/>
                </a:cubicBezTo>
                <a:cubicBezTo>
                  <a:pt x="52127" y="20222"/>
                  <a:pt x="53060" y="20270"/>
                  <a:pt x="53946" y="20270"/>
                </a:cubicBezTo>
                <a:cubicBezTo>
                  <a:pt x="64543" y="20270"/>
                  <a:pt x="68587" y="13493"/>
                  <a:pt x="68587" y="13493"/>
                </a:cubicBezTo>
                <a:cubicBezTo>
                  <a:pt x="70676" y="10639"/>
                  <a:pt x="72680" y="9466"/>
                  <a:pt x="74530" y="9466"/>
                </a:cubicBezTo>
                <a:close/>
                <a:moveTo>
                  <a:pt x="1" y="1"/>
                </a:moveTo>
                <a:lnTo>
                  <a:pt x="1" y="72116"/>
                </a:lnTo>
                <a:lnTo>
                  <a:pt x="108294" y="72116"/>
                </a:lnTo>
                <a:lnTo>
                  <a:pt x="108294" y="1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842963" rotWithShape="0" algn="bl" dir="7500000" dist="142875">
              <a:srgbClr val="000000">
                <a:alpha val="8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5" y="-278800"/>
            <a:ext cx="9144075" cy="5701138"/>
          </a:xfrm>
          <a:custGeom>
            <a:rect b="b" l="l" r="r" t="t"/>
            <a:pathLst>
              <a:path extrusionOk="0" h="72196" w="108294">
                <a:moveTo>
                  <a:pt x="48636" y="51189"/>
                </a:moveTo>
                <a:cubicBezTo>
                  <a:pt x="53382" y="51189"/>
                  <a:pt x="56746" y="54612"/>
                  <a:pt x="56746" y="54612"/>
                </a:cubicBezTo>
                <a:cubicBezTo>
                  <a:pt x="60820" y="59011"/>
                  <a:pt x="56852" y="60609"/>
                  <a:pt x="52430" y="60609"/>
                </a:cubicBezTo>
                <a:cubicBezTo>
                  <a:pt x="49660" y="60609"/>
                  <a:pt x="46712" y="59982"/>
                  <a:pt x="45451" y="59024"/>
                </a:cubicBezTo>
                <a:cubicBezTo>
                  <a:pt x="42178" y="56489"/>
                  <a:pt x="42981" y="51612"/>
                  <a:pt x="47986" y="51211"/>
                </a:cubicBezTo>
                <a:cubicBezTo>
                  <a:pt x="48205" y="51196"/>
                  <a:pt x="48422" y="51189"/>
                  <a:pt x="48636" y="51189"/>
                </a:cubicBezTo>
                <a:close/>
                <a:moveTo>
                  <a:pt x="33119" y="10128"/>
                </a:moveTo>
                <a:cubicBezTo>
                  <a:pt x="38957" y="10128"/>
                  <a:pt x="46110" y="11981"/>
                  <a:pt x="54339" y="15642"/>
                </a:cubicBezTo>
                <a:cubicBezTo>
                  <a:pt x="59641" y="17962"/>
                  <a:pt x="65403" y="19230"/>
                  <a:pt x="71199" y="19230"/>
                </a:cubicBezTo>
                <a:cubicBezTo>
                  <a:pt x="72419" y="19230"/>
                  <a:pt x="73640" y="19174"/>
                  <a:pt x="74859" y="19060"/>
                </a:cubicBezTo>
                <a:cubicBezTo>
                  <a:pt x="76049" y="18924"/>
                  <a:pt x="77302" y="18843"/>
                  <a:pt x="78619" y="18843"/>
                </a:cubicBezTo>
                <a:cubicBezTo>
                  <a:pt x="80567" y="18843"/>
                  <a:pt x="82655" y="19020"/>
                  <a:pt x="84886" y="19461"/>
                </a:cubicBezTo>
                <a:cubicBezTo>
                  <a:pt x="94913" y="21595"/>
                  <a:pt x="95587" y="32552"/>
                  <a:pt x="94111" y="45387"/>
                </a:cubicBezTo>
                <a:cubicBezTo>
                  <a:pt x="93020" y="54927"/>
                  <a:pt x="85394" y="61038"/>
                  <a:pt x="77312" y="61038"/>
                </a:cubicBezTo>
                <a:cubicBezTo>
                  <a:pt x="74574" y="61038"/>
                  <a:pt x="71785" y="60337"/>
                  <a:pt x="69180" y="58831"/>
                </a:cubicBezTo>
                <a:cubicBezTo>
                  <a:pt x="61608" y="54449"/>
                  <a:pt x="55218" y="49014"/>
                  <a:pt x="48802" y="49014"/>
                </a:cubicBezTo>
                <a:cubicBezTo>
                  <a:pt x="46504" y="49014"/>
                  <a:pt x="44202" y="49711"/>
                  <a:pt x="41841" y="51403"/>
                </a:cubicBezTo>
                <a:cubicBezTo>
                  <a:pt x="39860" y="52852"/>
                  <a:pt x="37452" y="53552"/>
                  <a:pt x="34908" y="53552"/>
                </a:cubicBezTo>
                <a:cubicBezTo>
                  <a:pt x="26047" y="53552"/>
                  <a:pt x="15545" y="45055"/>
                  <a:pt x="15707" y="30146"/>
                </a:cubicBezTo>
                <a:cubicBezTo>
                  <a:pt x="15791" y="16701"/>
                  <a:pt x="22124" y="10128"/>
                  <a:pt x="33119" y="10128"/>
                </a:cubicBezTo>
                <a:close/>
                <a:moveTo>
                  <a:pt x="0" y="0"/>
                </a:moveTo>
                <a:lnTo>
                  <a:pt x="0" y="72196"/>
                </a:lnTo>
                <a:lnTo>
                  <a:pt x="108293" y="72196"/>
                </a:lnTo>
                <a:lnTo>
                  <a:pt x="108293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900113" rotWithShape="0" algn="bl" dir="6180000" dist="952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2376763" y="1872738"/>
            <a:ext cx="4390500" cy="1398000"/>
          </a:xfrm>
          <a:prstGeom prst="rect">
            <a:avLst/>
          </a:prstGeom>
          <a:effectLst>
            <a:outerShdw blurRad="200025" rotWithShape="0" algn="bl" dir="4020000" dist="85725">
              <a:srgbClr val="000000">
                <a:alpha val="89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rot="10800000">
            <a:off x="19" y="38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7440000" dist="3333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3370325" y="1590675"/>
            <a:ext cx="2404200" cy="35529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5967100" y="1590675"/>
            <a:ext cx="2404200" cy="35529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773550" y="1590675"/>
            <a:ext cx="2404200" cy="35529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 txBox="1"/>
          <p:nvPr>
            <p:ph type="ctrTitle"/>
          </p:nvPr>
        </p:nvSpPr>
        <p:spPr>
          <a:xfrm>
            <a:off x="1061550" y="3370000"/>
            <a:ext cx="1828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None/>
              <a:defRPr sz="1800">
                <a:solidFill>
                  <a:srgbClr val="2D225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11"/>
          <p:cNvSpPr txBox="1"/>
          <p:nvPr>
            <p:ph idx="1" type="subTitle"/>
          </p:nvPr>
        </p:nvSpPr>
        <p:spPr>
          <a:xfrm>
            <a:off x="856800" y="3611650"/>
            <a:ext cx="22377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100"/>
              <a:buNone/>
              <a:defRPr sz="1100">
                <a:solidFill>
                  <a:srgbClr val="2D225E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6" name="Google Shape;116;p11"/>
          <p:cNvSpPr txBox="1"/>
          <p:nvPr>
            <p:ph idx="2" type="ctrTitle"/>
          </p:nvPr>
        </p:nvSpPr>
        <p:spPr>
          <a:xfrm>
            <a:off x="3658325" y="3370000"/>
            <a:ext cx="1828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None/>
              <a:defRPr sz="1800">
                <a:solidFill>
                  <a:srgbClr val="2D225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7" name="Google Shape;117;p11"/>
          <p:cNvSpPr txBox="1"/>
          <p:nvPr>
            <p:ph idx="3" type="ctrTitle"/>
          </p:nvPr>
        </p:nvSpPr>
        <p:spPr>
          <a:xfrm>
            <a:off x="6255100" y="3370000"/>
            <a:ext cx="1828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None/>
              <a:defRPr sz="1800">
                <a:solidFill>
                  <a:srgbClr val="2D225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8" name="Google Shape;118;p11"/>
          <p:cNvSpPr txBox="1"/>
          <p:nvPr>
            <p:ph idx="4" type="subTitle"/>
          </p:nvPr>
        </p:nvSpPr>
        <p:spPr>
          <a:xfrm>
            <a:off x="6050350" y="3611650"/>
            <a:ext cx="22377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100"/>
              <a:buNone/>
              <a:defRPr sz="1100">
                <a:solidFill>
                  <a:srgbClr val="2D225E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9" name="Google Shape;119;p11"/>
          <p:cNvSpPr txBox="1"/>
          <p:nvPr>
            <p:ph idx="5" type="subTitle"/>
          </p:nvPr>
        </p:nvSpPr>
        <p:spPr>
          <a:xfrm>
            <a:off x="3453575" y="3611650"/>
            <a:ext cx="22377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100"/>
              <a:buNone/>
              <a:defRPr sz="1100">
                <a:solidFill>
                  <a:srgbClr val="2D225E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0" name="Google Shape;120;p11"/>
          <p:cNvSpPr txBox="1"/>
          <p:nvPr>
            <p:ph idx="6" type="ctrTitle"/>
          </p:nvPr>
        </p:nvSpPr>
        <p:spPr>
          <a:xfrm flipH="1">
            <a:off x="1061561" y="639700"/>
            <a:ext cx="46758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11"/>
          <p:cNvSpPr/>
          <p:nvPr/>
        </p:nvSpPr>
        <p:spPr>
          <a:xfrm rot="-5400000">
            <a:off x="7387417" y="428886"/>
            <a:ext cx="2185448" cy="1327726"/>
          </a:xfrm>
          <a:custGeom>
            <a:rect b="b" l="l" r="r" t="t"/>
            <a:pathLst>
              <a:path extrusionOk="0" h="41894" w="68947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solidFill>
            <a:srgbClr val="2A144C"/>
          </a:solidFill>
          <a:ln>
            <a:noFill/>
          </a:ln>
          <a:effectLst>
            <a:outerShdw blurRad="285750" rotWithShape="0" algn="bl" dist="38100">
              <a:srgbClr val="000000">
                <a:alpha val="9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"/>
          <p:cNvSpPr/>
          <p:nvPr/>
        </p:nvSpPr>
        <p:spPr>
          <a:xfrm flipH="1">
            <a:off x="4895041" y="0"/>
            <a:ext cx="4248995" cy="2145029"/>
          </a:xfrm>
          <a:custGeom>
            <a:rect b="b" l="l" r="r" t="t"/>
            <a:pathLst>
              <a:path extrusionOk="0" h="30217" w="59845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14363" rotWithShape="0" algn="bl" dir="5400000" dist="123825">
              <a:srgbClr val="000000">
                <a:alpha val="8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"/>
          <p:cNvSpPr/>
          <p:nvPr/>
        </p:nvSpPr>
        <p:spPr>
          <a:xfrm rot="5400000">
            <a:off x="-620519" y="2955717"/>
            <a:ext cx="2807657" cy="1561596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14325" rotWithShape="0" algn="bl" dist="4762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"/>
          <p:cNvSpPr/>
          <p:nvPr/>
        </p:nvSpPr>
        <p:spPr>
          <a:xfrm flipH="1" rot="10800000">
            <a:off x="36" y="4521852"/>
            <a:ext cx="1611478" cy="621648"/>
          </a:xfrm>
          <a:custGeom>
            <a:rect b="b" l="l" r="r" t="t"/>
            <a:pathLst>
              <a:path extrusionOk="0" h="22105" w="57297">
                <a:moveTo>
                  <a:pt x="1" y="1"/>
                </a:moveTo>
                <a:lnTo>
                  <a:pt x="1" y="10726"/>
                </a:lnTo>
                <a:cubicBezTo>
                  <a:pt x="1152" y="10058"/>
                  <a:pt x="2235" y="9769"/>
                  <a:pt x="3261" y="9769"/>
                </a:cubicBezTo>
                <a:cubicBezTo>
                  <a:pt x="9423" y="9769"/>
                  <a:pt x="13558" y="20191"/>
                  <a:pt x="18455" y="21704"/>
                </a:cubicBezTo>
                <a:cubicBezTo>
                  <a:pt x="19418" y="21983"/>
                  <a:pt x="20283" y="22104"/>
                  <a:pt x="21075" y="22104"/>
                </a:cubicBezTo>
                <a:cubicBezTo>
                  <a:pt x="26363" y="22104"/>
                  <a:pt x="28427" y="16695"/>
                  <a:pt x="34952" y="16695"/>
                </a:cubicBezTo>
                <a:cubicBezTo>
                  <a:pt x="35979" y="16695"/>
                  <a:pt x="37116" y="16829"/>
                  <a:pt x="38394" y="17139"/>
                </a:cubicBezTo>
                <a:cubicBezTo>
                  <a:pt x="40341" y="17611"/>
                  <a:pt x="42003" y="17818"/>
                  <a:pt x="43425" y="17818"/>
                </a:cubicBezTo>
                <a:cubicBezTo>
                  <a:pt x="50449" y="17818"/>
                  <a:pt x="51608" y="12764"/>
                  <a:pt x="52284" y="9550"/>
                </a:cubicBezTo>
                <a:cubicBezTo>
                  <a:pt x="52984" y="5714"/>
                  <a:pt x="52508" y="1625"/>
                  <a:pt x="57296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14313" rotWithShape="0" algn="bl" dir="13800000" dist="28575">
              <a:srgbClr val="000000">
                <a:alpha val="9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"/>
          <p:cNvSpPr/>
          <p:nvPr/>
        </p:nvSpPr>
        <p:spPr>
          <a:xfrm flipH="1" rot="-5400000">
            <a:off x="7055276" y="3046405"/>
            <a:ext cx="2619391" cy="1590797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"/>
          <p:cNvSpPr/>
          <p:nvPr/>
        </p:nvSpPr>
        <p:spPr>
          <a:xfrm>
            <a:off x="7664434" y="4248111"/>
            <a:ext cx="1543241" cy="895412"/>
          </a:xfrm>
          <a:custGeom>
            <a:rect b="b" l="l" r="r" t="t"/>
            <a:pathLst>
              <a:path extrusionOk="0" h="43882" w="75612">
                <a:moveTo>
                  <a:pt x="75611" y="0"/>
                </a:moveTo>
                <a:cubicBezTo>
                  <a:pt x="73511" y="15178"/>
                  <a:pt x="61021" y="12966"/>
                  <a:pt x="44583" y="19015"/>
                </a:cubicBezTo>
                <a:cubicBezTo>
                  <a:pt x="23804" y="26492"/>
                  <a:pt x="23104" y="43882"/>
                  <a:pt x="1" y="43882"/>
                </a:cubicBezTo>
                <a:lnTo>
                  <a:pt x="75611" y="43882"/>
                </a:lnTo>
                <a:lnTo>
                  <a:pt x="75611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28638" rotWithShape="0" algn="bl" dir="9180000" dist="238125">
              <a:srgbClr val="000000">
                <a:alpha val="8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11"/>
          <p:cNvCxnSpPr/>
          <p:nvPr/>
        </p:nvCxnSpPr>
        <p:spPr>
          <a:xfrm>
            <a:off x="0" y="1311475"/>
            <a:ext cx="3773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+ TEXT">
  <p:cSld name="MAIN_POI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ctrTitle"/>
          </p:nvPr>
        </p:nvSpPr>
        <p:spPr>
          <a:xfrm>
            <a:off x="550800" y="850575"/>
            <a:ext cx="80424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A144C"/>
              </a:buClr>
              <a:buSzPts val="2400"/>
              <a:buNone/>
              <a:defRPr sz="2400">
                <a:solidFill>
                  <a:srgbClr val="2A144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+ TITLE + SUBTITLE">
  <p:cSld name="MAIN_POINT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idx="1" type="subTitle"/>
          </p:nvPr>
        </p:nvSpPr>
        <p:spPr>
          <a:xfrm flipH="1">
            <a:off x="683950" y="3174250"/>
            <a:ext cx="15096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144C"/>
              </a:buClr>
              <a:buSzPts val="1100"/>
              <a:buNone/>
              <a:defRPr sz="1100">
                <a:solidFill>
                  <a:srgbClr val="2A144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144C"/>
              </a:buClr>
              <a:buSzPts val="1100"/>
              <a:buNone/>
              <a:defRPr sz="1100">
                <a:solidFill>
                  <a:srgbClr val="2A144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144C"/>
              </a:buClr>
              <a:buSzPts val="1100"/>
              <a:buNone/>
              <a:defRPr sz="1100">
                <a:solidFill>
                  <a:srgbClr val="2A144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144C"/>
              </a:buClr>
              <a:buSzPts val="1100"/>
              <a:buNone/>
              <a:defRPr sz="1100">
                <a:solidFill>
                  <a:srgbClr val="2A144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144C"/>
              </a:buClr>
              <a:buSzPts val="1100"/>
              <a:buNone/>
              <a:defRPr sz="1100">
                <a:solidFill>
                  <a:srgbClr val="2A144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144C"/>
              </a:buClr>
              <a:buSzPts val="1100"/>
              <a:buNone/>
              <a:defRPr sz="1100">
                <a:solidFill>
                  <a:srgbClr val="2A144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144C"/>
              </a:buClr>
              <a:buSzPts val="1100"/>
              <a:buNone/>
              <a:defRPr sz="1100">
                <a:solidFill>
                  <a:srgbClr val="2A144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144C"/>
              </a:buClr>
              <a:buSzPts val="1100"/>
              <a:buNone/>
              <a:defRPr sz="1100">
                <a:solidFill>
                  <a:srgbClr val="2A144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144C"/>
              </a:buClr>
              <a:buSzPts val="1100"/>
              <a:buNone/>
              <a:defRPr sz="1100">
                <a:solidFill>
                  <a:srgbClr val="2A144C"/>
                </a:solidFill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type="ctrTitle"/>
          </p:nvPr>
        </p:nvSpPr>
        <p:spPr>
          <a:xfrm>
            <a:off x="684000" y="2932600"/>
            <a:ext cx="1828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A144C"/>
              </a:buClr>
              <a:buSzPts val="2800"/>
              <a:buNone/>
              <a:defRPr>
                <a:solidFill>
                  <a:srgbClr val="2A144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A144C"/>
              </a:buClr>
              <a:buSzPts val="1800"/>
              <a:buNone/>
              <a:defRPr sz="1800">
                <a:solidFill>
                  <a:srgbClr val="2A144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A144C"/>
              </a:buClr>
              <a:buSzPts val="1800"/>
              <a:buNone/>
              <a:defRPr sz="1800">
                <a:solidFill>
                  <a:srgbClr val="2A144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A144C"/>
              </a:buClr>
              <a:buSzPts val="1800"/>
              <a:buNone/>
              <a:defRPr sz="1800">
                <a:solidFill>
                  <a:srgbClr val="2A144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A144C"/>
              </a:buClr>
              <a:buSzPts val="1800"/>
              <a:buNone/>
              <a:defRPr sz="1800">
                <a:solidFill>
                  <a:srgbClr val="2A144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A144C"/>
              </a:buClr>
              <a:buSzPts val="1800"/>
              <a:buNone/>
              <a:defRPr sz="1800">
                <a:solidFill>
                  <a:srgbClr val="2A144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A144C"/>
              </a:buClr>
              <a:buSzPts val="1800"/>
              <a:buNone/>
              <a:defRPr sz="1800">
                <a:solidFill>
                  <a:srgbClr val="2A144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A144C"/>
              </a:buClr>
              <a:buSzPts val="1800"/>
              <a:buNone/>
              <a:defRPr sz="1800">
                <a:solidFill>
                  <a:srgbClr val="2A144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A144C"/>
              </a:buClr>
              <a:buSzPts val="1800"/>
              <a:buNone/>
              <a:defRPr sz="1800">
                <a:solidFill>
                  <a:srgbClr val="2A144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+ SUBTITLE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 rot="10800000">
            <a:off x="19" y="38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7440000" dist="3333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type="ctrTitle"/>
          </p:nvPr>
        </p:nvSpPr>
        <p:spPr>
          <a:xfrm>
            <a:off x="550800" y="2168684"/>
            <a:ext cx="8042400" cy="86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2403150" y="2885897"/>
            <a:ext cx="4337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7" name="Google Shape;137;p14"/>
          <p:cNvSpPr/>
          <p:nvPr/>
        </p:nvSpPr>
        <p:spPr>
          <a:xfrm>
            <a:off x="-563171" y="-394750"/>
            <a:ext cx="10273758" cy="5983592"/>
          </a:xfrm>
          <a:custGeom>
            <a:rect b="b" l="l" r="r" t="t"/>
            <a:pathLst>
              <a:path extrusionOk="0" h="80032" w="137414">
                <a:moveTo>
                  <a:pt x="29831" y="8441"/>
                </a:moveTo>
                <a:cubicBezTo>
                  <a:pt x="31965" y="8441"/>
                  <a:pt x="33842" y="9729"/>
                  <a:pt x="34394" y="12677"/>
                </a:cubicBezTo>
                <a:cubicBezTo>
                  <a:pt x="35600" y="18098"/>
                  <a:pt x="32383" y="22586"/>
                  <a:pt x="29970" y="24999"/>
                </a:cubicBezTo>
                <a:cubicBezTo>
                  <a:pt x="29149" y="25826"/>
                  <a:pt x="28107" y="26210"/>
                  <a:pt x="27076" y="26210"/>
                </a:cubicBezTo>
                <a:cubicBezTo>
                  <a:pt x="25501" y="26210"/>
                  <a:pt x="23952" y="25313"/>
                  <a:pt x="23262" y="23728"/>
                </a:cubicBezTo>
                <a:cubicBezTo>
                  <a:pt x="22731" y="22457"/>
                  <a:pt x="22264" y="20849"/>
                  <a:pt x="22055" y="18773"/>
                </a:cubicBezTo>
                <a:cubicBezTo>
                  <a:pt x="21321" y="12610"/>
                  <a:pt x="25991" y="8441"/>
                  <a:pt x="29831" y="8441"/>
                </a:cubicBezTo>
                <a:close/>
                <a:moveTo>
                  <a:pt x="122947" y="50284"/>
                </a:moveTo>
                <a:cubicBezTo>
                  <a:pt x="124693" y="50284"/>
                  <a:pt x="126181" y="50756"/>
                  <a:pt x="127150" y="51944"/>
                </a:cubicBezTo>
                <a:cubicBezTo>
                  <a:pt x="131225" y="56996"/>
                  <a:pt x="118611" y="67688"/>
                  <a:pt x="111569" y="67688"/>
                </a:cubicBezTo>
                <a:cubicBezTo>
                  <a:pt x="110380" y="67688"/>
                  <a:pt x="109351" y="67383"/>
                  <a:pt x="108586" y="66696"/>
                </a:cubicBezTo>
                <a:cubicBezTo>
                  <a:pt x="108522" y="66631"/>
                  <a:pt x="108393" y="66503"/>
                  <a:pt x="108329" y="66503"/>
                </a:cubicBezTo>
                <a:cubicBezTo>
                  <a:pt x="104709" y="63141"/>
                  <a:pt x="105578" y="57253"/>
                  <a:pt x="109857" y="54840"/>
                </a:cubicBezTo>
                <a:cubicBezTo>
                  <a:pt x="113464" y="52817"/>
                  <a:pt x="118900" y="50284"/>
                  <a:pt x="122947" y="50284"/>
                </a:cubicBezTo>
                <a:close/>
                <a:moveTo>
                  <a:pt x="52037" y="3557"/>
                </a:moveTo>
                <a:cubicBezTo>
                  <a:pt x="54181" y="3557"/>
                  <a:pt x="56389" y="4061"/>
                  <a:pt x="58524" y="5164"/>
                </a:cubicBezTo>
                <a:cubicBezTo>
                  <a:pt x="58653" y="5164"/>
                  <a:pt x="58862" y="5293"/>
                  <a:pt x="59055" y="5373"/>
                </a:cubicBezTo>
                <a:cubicBezTo>
                  <a:pt x="75351" y="14012"/>
                  <a:pt x="72262" y="19706"/>
                  <a:pt x="87014" y="29503"/>
                </a:cubicBezTo>
                <a:cubicBezTo>
                  <a:pt x="93513" y="33831"/>
                  <a:pt x="99948" y="34238"/>
                  <a:pt x="105364" y="34238"/>
                </a:cubicBezTo>
                <a:cubicBezTo>
                  <a:pt x="106615" y="34238"/>
                  <a:pt x="107812" y="34216"/>
                  <a:pt x="108943" y="34216"/>
                </a:cubicBezTo>
                <a:cubicBezTo>
                  <a:pt x="114124" y="34216"/>
                  <a:pt x="117916" y="34671"/>
                  <a:pt x="119188" y="39751"/>
                </a:cubicBezTo>
                <a:cubicBezTo>
                  <a:pt x="121054" y="46990"/>
                  <a:pt x="104629" y="50416"/>
                  <a:pt x="87207" y="53955"/>
                </a:cubicBezTo>
                <a:cubicBezTo>
                  <a:pt x="69849" y="57575"/>
                  <a:pt x="74466" y="76412"/>
                  <a:pt x="64895" y="77892"/>
                </a:cubicBezTo>
                <a:cubicBezTo>
                  <a:pt x="64448" y="77960"/>
                  <a:pt x="64009" y="77993"/>
                  <a:pt x="63577" y="77993"/>
                </a:cubicBezTo>
                <a:cubicBezTo>
                  <a:pt x="54611" y="77993"/>
                  <a:pt x="48776" y="63800"/>
                  <a:pt x="38416" y="55097"/>
                </a:cubicBezTo>
                <a:cubicBezTo>
                  <a:pt x="34534" y="51908"/>
                  <a:pt x="29888" y="51219"/>
                  <a:pt x="25352" y="51219"/>
                </a:cubicBezTo>
                <a:cubicBezTo>
                  <a:pt x="21901" y="51219"/>
                  <a:pt x="18514" y="51618"/>
                  <a:pt x="15576" y="51618"/>
                </a:cubicBezTo>
                <a:cubicBezTo>
                  <a:pt x="11428" y="51618"/>
                  <a:pt x="8175" y="50823"/>
                  <a:pt x="6902" y="46990"/>
                </a:cubicBezTo>
                <a:cubicBezTo>
                  <a:pt x="3620" y="36871"/>
                  <a:pt x="16827" y="38882"/>
                  <a:pt x="31032" y="30436"/>
                </a:cubicBezTo>
                <a:cubicBezTo>
                  <a:pt x="36533" y="27219"/>
                  <a:pt x="38013" y="23069"/>
                  <a:pt x="37804" y="19176"/>
                </a:cubicBezTo>
                <a:cubicBezTo>
                  <a:pt x="37121" y="10372"/>
                  <a:pt x="44146" y="3557"/>
                  <a:pt x="52037" y="3557"/>
                </a:cubicBezTo>
                <a:close/>
                <a:moveTo>
                  <a:pt x="0" y="0"/>
                </a:moveTo>
                <a:lnTo>
                  <a:pt x="0" y="80032"/>
                </a:lnTo>
                <a:lnTo>
                  <a:pt x="137414" y="80032"/>
                </a:lnTo>
                <a:lnTo>
                  <a:pt x="137414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75000">
                <a:srgbClr val="3B1C6B"/>
              </a:gs>
              <a:gs pos="100000">
                <a:srgbClr val="33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57200" rotWithShape="0" algn="bl" dir="11040000" dist="95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-563171" y="-392077"/>
            <a:ext cx="10270073" cy="5987326"/>
          </a:xfrm>
          <a:custGeom>
            <a:rect b="b" l="l" r="r" t="t"/>
            <a:pathLst>
              <a:path extrusionOk="0" h="79839" w="136948">
                <a:moveTo>
                  <a:pt x="15851" y="26968"/>
                </a:moveTo>
                <a:cubicBezTo>
                  <a:pt x="17398" y="26968"/>
                  <a:pt x="18953" y="27740"/>
                  <a:pt x="19852" y="29359"/>
                </a:cubicBezTo>
                <a:cubicBezTo>
                  <a:pt x="21123" y="31707"/>
                  <a:pt x="22201" y="34925"/>
                  <a:pt x="21525" y="38142"/>
                </a:cubicBezTo>
                <a:cubicBezTo>
                  <a:pt x="21077" y="40210"/>
                  <a:pt x="20006" y="41039"/>
                  <a:pt x="18713" y="41039"/>
                </a:cubicBezTo>
                <a:cubicBezTo>
                  <a:pt x="15733" y="41039"/>
                  <a:pt x="11579" y="36631"/>
                  <a:pt x="11197" y="32849"/>
                </a:cubicBezTo>
                <a:cubicBezTo>
                  <a:pt x="11133" y="31916"/>
                  <a:pt x="11197" y="31032"/>
                  <a:pt x="11406" y="30372"/>
                </a:cubicBezTo>
                <a:cubicBezTo>
                  <a:pt x="12038" y="28149"/>
                  <a:pt x="13938" y="26968"/>
                  <a:pt x="15851" y="26968"/>
                </a:cubicBezTo>
                <a:close/>
                <a:moveTo>
                  <a:pt x="80829" y="61008"/>
                </a:moveTo>
                <a:cubicBezTo>
                  <a:pt x="82138" y="61008"/>
                  <a:pt x="83609" y="61108"/>
                  <a:pt x="85261" y="61339"/>
                </a:cubicBezTo>
                <a:cubicBezTo>
                  <a:pt x="97809" y="63286"/>
                  <a:pt x="96055" y="70251"/>
                  <a:pt x="90360" y="71651"/>
                </a:cubicBezTo>
                <a:cubicBezTo>
                  <a:pt x="88846" y="72071"/>
                  <a:pt x="86468" y="72322"/>
                  <a:pt x="83870" y="72322"/>
                </a:cubicBezTo>
                <a:cubicBezTo>
                  <a:pt x="76918" y="72322"/>
                  <a:pt x="68388" y="70525"/>
                  <a:pt x="70590" y="65361"/>
                </a:cubicBezTo>
                <a:cubicBezTo>
                  <a:pt x="70590" y="65361"/>
                  <a:pt x="72203" y="61008"/>
                  <a:pt x="80829" y="61008"/>
                </a:cubicBezTo>
                <a:close/>
                <a:moveTo>
                  <a:pt x="91343" y="2681"/>
                </a:moveTo>
                <a:cubicBezTo>
                  <a:pt x="99198" y="2681"/>
                  <a:pt x="105194" y="16822"/>
                  <a:pt x="106978" y="27621"/>
                </a:cubicBezTo>
                <a:cubicBezTo>
                  <a:pt x="109472" y="42164"/>
                  <a:pt x="131189" y="42228"/>
                  <a:pt x="127296" y="55435"/>
                </a:cubicBezTo>
                <a:cubicBezTo>
                  <a:pt x="125449" y="61701"/>
                  <a:pt x="119365" y="63894"/>
                  <a:pt x="111684" y="63894"/>
                </a:cubicBezTo>
                <a:cubicBezTo>
                  <a:pt x="103175" y="63894"/>
                  <a:pt x="92705" y="61203"/>
                  <a:pt x="83861" y="58379"/>
                </a:cubicBezTo>
                <a:cubicBezTo>
                  <a:pt x="82004" y="57790"/>
                  <a:pt x="80183" y="57527"/>
                  <a:pt x="78396" y="57527"/>
                </a:cubicBezTo>
                <a:cubicBezTo>
                  <a:pt x="64123" y="57527"/>
                  <a:pt x="52045" y="74355"/>
                  <a:pt x="41022" y="76686"/>
                </a:cubicBezTo>
                <a:cubicBezTo>
                  <a:pt x="39607" y="76984"/>
                  <a:pt x="38198" y="77132"/>
                  <a:pt x="36824" y="77132"/>
                </a:cubicBezTo>
                <a:cubicBezTo>
                  <a:pt x="26164" y="77132"/>
                  <a:pt x="17572" y="68217"/>
                  <a:pt x="24340" y="50947"/>
                </a:cubicBezTo>
                <a:cubicBezTo>
                  <a:pt x="32046" y="31370"/>
                  <a:pt x="7916" y="11599"/>
                  <a:pt x="21316" y="9717"/>
                </a:cubicBezTo>
                <a:cubicBezTo>
                  <a:pt x="22590" y="9539"/>
                  <a:pt x="23767" y="9458"/>
                  <a:pt x="24870" y="9458"/>
                </a:cubicBezTo>
                <a:cubicBezTo>
                  <a:pt x="35376" y="9458"/>
                  <a:pt x="39148" y="16825"/>
                  <a:pt x="56385" y="18645"/>
                </a:cubicBezTo>
                <a:cubicBezTo>
                  <a:pt x="57859" y="18801"/>
                  <a:pt x="59260" y="18873"/>
                  <a:pt x="60593" y="18873"/>
                </a:cubicBezTo>
                <a:cubicBezTo>
                  <a:pt x="76411" y="18873"/>
                  <a:pt x="82446" y="8719"/>
                  <a:pt x="82446" y="8719"/>
                </a:cubicBezTo>
                <a:cubicBezTo>
                  <a:pt x="85574" y="4438"/>
                  <a:pt x="88574" y="2681"/>
                  <a:pt x="91343" y="2681"/>
                </a:cubicBezTo>
                <a:close/>
                <a:moveTo>
                  <a:pt x="1" y="0"/>
                </a:moveTo>
                <a:lnTo>
                  <a:pt x="1" y="79839"/>
                </a:lnTo>
                <a:lnTo>
                  <a:pt x="136948" y="79839"/>
                </a:lnTo>
                <a:lnTo>
                  <a:pt x="136948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57200" rotWithShape="0" algn="bl" dir="11040000" dist="95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/>
        </p:nvSpPr>
        <p:spPr>
          <a:xfrm rot="10800000">
            <a:off x="0" y="17363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7440000" dist="3333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885162" y="-27"/>
            <a:ext cx="3384364" cy="488670"/>
          </a:xfrm>
          <a:custGeom>
            <a:rect b="b" l="l" r="r" t="t"/>
            <a:pathLst>
              <a:path extrusionOk="0" h="10869" w="75275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160000" dist="57150">
              <a:srgbClr val="000000">
                <a:alpha val="8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>
            <a:off x="13546" y="3304475"/>
            <a:ext cx="3055903" cy="1856323"/>
          </a:xfrm>
          <a:custGeom>
            <a:rect b="b" l="l" r="r" t="t"/>
            <a:pathLst>
              <a:path extrusionOk="0" h="41894" w="68947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71463" rotWithShape="0" algn="bl" dist="171450">
              <a:srgbClr val="000000">
                <a:alpha val="9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flipH="1" rot="5400000">
            <a:off x="-388421" y="726291"/>
            <a:ext cx="2832860" cy="1721006"/>
          </a:xfrm>
          <a:custGeom>
            <a:rect b="b" l="l" r="r" t="t"/>
            <a:pathLst>
              <a:path extrusionOk="0" h="41894" w="68947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57213" rotWithShape="0" algn="bl" dir="9060000" dist="171450">
              <a:srgbClr val="000000">
                <a:alpha val="7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>
            <a:off x="13719" y="3250625"/>
            <a:ext cx="3145288" cy="1910227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28625" rotWithShape="0" algn="bl" dir="10800000" dist="47625">
              <a:srgbClr val="000000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rot="10800000">
            <a:off x="13511" y="9"/>
            <a:ext cx="2258273" cy="1371342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42900" rotWithShape="0" algn="bl" dir="4440000" dist="161925">
              <a:srgbClr val="000000">
                <a:alpha val="9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flipH="1" rot="10800000">
            <a:off x="13629" y="4644904"/>
            <a:ext cx="2167822" cy="515943"/>
          </a:xfrm>
          <a:custGeom>
            <a:rect b="b" l="l" r="r" t="t"/>
            <a:pathLst>
              <a:path extrusionOk="0" h="20779" w="87289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160000" dist="57150">
              <a:srgbClr val="000000">
                <a:alpha val="8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rot="10800000">
            <a:off x="2181454" y="4846504"/>
            <a:ext cx="2177329" cy="314359"/>
          </a:xfrm>
          <a:custGeom>
            <a:rect b="b" l="l" r="r" t="t"/>
            <a:pathLst>
              <a:path extrusionOk="0" h="10869" w="75275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160000" dist="57150">
              <a:srgbClr val="000000">
                <a:alpha val="8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flipH="1" rot="-5400000">
            <a:off x="-1008293" y="1008260"/>
            <a:ext cx="4072602" cy="2056040"/>
          </a:xfrm>
          <a:custGeom>
            <a:rect b="b" l="l" r="r" t="t"/>
            <a:pathLst>
              <a:path extrusionOk="0" h="30217" w="59845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14363" rotWithShape="0" algn="bl" dir="5400000" dist="123825">
              <a:srgbClr val="000000">
                <a:alpha val="8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type="ctrTitle"/>
          </p:nvPr>
        </p:nvSpPr>
        <p:spPr>
          <a:xfrm>
            <a:off x="3420290" y="438150"/>
            <a:ext cx="46758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 1">
  <p:cSld name="CAPTION_ONLY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/>
          <p:nvPr/>
        </p:nvSpPr>
        <p:spPr>
          <a:xfrm rot="10800000">
            <a:off x="-6" y="-12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7440000" dist="3333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flipH="1" rot="-5400000">
            <a:off x="7228121" y="3227126"/>
            <a:ext cx="2383670" cy="1448066"/>
          </a:xfrm>
          <a:custGeom>
            <a:rect b="b" l="l" r="r" t="t"/>
            <a:pathLst>
              <a:path extrusionOk="0" h="41894" w="68947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57213" rotWithShape="0" algn="bl" dir="9060000" dist="171450">
              <a:srgbClr val="000000">
                <a:alpha val="7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3154088" y="1160500"/>
            <a:ext cx="1507500" cy="1507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5400000" dist="104775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4833763" y="1160500"/>
            <a:ext cx="1507500" cy="1507500"/>
          </a:xfrm>
          <a:prstGeom prst="rect">
            <a:avLst/>
          </a:prstGeom>
          <a:noFill/>
          <a:ln cap="flat" cmpd="sng" w="38100">
            <a:solidFill>
              <a:srgbClr val="5E2CAB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5400000" dist="104775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6513438" y="1160500"/>
            <a:ext cx="1507500" cy="1507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5400000" dist="104775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3154088" y="2816575"/>
            <a:ext cx="1507500" cy="1507500"/>
          </a:xfrm>
          <a:prstGeom prst="rect">
            <a:avLst/>
          </a:prstGeom>
          <a:noFill/>
          <a:ln cap="flat" cmpd="sng" w="38100">
            <a:solidFill>
              <a:srgbClr val="421F78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5400000" dist="104775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4833763" y="2816575"/>
            <a:ext cx="1507500" cy="1507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5400000" dist="104775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1474413" y="1160500"/>
            <a:ext cx="1507500" cy="1507500"/>
          </a:xfrm>
          <a:prstGeom prst="rect">
            <a:avLst/>
          </a:prstGeom>
          <a:noFill/>
          <a:ln cap="flat" cmpd="sng" w="38100">
            <a:solidFill>
              <a:srgbClr val="33185E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5400000" dist="104775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FFB7"/>
              </a:solidFill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1474413" y="2816575"/>
            <a:ext cx="1507500" cy="1507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5400000" dist="104775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 txBox="1"/>
          <p:nvPr>
            <p:ph type="ctrTitle"/>
          </p:nvPr>
        </p:nvSpPr>
        <p:spPr>
          <a:xfrm>
            <a:off x="79825" y="438150"/>
            <a:ext cx="80052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16"/>
          <p:cNvSpPr/>
          <p:nvPr/>
        </p:nvSpPr>
        <p:spPr>
          <a:xfrm>
            <a:off x="6513438" y="2816575"/>
            <a:ext cx="1507500" cy="1507500"/>
          </a:xfrm>
          <a:prstGeom prst="rect">
            <a:avLst/>
          </a:prstGeom>
          <a:noFill/>
          <a:ln cap="flat" cmpd="sng" w="38100">
            <a:solidFill>
              <a:srgbClr val="6851AC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5400000" dist="104775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 flipH="1" rot="10800000">
            <a:off x="885190" y="4672193"/>
            <a:ext cx="3384364" cy="488670"/>
          </a:xfrm>
          <a:custGeom>
            <a:rect b="b" l="l" r="r" t="t"/>
            <a:pathLst>
              <a:path extrusionOk="0" h="10869" w="75275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160000" dist="57150">
              <a:srgbClr val="000000">
                <a:alpha val="8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 rot="10800000">
            <a:off x="13757" y="-34"/>
            <a:ext cx="2958516" cy="1797357"/>
          </a:xfrm>
          <a:custGeom>
            <a:rect b="b" l="l" r="r" t="t"/>
            <a:pathLst>
              <a:path extrusionOk="0" h="41894" w="68947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71463" rotWithShape="0" algn="bl" dist="171450">
              <a:srgbClr val="000000">
                <a:alpha val="9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 rot="5400000">
            <a:off x="-388393" y="2713539"/>
            <a:ext cx="2832860" cy="1721006"/>
          </a:xfrm>
          <a:custGeom>
            <a:rect b="b" l="l" r="r" t="t"/>
            <a:pathLst>
              <a:path extrusionOk="0" h="41894" w="68947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57213" rotWithShape="0" algn="bl" dir="9060000" dist="171450">
              <a:srgbClr val="000000">
                <a:alpha val="7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 rot="10800000">
            <a:off x="-3" y="-17"/>
            <a:ext cx="3145288" cy="1910227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28625" rotWithShape="0" algn="bl" dir="10800000" dist="47625">
              <a:srgbClr val="000000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 flipH="1">
            <a:off x="13540" y="3789484"/>
            <a:ext cx="2258273" cy="1371342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42900" rotWithShape="0" algn="bl" dir="4440000" dist="161925">
              <a:srgbClr val="000000">
                <a:alpha val="9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8" y="-11"/>
            <a:ext cx="2167822" cy="515943"/>
          </a:xfrm>
          <a:custGeom>
            <a:rect b="b" l="l" r="r" t="t"/>
            <a:pathLst>
              <a:path extrusionOk="0" h="20779" w="87289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160000" dist="57150">
              <a:srgbClr val="000000">
                <a:alpha val="8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flipH="1">
            <a:off x="2181482" y="-27"/>
            <a:ext cx="2177329" cy="314359"/>
          </a:xfrm>
          <a:custGeom>
            <a:rect b="b" l="l" r="r" t="t"/>
            <a:pathLst>
              <a:path extrusionOk="0" h="10869" w="75275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160000" dist="57150">
              <a:srgbClr val="000000">
                <a:alpha val="8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 rot="-5400000">
            <a:off x="-1008264" y="2096535"/>
            <a:ext cx="4072602" cy="2056040"/>
          </a:xfrm>
          <a:custGeom>
            <a:rect b="b" l="l" r="r" t="t"/>
            <a:pathLst>
              <a:path extrusionOk="0" h="30217" w="59845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14363" rotWithShape="0" algn="bl" dir="5400000" dist="123825">
              <a:srgbClr val="000000">
                <a:alpha val="8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 flipH="1" rot="-5400000">
            <a:off x="6616252" y="2615176"/>
            <a:ext cx="3145288" cy="1910227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28625" rotWithShape="0" algn="bl" dir="10800000" dist="47625">
              <a:srgbClr val="000000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 flipH="1" rot="5400000">
            <a:off x="7802121" y="3801140"/>
            <a:ext cx="2167822" cy="515943"/>
          </a:xfrm>
          <a:custGeom>
            <a:rect b="b" l="l" r="r" t="t"/>
            <a:pathLst>
              <a:path extrusionOk="0" h="20779" w="87289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160000" dist="57150">
              <a:srgbClr val="000000">
                <a:alpha val="8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2">
  <p:cSld name="CAPTION_ONLY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/>
          <p:nvPr/>
        </p:nvSpPr>
        <p:spPr>
          <a:xfrm flipH="1" rot="10800000">
            <a:off x="200" y="-18850"/>
            <a:ext cx="9157200" cy="51624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7440000" dist="3333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 txBox="1"/>
          <p:nvPr>
            <p:ph type="ctrTitle"/>
          </p:nvPr>
        </p:nvSpPr>
        <p:spPr>
          <a:xfrm flipH="1">
            <a:off x="954519" y="438150"/>
            <a:ext cx="46758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5" name="Google Shape;175;p17"/>
          <p:cNvSpPr/>
          <p:nvPr/>
        </p:nvSpPr>
        <p:spPr>
          <a:xfrm flipH="1">
            <a:off x="4874474" y="-27"/>
            <a:ext cx="3384364" cy="488670"/>
          </a:xfrm>
          <a:custGeom>
            <a:rect b="b" l="l" r="r" t="t"/>
            <a:pathLst>
              <a:path extrusionOk="0" h="10869" w="75275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160000" dist="57150">
              <a:srgbClr val="000000">
                <a:alpha val="8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522338" y="-68467"/>
            <a:ext cx="8608033" cy="5229314"/>
          </a:xfrm>
          <a:custGeom>
            <a:rect b="b" l="l" r="r" t="t"/>
            <a:pathLst>
              <a:path extrusionOk="0" h="41894" w="68947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14350" rotWithShape="0" algn="bl" dir="13980000" dist="114300">
              <a:srgbClr val="000000">
                <a:alpha val="7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 rot="-5400000">
            <a:off x="6699561" y="726291"/>
            <a:ext cx="2832860" cy="1721006"/>
          </a:xfrm>
          <a:custGeom>
            <a:rect b="b" l="l" r="r" t="t"/>
            <a:pathLst>
              <a:path extrusionOk="0" h="41894" w="68947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57213" rotWithShape="0" algn="bl" dir="9060000" dist="171450">
              <a:srgbClr val="000000">
                <a:alpha val="7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6012219" y="3250625"/>
            <a:ext cx="3145288" cy="1910227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28625" rotWithShape="0" algn="bl" dir="10800000" dist="47625">
              <a:srgbClr val="000000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 flipH="1" rot="10800000">
            <a:off x="6872216" y="9"/>
            <a:ext cx="2258273" cy="1371342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42900" rotWithShape="0" algn="bl" dir="4440000" dist="161925">
              <a:srgbClr val="000000">
                <a:alpha val="9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 rot="10800000">
            <a:off x="6989673" y="4644904"/>
            <a:ext cx="2167822" cy="515943"/>
          </a:xfrm>
          <a:custGeom>
            <a:rect b="b" l="l" r="r" t="t"/>
            <a:pathLst>
              <a:path extrusionOk="0" h="20779" w="87289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160000" dist="57150">
              <a:srgbClr val="000000">
                <a:alpha val="8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 flipH="1" rot="10800000">
            <a:off x="4785216" y="4846504"/>
            <a:ext cx="2177329" cy="314359"/>
          </a:xfrm>
          <a:custGeom>
            <a:rect b="b" l="l" r="r" t="t"/>
            <a:pathLst>
              <a:path extrusionOk="0" h="10869" w="75275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160000" dist="57150">
              <a:srgbClr val="000000">
                <a:alpha val="8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 rot="5400000">
            <a:off x="6093191" y="989435"/>
            <a:ext cx="4072602" cy="2056040"/>
          </a:xfrm>
          <a:custGeom>
            <a:rect b="b" l="l" r="r" t="t"/>
            <a:pathLst>
              <a:path extrusionOk="0" h="30217" w="59845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14363" rotWithShape="0" algn="bl" dir="5400000" dist="123825">
              <a:srgbClr val="000000">
                <a:alpha val="8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 + SUBTITLE">
  <p:cSld name="BIG_NUMB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/>
          <p:nvPr/>
        </p:nvSpPr>
        <p:spPr>
          <a:xfrm flipH="1" rot="10800000">
            <a:off x="-6" y="-12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7440000" dist="3333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 flipH="1" rot="10800000">
            <a:off x="4325875" y="-1"/>
            <a:ext cx="5007395" cy="2546301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 flipH="1">
            <a:off x="73" y="2717625"/>
            <a:ext cx="3994503" cy="2425930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 txBox="1"/>
          <p:nvPr>
            <p:ph hasCustomPrompt="1" type="title"/>
          </p:nvPr>
        </p:nvSpPr>
        <p:spPr>
          <a:xfrm>
            <a:off x="311700" y="12062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18"/>
          <p:cNvSpPr/>
          <p:nvPr/>
        </p:nvSpPr>
        <p:spPr>
          <a:xfrm>
            <a:off x="-473275" y="-162175"/>
            <a:ext cx="10090671" cy="5500907"/>
          </a:xfrm>
          <a:custGeom>
            <a:rect b="b" l="l" r="r" t="t"/>
            <a:pathLst>
              <a:path extrusionOk="0" h="79839" w="136948">
                <a:moveTo>
                  <a:pt x="15851" y="26968"/>
                </a:moveTo>
                <a:cubicBezTo>
                  <a:pt x="17398" y="26968"/>
                  <a:pt x="18953" y="27740"/>
                  <a:pt x="19852" y="29359"/>
                </a:cubicBezTo>
                <a:cubicBezTo>
                  <a:pt x="21123" y="31707"/>
                  <a:pt x="22201" y="34925"/>
                  <a:pt x="21525" y="38142"/>
                </a:cubicBezTo>
                <a:cubicBezTo>
                  <a:pt x="21077" y="40210"/>
                  <a:pt x="20006" y="41039"/>
                  <a:pt x="18713" y="41039"/>
                </a:cubicBezTo>
                <a:cubicBezTo>
                  <a:pt x="15733" y="41039"/>
                  <a:pt x="11579" y="36631"/>
                  <a:pt x="11197" y="32849"/>
                </a:cubicBezTo>
                <a:cubicBezTo>
                  <a:pt x="11133" y="31916"/>
                  <a:pt x="11197" y="31032"/>
                  <a:pt x="11406" y="30372"/>
                </a:cubicBezTo>
                <a:cubicBezTo>
                  <a:pt x="12038" y="28149"/>
                  <a:pt x="13938" y="26968"/>
                  <a:pt x="15851" y="26968"/>
                </a:cubicBezTo>
                <a:close/>
                <a:moveTo>
                  <a:pt x="80829" y="61008"/>
                </a:moveTo>
                <a:cubicBezTo>
                  <a:pt x="82138" y="61008"/>
                  <a:pt x="83609" y="61108"/>
                  <a:pt x="85261" y="61339"/>
                </a:cubicBezTo>
                <a:cubicBezTo>
                  <a:pt x="97809" y="63286"/>
                  <a:pt x="96055" y="70251"/>
                  <a:pt x="90360" y="71651"/>
                </a:cubicBezTo>
                <a:cubicBezTo>
                  <a:pt x="88846" y="72071"/>
                  <a:pt x="86468" y="72322"/>
                  <a:pt x="83870" y="72322"/>
                </a:cubicBezTo>
                <a:cubicBezTo>
                  <a:pt x="76918" y="72322"/>
                  <a:pt x="68388" y="70525"/>
                  <a:pt x="70590" y="65361"/>
                </a:cubicBezTo>
                <a:cubicBezTo>
                  <a:pt x="70590" y="65361"/>
                  <a:pt x="72203" y="61008"/>
                  <a:pt x="80829" y="61008"/>
                </a:cubicBezTo>
                <a:close/>
                <a:moveTo>
                  <a:pt x="91343" y="2681"/>
                </a:moveTo>
                <a:cubicBezTo>
                  <a:pt x="99198" y="2681"/>
                  <a:pt x="105194" y="16822"/>
                  <a:pt x="106978" y="27621"/>
                </a:cubicBezTo>
                <a:cubicBezTo>
                  <a:pt x="109472" y="42164"/>
                  <a:pt x="131189" y="42228"/>
                  <a:pt x="127296" y="55435"/>
                </a:cubicBezTo>
                <a:cubicBezTo>
                  <a:pt x="125449" y="61701"/>
                  <a:pt x="119365" y="63894"/>
                  <a:pt x="111684" y="63894"/>
                </a:cubicBezTo>
                <a:cubicBezTo>
                  <a:pt x="103175" y="63894"/>
                  <a:pt x="92705" y="61203"/>
                  <a:pt x="83861" y="58379"/>
                </a:cubicBezTo>
                <a:cubicBezTo>
                  <a:pt x="82004" y="57790"/>
                  <a:pt x="80183" y="57527"/>
                  <a:pt x="78396" y="57527"/>
                </a:cubicBezTo>
                <a:cubicBezTo>
                  <a:pt x="64123" y="57527"/>
                  <a:pt x="52045" y="74355"/>
                  <a:pt x="41022" y="76686"/>
                </a:cubicBezTo>
                <a:cubicBezTo>
                  <a:pt x="39607" y="76984"/>
                  <a:pt x="38198" y="77132"/>
                  <a:pt x="36824" y="77132"/>
                </a:cubicBezTo>
                <a:cubicBezTo>
                  <a:pt x="26164" y="77132"/>
                  <a:pt x="17572" y="68217"/>
                  <a:pt x="24340" y="50947"/>
                </a:cubicBezTo>
                <a:cubicBezTo>
                  <a:pt x="32046" y="31370"/>
                  <a:pt x="7916" y="11599"/>
                  <a:pt x="21316" y="9717"/>
                </a:cubicBezTo>
                <a:cubicBezTo>
                  <a:pt x="22590" y="9539"/>
                  <a:pt x="23767" y="9458"/>
                  <a:pt x="24870" y="9458"/>
                </a:cubicBezTo>
                <a:cubicBezTo>
                  <a:pt x="35376" y="9458"/>
                  <a:pt x="39148" y="16825"/>
                  <a:pt x="56385" y="18645"/>
                </a:cubicBezTo>
                <a:cubicBezTo>
                  <a:pt x="57859" y="18801"/>
                  <a:pt x="59260" y="18873"/>
                  <a:pt x="60593" y="18873"/>
                </a:cubicBezTo>
                <a:cubicBezTo>
                  <a:pt x="76411" y="18873"/>
                  <a:pt x="82446" y="8719"/>
                  <a:pt x="82446" y="8719"/>
                </a:cubicBezTo>
                <a:cubicBezTo>
                  <a:pt x="85574" y="4438"/>
                  <a:pt x="88574" y="2681"/>
                  <a:pt x="91343" y="2681"/>
                </a:cubicBezTo>
                <a:close/>
                <a:moveTo>
                  <a:pt x="1" y="0"/>
                </a:moveTo>
                <a:lnTo>
                  <a:pt x="1" y="79839"/>
                </a:lnTo>
                <a:lnTo>
                  <a:pt x="136948" y="79839"/>
                </a:lnTo>
                <a:lnTo>
                  <a:pt x="136948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57200" rotWithShape="0" algn="bl" dir="11040000" dist="95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 txBox="1"/>
          <p:nvPr>
            <p:ph idx="1" type="subTitle"/>
          </p:nvPr>
        </p:nvSpPr>
        <p:spPr>
          <a:xfrm>
            <a:off x="2403150" y="2910620"/>
            <a:ext cx="4337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+ TEXT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/>
          <p:nvPr/>
        </p:nvSpPr>
        <p:spPr>
          <a:xfrm rot="10800000">
            <a:off x="19" y="38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7440000" dist="3333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 rot="10800000">
            <a:off x="29" y="-162201"/>
            <a:ext cx="3883121" cy="2358276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 txBox="1"/>
          <p:nvPr>
            <p:ph hasCustomPrompt="1" type="title"/>
          </p:nvPr>
        </p:nvSpPr>
        <p:spPr>
          <a:xfrm>
            <a:off x="1363025" y="1244275"/>
            <a:ext cx="6417900" cy="869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9"/>
          <p:cNvSpPr txBox="1"/>
          <p:nvPr>
            <p:ph idx="1" type="subTitle"/>
          </p:nvPr>
        </p:nvSpPr>
        <p:spPr>
          <a:xfrm>
            <a:off x="2403150" y="1891770"/>
            <a:ext cx="4337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5" name="Google Shape;195;p19"/>
          <p:cNvSpPr txBox="1"/>
          <p:nvPr>
            <p:ph hasCustomPrompt="1" idx="2" type="title"/>
          </p:nvPr>
        </p:nvSpPr>
        <p:spPr>
          <a:xfrm>
            <a:off x="1363025" y="2134625"/>
            <a:ext cx="6417900" cy="869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9"/>
          <p:cNvSpPr txBox="1"/>
          <p:nvPr>
            <p:ph idx="3" type="subTitle"/>
          </p:nvPr>
        </p:nvSpPr>
        <p:spPr>
          <a:xfrm>
            <a:off x="2403150" y="2782125"/>
            <a:ext cx="4337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hasCustomPrompt="1" idx="4" type="title"/>
          </p:nvPr>
        </p:nvSpPr>
        <p:spPr>
          <a:xfrm>
            <a:off x="1363025" y="2980451"/>
            <a:ext cx="6417900" cy="869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19"/>
          <p:cNvSpPr txBox="1"/>
          <p:nvPr>
            <p:ph idx="5" type="subTitle"/>
          </p:nvPr>
        </p:nvSpPr>
        <p:spPr>
          <a:xfrm>
            <a:off x="2403150" y="3627955"/>
            <a:ext cx="4337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9" name="Google Shape;199;p19"/>
          <p:cNvSpPr/>
          <p:nvPr/>
        </p:nvSpPr>
        <p:spPr>
          <a:xfrm flipH="1">
            <a:off x="-473327" y="3345952"/>
            <a:ext cx="3789722" cy="1927057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 flipH="1" rot="10800000">
            <a:off x="5707050" y="33021"/>
            <a:ext cx="3437045" cy="2087329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 rot="10800000">
            <a:off x="-701937" y="-162175"/>
            <a:ext cx="10090671" cy="5500907"/>
          </a:xfrm>
          <a:custGeom>
            <a:rect b="b" l="l" r="r" t="t"/>
            <a:pathLst>
              <a:path extrusionOk="0" h="79839" w="136948">
                <a:moveTo>
                  <a:pt x="15851" y="26968"/>
                </a:moveTo>
                <a:cubicBezTo>
                  <a:pt x="17398" y="26968"/>
                  <a:pt x="18953" y="27740"/>
                  <a:pt x="19852" y="29359"/>
                </a:cubicBezTo>
                <a:cubicBezTo>
                  <a:pt x="21123" y="31707"/>
                  <a:pt x="22201" y="34925"/>
                  <a:pt x="21525" y="38142"/>
                </a:cubicBezTo>
                <a:cubicBezTo>
                  <a:pt x="21077" y="40210"/>
                  <a:pt x="20006" y="41039"/>
                  <a:pt x="18713" y="41039"/>
                </a:cubicBezTo>
                <a:cubicBezTo>
                  <a:pt x="15733" y="41039"/>
                  <a:pt x="11579" y="36631"/>
                  <a:pt x="11197" y="32849"/>
                </a:cubicBezTo>
                <a:cubicBezTo>
                  <a:pt x="11133" y="31916"/>
                  <a:pt x="11197" y="31032"/>
                  <a:pt x="11406" y="30372"/>
                </a:cubicBezTo>
                <a:cubicBezTo>
                  <a:pt x="12038" y="28149"/>
                  <a:pt x="13938" y="26968"/>
                  <a:pt x="15851" y="26968"/>
                </a:cubicBezTo>
                <a:close/>
                <a:moveTo>
                  <a:pt x="80829" y="61008"/>
                </a:moveTo>
                <a:cubicBezTo>
                  <a:pt x="82138" y="61008"/>
                  <a:pt x="83609" y="61108"/>
                  <a:pt x="85261" y="61339"/>
                </a:cubicBezTo>
                <a:cubicBezTo>
                  <a:pt x="97809" y="63286"/>
                  <a:pt x="96055" y="70251"/>
                  <a:pt x="90360" y="71651"/>
                </a:cubicBezTo>
                <a:cubicBezTo>
                  <a:pt x="88846" y="72071"/>
                  <a:pt x="86468" y="72322"/>
                  <a:pt x="83870" y="72322"/>
                </a:cubicBezTo>
                <a:cubicBezTo>
                  <a:pt x="76918" y="72322"/>
                  <a:pt x="68388" y="70525"/>
                  <a:pt x="70590" y="65361"/>
                </a:cubicBezTo>
                <a:cubicBezTo>
                  <a:pt x="70590" y="65361"/>
                  <a:pt x="72203" y="61008"/>
                  <a:pt x="80829" y="61008"/>
                </a:cubicBezTo>
                <a:close/>
                <a:moveTo>
                  <a:pt x="91343" y="2681"/>
                </a:moveTo>
                <a:cubicBezTo>
                  <a:pt x="99198" y="2681"/>
                  <a:pt x="105194" y="16822"/>
                  <a:pt x="106978" y="27621"/>
                </a:cubicBezTo>
                <a:cubicBezTo>
                  <a:pt x="109472" y="42164"/>
                  <a:pt x="131189" y="42228"/>
                  <a:pt x="127296" y="55435"/>
                </a:cubicBezTo>
                <a:cubicBezTo>
                  <a:pt x="125449" y="61701"/>
                  <a:pt x="119365" y="63894"/>
                  <a:pt x="111684" y="63894"/>
                </a:cubicBezTo>
                <a:cubicBezTo>
                  <a:pt x="103175" y="63894"/>
                  <a:pt x="92705" y="61203"/>
                  <a:pt x="83861" y="58379"/>
                </a:cubicBezTo>
                <a:cubicBezTo>
                  <a:pt x="82004" y="57790"/>
                  <a:pt x="80183" y="57527"/>
                  <a:pt x="78396" y="57527"/>
                </a:cubicBezTo>
                <a:cubicBezTo>
                  <a:pt x="64123" y="57527"/>
                  <a:pt x="52045" y="74355"/>
                  <a:pt x="41022" y="76686"/>
                </a:cubicBezTo>
                <a:cubicBezTo>
                  <a:pt x="39607" y="76984"/>
                  <a:pt x="38198" y="77132"/>
                  <a:pt x="36824" y="77132"/>
                </a:cubicBezTo>
                <a:cubicBezTo>
                  <a:pt x="26164" y="77132"/>
                  <a:pt x="17572" y="68217"/>
                  <a:pt x="24340" y="50947"/>
                </a:cubicBezTo>
                <a:cubicBezTo>
                  <a:pt x="32046" y="31370"/>
                  <a:pt x="7916" y="11599"/>
                  <a:pt x="21316" y="9717"/>
                </a:cubicBezTo>
                <a:cubicBezTo>
                  <a:pt x="22590" y="9539"/>
                  <a:pt x="23767" y="9458"/>
                  <a:pt x="24870" y="9458"/>
                </a:cubicBezTo>
                <a:cubicBezTo>
                  <a:pt x="35376" y="9458"/>
                  <a:pt x="39148" y="16825"/>
                  <a:pt x="56385" y="18645"/>
                </a:cubicBezTo>
                <a:cubicBezTo>
                  <a:pt x="57859" y="18801"/>
                  <a:pt x="59260" y="18873"/>
                  <a:pt x="60593" y="18873"/>
                </a:cubicBezTo>
                <a:cubicBezTo>
                  <a:pt x="76411" y="18873"/>
                  <a:pt x="82446" y="8719"/>
                  <a:pt x="82446" y="8719"/>
                </a:cubicBezTo>
                <a:cubicBezTo>
                  <a:pt x="85574" y="4438"/>
                  <a:pt x="88574" y="2681"/>
                  <a:pt x="91343" y="2681"/>
                </a:cubicBezTo>
                <a:close/>
                <a:moveTo>
                  <a:pt x="1" y="0"/>
                </a:moveTo>
                <a:lnTo>
                  <a:pt x="1" y="79839"/>
                </a:lnTo>
                <a:lnTo>
                  <a:pt x="136948" y="79839"/>
                </a:lnTo>
                <a:lnTo>
                  <a:pt x="136948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57200" rotWithShape="0" algn="bl" dir="11040000" dist="95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">
  <p:cSld name="CUSTOM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/>
          <p:nvPr/>
        </p:nvSpPr>
        <p:spPr>
          <a:xfrm rot="10800000">
            <a:off x="-225" y="50"/>
            <a:ext cx="91455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7440000" dist="3333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20"/>
          <p:cNvCxnSpPr/>
          <p:nvPr/>
        </p:nvCxnSpPr>
        <p:spPr>
          <a:xfrm rot="10800000">
            <a:off x="7948950" y="-38475"/>
            <a:ext cx="0" cy="518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0"/>
          <p:cNvSpPr/>
          <p:nvPr/>
        </p:nvSpPr>
        <p:spPr>
          <a:xfrm>
            <a:off x="885165" y="-27"/>
            <a:ext cx="3384364" cy="488670"/>
          </a:xfrm>
          <a:custGeom>
            <a:rect b="b" l="l" r="r" t="t"/>
            <a:pathLst>
              <a:path extrusionOk="0" h="10869" w="75275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160000" dist="57150">
              <a:srgbClr val="000000">
                <a:alpha val="8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 flipH="1">
            <a:off x="13636" y="3104828"/>
            <a:ext cx="3384436" cy="2056053"/>
          </a:xfrm>
          <a:custGeom>
            <a:rect b="b" l="l" r="r" t="t"/>
            <a:pathLst>
              <a:path extrusionOk="0" h="41894" w="68947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71463" rotWithShape="0" algn="bl" dist="171450">
              <a:srgbClr val="000000">
                <a:alpha val="9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 flipH="1" rot="5400000">
            <a:off x="-388418" y="726291"/>
            <a:ext cx="2832860" cy="1721006"/>
          </a:xfrm>
          <a:custGeom>
            <a:rect b="b" l="l" r="r" t="t"/>
            <a:pathLst>
              <a:path extrusionOk="0" h="41894" w="68947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71463" rotWithShape="0" algn="bl" dist="171450">
              <a:srgbClr val="000000">
                <a:alpha val="9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 flipH="1">
            <a:off x="-3" y="3250625"/>
            <a:ext cx="3145288" cy="1910227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 rot="10800000">
            <a:off x="13515" y="9"/>
            <a:ext cx="2258273" cy="1371342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 flipH="1" rot="10800000">
            <a:off x="8" y="4644904"/>
            <a:ext cx="2167822" cy="515943"/>
          </a:xfrm>
          <a:custGeom>
            <a:rect b="b" l="l" r="r" t="t"/>
            <a:pathLst>
              <a:path extrusionOk="0" h="20779" w="87289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160000" dist="57150">
              <a:srgbClr val="000000">
                <a:alpha val="8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 rot="10800000">
            <a:off x="2181457" y="4846504"/>
            <a:ext cx="2177329" cy="314359"/>
          </a:xfrm>
          <a:custGeom>
            <a:rect b="b" l="l" r="r" t="t"/>
            <a:pathLst>
              <a:path extrusionOk="0" h="10869" w="75275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160000" dist="57150">
              <a:srgbClr val="000000">
                <a:alpha val="8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 flipH="1" rot="-5400000">
            <a:off x="-1008289" y="1008260"/>
            <a:ext cx="4072602" cy="2056040"/>
          </a:xfrm>
          <a:custGeom>
            <a:rect b="b" l="l" r="r" t="t"/>
            <a:pathLst>
              <a:path extrusionOk="0" h="30217" w="59845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14363" rotWithShape="0" algn="bl" dir="5400000" dist="123825">
              <a:srgbClr val="000000">
                <a:alpha val="8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 txBox="1"/>
          <p:nvPr>
            <p:ph type="ctrTitle"/>
          </p:nvPr>
        </p:nvSpPr>
        <p:spPr>
          <a:xfrm flipH="1">
            <a:off x="5580350" y="2034975"/>
            <a:ext cx="2111100" cy="74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4" name="Google Shape;214;p20"/>
          <p:cNvSpPr txBox="1"/>
          <p:nvPr>
            <p:ph idx="1" type="subTitle"/>
          </p:nvPr>
        </p:nvSpPr>
        <p:spPr>
          <a:xfrm>
            <a:off x="5456450" y="2776275"/>
            <a:ext cx="22350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LAST TITTLE 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10800000">
            <a:off x="19" y="38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7440000" dist="3333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4177425" y="2625670"/>
            <a:ext cx="789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3"/>
          <p:cNvSpPr txBox="1"/>
          <p:nvPr>
            <p:ph type="ctrTitle"/>
          </p:nvPr>
        </p:nvSpPr>
        <p:spPr>
          <a:xfrm>
            <a:off x="1921081" y="1172213"/>
            <a:ext cx="5301900" cy="1398000"/>
          </a:xfrm>
          <a:prstGeom prst="rect">
            <a:avLst/>
          </a:prstGeom>
          <a:effectLst>
            <a:outerShdw blurRad="200025" rotWithShape="0" algn="bl" dir="4440000" dist="180975">
              <a:srgbClr val="000000">
                <a:alpha val="97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256878" y="2681125"/>
            <a:ext cx="2630100" cy="593100"/>
          </a:xfrm>
          <a:prstGeom prst="rect">
            <a:avLst/>
          </a:prstGeom>
          <a:effectLst>
            <a:outerShdw blurRad="200025" rotWithShape="0" algn="bl" dir="4440000" dist="180975">
              <a:srgbClr val="000000">
                <a:alpha val="97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-91962"/>
            <a:ext cx="9144029" cy="5327526"/>
          </a:xfrm>
          <a:custGeom>
            <a:rect b="b" l="l" r="r" t="t"/>
            <a:pathLst>
              <a:path extrusionOk="0" h="80370" w="137945">
                <a:moveTo>
                  <a:pt x="96711" y="3555"/>
                </a:moveTo>
                <a:cubicBezTo>
                  <a:pt x="96739" y="3555"/>
                  <a:pt x="96767" y="3555"/>
                  <a:pt x="96795" y="3556"/>
                </a:cubicBezTo>
                <a:cubicBezTo>
                  <a:pt x="105095" y="3700"/>
                  <a:pt x="114345" y="17905"/>
                  <a:pt x="105578" y="33252"/>
                </a:cubicBezTo>
                <a:cubicBezTo>
                  <a:pt x="96650" y="48534"/>
                  <a:pt x="119783" y="56047"/>
                  <a:pt x="109921" y="64830"/>
                </a:cubicBezTo>
                <a:cubicBezTo>
                  <a:pt x="106874" y="67540"/>
                  <a:pt x="103774" y="68608"/>
                  <a:pt x="100235" y="68608"/>
                </a:cubicBezTo>
                <a:cubicBezTo>
                  <a:pt x="92490" y="68608"/>
                  <a:pt x="82641" y="63493"/>
                  <a:pt x="66632" y="59264"/>
                </a:cubicBezTo>
                <a:cubicBezTo>
                  <a:pt x="63881" y="58524"/>
                  <a:pt x="61432" y="58198"/>
                  <a:pt x="59236" y="58198"/>
                </a:cubicBezTo>
                <a:cubicBezTo>
                  <a:pt x="42910" y="58198"/>
                  <a:pt x="40545" y="76219"/>
                  <a:pt x="31981" y="76219"/>
                </a:cubicBezTo>
                <a:cubicBezTo>
                  <a:pt x="25466" y="76091"/>
                  <a:pt x="15894" y="72471"/>
                  <a:pt x="21524" y="58460"/>
                </a:cubicBezTo>
                <a:cubicBezTo>
                  <a:pt x="24812" y="50248"/>
                  <a:pt x="33433" y="25054"/>
                  <a:pt x="46451" y="25054"/>
                </a:cubicBezTo>
                <a:cubicBezTo>
                  <a:pt x="48530" y="25054"/>
                  <a:pt x="50722" y="25697"/>
                  <a:pt x="53022" y="27155"/>
                </a:cubicBezTo>
                <a:cubicBezTo>
                  <a:pt x="56422" y="29296"/>
                  <a:pt x="59557" y="30201"/>
                  <a:pt x="62470" y="30201"/>
                </a:cubicBezTo>
                <a:cubicBezTo>
                  <a:pt x="78279" y="30201"/>
                  <a:pt x="87510" y="3555"/>
                  <a:pt x="96711" y="3555"/>
                </a:cubicBezTo>
                <a:close/>
                <a:moveTo>
                  <a:pt x="0" y="0"/>
                </a:moveTo>
                <a:lnTo>
                  <a:pt x="0" y="80370"/>
                </a:lnTo>
                <a:lnTo>
                  <a:pt x="137945" y="80370"/>
                </a:lnTo>
                <a:lnTo>
                  <a:pt x="137945" y="0"/>
                </a:lnTo>
                <a:close/>
              </a:path>
            </a:pathLst>
          </a:custGeom>
          <a:solidFill>
            <a:srgbClr val="33185E"/>
          </a:solidFill>
          <a:ln>
            <a:noFill/>
          </a:ln>
          <a:effectLst>
            <a:outerShdw blurRad="457200" rotWithShape="0" algn="bl" dir="11040000" dist="95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5" y="-66379"/>
            <a:ext cx="9147306" cy="5327530"/>
          </a:xfrm>
          <a:custGeom>
            <a:rect b="b" l="l" r="r" t="t"/>
            <a:pathLst>
              <a:path extrusionOk="0" h="80032" w="137414">
                <a:moveTo>
                  <a:pt x="29831" y="8441"/>
                </a:moveTo>
                <a:cubicBezTo>
                  <a:pt x="31965" y="8441"/>
                  <a:pt x="33842" y="9729"/>
                  <a:pt x="34394" y="12677"/>
                </a:cubicBezTo>
                <a:cubicBezTo>
                  <a:pt x="35600" y="18098"/>
                  <a:pt x="32383" y="22586"/>
                  <a:pt x="29970" y="24999"/>
                </a:cubicBezTo>
                <a:cubicBezTo>
                  <a:pt x="29149" y="25826"/>
                  <a:pt x="28107" y="26210"/>
                  <a:pt x="27076" y="26210"/>
                </a:cubicBezTo>
                <a:cubicBezTo>
                  <a:pt x="25501" y="26210"/>
                  <a:pt x="23952" y="25313"/>
                  <a:pt x="23262" y="23728"/>
                </a:cubicBezTo>
                <a:cubicBezTo>
                  <a:pt x="22731" y="22457"/>
                  <a:pt x="22264" y="20849"/>
                  <a:pt x="22055" y="18773"/>
                </a:cubicBezTo>
                <a:cubicBezTo>
                  <a:pt x="21321" y="12610"/>
                  <a:pt x="25991" y="8441"/>
                  <a:pt x="29831" y="8441"/>
                </a:cubicBezTo>
                <a:close/>
                <a:moveTo>
                  <a:pt x="122947" y="50284"/>
                </a:moveTo>
                <a:cubicBezTo>
                  <a:pt x="124693" y="50284"/>
                  <a:pt x="126181" y="50756"/>
                  <a:pt x="127150" y="51944"/>
                </a:cubicBezTo>
                <a:cubicBezTo>
                  <a:pt x="131225" y="56996"/>
                  <a:pt x="118611" y="67688"/>
                  <a:pt x="111569" y="67688"/>
                </a:cubicBezTo>
                <a:cubicBezTo>
                  <a:pt x="110380" y="67688"/>
                  <a:pt x="109351" y="67383"/>
                  <a:pt x="108586" y="66696"/>
                </a:cubicBezTo>
                <a:cubicBezTo>
                  <a:pt x="108522" y="66631"/>
                  <a:pt x="108393" y="66503"/>
                  <a:pt x="108329" y="66503"/>
                </a:cubicBezTo>
                <a:cubicBezTo>
                  <a:pt x="104709" y="63141"/>
                  <a:pt x="105578" y="57253"/>
                  <a:pt x="109857" y="54840"/>
                </a:cubicBezTo>
                <a:cubicBezTo>
                  <a:pt x="113464" y="52817"/>
                  <a:pt x="118900" y="50284"/>
                  <a:pt x="122947" y="50284"/>
                </a:cubicBezTo>
                <a:close/>
                <a:moveTo>
                  <a:pt x="52037" y="3557"/>
                </a:moveTo>
                <a:cubicBezTo>
                  <a:pt x="54181" y="3557"/>
                  <a:pt x="56389" y="4061"/>
                  <a:pt x="58524" y="5164"/>
                </a:cubicBezTo>
                <a:cubicBezTo>
                  <a:pt x="58653" y="5164"/>
                  <a:pt x="58862" y="5293"/>
                  <a:pt x="59055" y="5373"/>
                </a:cubicBezTo>
                <a:cubicBezTo>
                  <a:pt x="75351" y="14012"/>
                  <a:pt x="72262" y="19706"/>
                  <a:pt x="87014" y="29503"/>
                </a:cubicBezTo>
                <a:cubicBezTo>
                  <a:pt x="93513" y="33831"/>
                  <a:pt x="99948" y="34238"/>
                  <a:pt x="105364" y="34238"/>
                </a:cubicBezTo>
                <a:cubicBezTo>
                  <a:pt x="106615" y="34238"/>
                  <a:pt x="107812" y="34216"/>
                  <a:pt x="108943" y="34216"/>
                </a:cubicBezTo>
                <a:cubicBezTo>
                  <a:pt x="114124" y="34216"/>
                  <a:pt x="117916" y="34671"/>
                  <a:pt x="119188" y="39751"/>
                </a:cubicBezTo>
                <a:cubicBezTo>
                  <a:pt x="121054" y="46990"/>
                  <a:pt x="104629" y="50416"/>
                  <a:pt x="87207" y="53955"/>
                </a:cubicBezTo>
                <a:cubicBezTo>
                  <a:pt x="69849" y="57575"/>
                  <a:pt x="74466" y="76412"/>
                  <a:pt x="64895" y="77892"/>
                </a:cubicBezTo>
                <a:cubicBezTo>
                  <a:pt x="64448" y="77960"/>
                  <a:pt x="64009" y="77993"/>
                  <a:pt x="63577" y="77993"/>
                </a:cubicBezTo>
                <a:cubicBezTo>
                  <a:pt x="54611" y="77993"/>
                  <a:pt x="48776" y="63800"/>
                  <a:pt x="38416" y="55097"/>
                </a:cubicBezTo>
                <a:cubicBezTo>
                  <a:pt x="34534" y="51908"/>
                  <a:pt x="29888" y="51219"/>
                  <a:pt x="25352" y="51219"/>
                </a:cubicBezTo>
                <a:cubicBezTo>
                  <a:pt x="21901" y="51219"/>
                  <a:pt x="18514" y="51618"/>
                  <a:pt x="15576" y="51618"/>
                </a:cubicBezTo>
                <a:cubicBezTo>
                  <a:pt x="11428" y="51618"/>
                  <a:pt x="8175" y="50823"/>
                  <a:pt x="6902" y="46990"/>
                </a:cubicBezTo>
                <a:cubicBezTo>
                  <a:pt x="3620" y="36871"/>
                  <a:pt x="16827" y="38882"/>
                  <a:pt x="31032" y="30436"/>
                </a:cubicBezTo>
                <a:cubicBezTo>
                  <a:pt x="36533" y="27219"/>
                  <a:pt x="38013" y="23069"/>
                  <a:pt x="37804" y="19176"/>
                </a:cubicBezTo>
                <a:cubicBezTo>
                  <a:pt x="37121" y="10372"/>
                  <a:pt x="44146" y="3557"/>
                  <a:pt x="52037" y="3557"/>
                </a:cubicBezTo>
                <a:close/>
                <a:moveTo>
                  <a:pt x="0" y="0"/>
                </a:moveTo>
                <a:lnTo>
                  <a:pt x="0" y="80032"/>
                </a:lnTo>
                <a:lnTo>
                  <a:pt x="137414" y="80032"/>
                </a:lnTo>
                <a:lnTo>
                  <a:pt x="137414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75000">
                <a:srgbClr val="3B1C6B"/>
              </a:gs>
              <a:gs pos="100000">
                <a:srgbClr val="33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57200" rotWithShape="0" algn="bl" dir="11040000" dist="95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5" y="-64000"/>
            <a:ext cx="9144018" cy="5330850"/>
          </a:xfrm>
          <a:custGeom>
            <a:rect b="b" l="l" r="r" t="t"/>
            <a:pathLst>
              <a:path extrusionOk="0" h="79839" w="136948">
                <a:moveTo>
                  <a:pt x="15851" y="26968"/>
                </a:moveTo>
                <a:cubicBezTo>
                  <a:pt x="17398" y="26968"/>
                  <a:pt x="18953" y="27740"/>
                  <a:pt x="19852" y="29359"/>
                </a:cubicBezTo>
                <a:cubicBezTo>
                  <a:pt x="21123" y="31707"/>
                  <a:pt x="22201" y="34925"/>
                  <a:pt x="21525" y="38142"/>
                </a:cubicBezTo>
                <a:cubicBezTo>
                  <a:pt x="21077" y="40210"/>
                  <a:pt x="20006" y="41039"/>
                  <a:pt x="18713" y="41039"/>
                </a:cubicBezTo>
                <a:cubicBezTo>
                  <a:pt x="15733" y="41039"/>
                  <a:pt x="11579" y="36631"/>
                  <a:pt x="11197" y="32849"/>
                </a:cubicBezTo>
                <a:cubicBezTo>
                  <a:pt x="11133" y="31916"/>
                  <a:pt x="11197" y="31032"/>
                  <a:pt x="11406" y="30372"/>
                </a:cubicBezTo>
                <a:cubicBezTo>
                  <a:pt x="12038" y="28149"/>
                  <a:pt x="13938" y="26968"/>
                  <a:pt x="15851" y="26968"/>
                </a:cubicBezTo>
                <a:close/>
                <a:moveTo>
                  <a:pt x="80829" y="61008"/>
                </a:moveTo>
                <a:cubicBezTo>
                  <a:pt x="82138" y="61008"/>
                  <a:pt x="83609" y="61108"/>
                  <a:pt x="85261" y="61339"/>
                </a:cubicBezTo>
                <a:cubicBezTo>
                  <a:pt x="97809" y="63286"/>
                  <a:pt x="96055" y="70251"/>
                  <a:pt x="90360" y="71651"/>
                </a:cubicBezTo>
                <a:cubicBezTo>
                  <a:pt x="88846" y="72071"/>
                  <a:pt x="86468" y="72322"/>
                  <a:pt x="83870" y="72322"/>
                </a:cubicBezTo>
                <a:cubicBezTo>
                  <a:pt x="76918" y="72322"/>
                  <a:pt x="68388" y="70525"/>
                  <a:pt x="70590" y="65361"/>
                </a:cubicBezTo>
                <a:cubicBezTo>
                  <a:pt x="70590" y="65361"/>
                  <a:pt x="72203" y="61008"/>
                  <a:pt x="80829" y="61008"/>
                </a:cubicBezTo>
                <a:close/>
                <a:moveTo>
                  <a:pt x="91343" y="2681"/>
                </a:moveTo>
                <a:cubicBezTo>
                  <a:pt x="99198" y="2681"/>
                  <a:pt x="105194" y="16822"/>
                  <a:pt x="106978" y="27621"/>
                </a:cubicBezTo>
                <a:cubicBezTo>
                  <a:pt x="109472" y="42164"/>
                  <a:pt x="131189" y="42228"/>
                  <a:pt x="127296" y="55435"/>
                </a:cubicBezTo>
                <a:cubicBezTo>
                  <a:pt x="125449" y="61701"/>
                  <a:pt x="119365" y="63894"/>
                  <a:pt x="111684" y="63894"/>
                </a:cubicBezTo>
                <a:cubicBezTo>
                  <a:pt x="103175" y="63894"/>
                  <a:pt x="92705" y="61203"/>
                  <a:pt x="83861" y="58379"/>
                </a:cubicBezTo>
                <a:cubicBezTo>
                  <a:pt x="82004" y="57790"/>
                  <a:pt x="80183" y="57527"/>
                  <a:pt x="78396" y="57527"/>
                </a:cubicBezTo>
                <a:cubicBezTo>
                  <a:pt x="64123" y="57527"/>
                  <a:pt x="52045" y="74355"/>
                  <a:pt x="41022" y="76686"/>
                </a:cubicBezTo>
                <a:cubicBezTo>
                  <a:pt x="39607" y="76984"/>
                  <a:pt x="38198" y="77132"/>
                  <a:pt x="36824" y="77132"/>
                </a:cubicBezTo>
                <a:cubicBezTo>
                  <a:pt x="26164" y="77132"/>
                  <a:pt x="17572" y="68217"/>
                  <a:pt x="24340" y="50947"/>
                </a:cubicBezTo>
                <a:cubicBezTo>
                  <a:pt x="32046" y="31370"/>
                  <a:pt x="7916" y="11599"/>
                  <a:pt x="21316" y="9717"/>
                </a:cubicBezTo>
                <a:cubicBezTo>
                  <a:pt x="22590" y="9539"/>
                  <a:pt x="23767" y="9458"/>
                  <a:pt x="24870" y="9458"/>
                </a:cubicBezTo>
                <a:cubicBezTo>
                  <a:pt x="35376" y="9458"/>
                  <a:pt x="39148" y="16825"/>
                  <a:pt x="56385" y="18645"/>
                </a:cubicBezTo>
                <a:cubicBezTo>
                  <a:pt x="57859" y="18801"/>
                  <a:pt x="59260" y="18873"/>
                  <a:pt x="60593" y="18873"/>
                </a:cubicBezTo>
                <a:cubicBezTo>
                  <a:pt x="76411" y="18873"/>
                  <a:pt x="82446" y="8719"/>
                  <a:pt x="82446" y="8719"/>
                </a:cubicBezTo>
                <a:cubicBezTo>
                  <a:pt x="85574" y="4438"/>
                  <a:pt x="88574" y="2681"/>
                  <a:pt x="91343" y="2681"/>
                </a:cubicBezTo>
                <a:close/>
                <a:moveTo>
                  <a:pt x="1" y="0"/>
                </a:moveTo>
                <a:lnTo>
                  <a:pt x="1" y="79839"/>
                </a:lnTo>
                <a:lnTo>
                  <a:pt x="136948" y="79839"/>
                </a:lnTo>
                <a:lnTo>
                  <a:pt x="136948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57200" rotWithShape="0" algn="bl" dir="11040000" dist="95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0" y="-64000"/>
            <a:ext cx="9147442" cy="5299513"/>
          </a:xfrm>
          <a:custGeom>
            <a:rect b="b" l="l" r="r" t="t"/>
            <a:pathLst>
              <a:path extrusionOk="0" h="79839" w="136948">
                <a:moveTo>
                  <a:pt x="61027" y="62371"/>
                </a:moveTo>
                <a:cubicBezTo>
                  <a:pt x="67465" y="62371"/>
                  <a:pt x="72069" y="67034"/>
                  <a:pt x="72069" y="67034"/>
                </a:cubicBezTo>
                <a:cubicBezTo>
                  <a:pt x="77624" y="73044"/>
                  <a:pt x="72223" y="75209"/>
                  <a:pt x="66190" y="75209"/>
                </a:cubicBezTo>
                <a:cubicBezTo>
                  <a:pt x="62405" y="75209"/>
                  <a:pt x="58372" y="74356"/>
                  <a:pt x="56642" y="73066"/>
                </a:cubicBezTo>
                <a:cubicBezTo>
                  <a:pt x="52154" y="69576"/>
                  <a:pt x="53231" y="62948"/>
                  <a:pt x="60133" y="62401"/>
                </a:cubicBezTo>
                <a:cubicBezTo>
                  <a:pt x="60435" y="62380"/>
                  <a:pt x="60733" y="62371"/>
                  <a:pt x="61027" y="62371"/>
                </a:cubicBezTo>
                <a:close/>
                <a:moveTo>
                  <a:pt x="39808" y="6321"/>
                </a:moveTo>
                <a:cubicBezTo>
                  <a:pt x="47778" y="6321"/>
                  <a:pt x="57540" y="8860"/>
                  <a:pt x="68771" y="13883"/>
                </a:cubicBezTo>
                <a:cubicBezTo>
                  <a:pt x="75979" y="17012"/>
                  <a:pt x="83771" y="18754"/>
                  <a:pt x="91633" y="18754"/>
                </a:cubicBezTo>
                <a:cubicBezTo>
                  <a:pt x="93352" y="18754"/>
                  <a:pt x="95074" y="18670"/>
                  <a:pt x="96795" y="18500"/>
                </a:cubicBezTo>
                <a:cubicBezTo>
                  <a:pt x="98420" y="18312"/>
                  <a:pt x="100133" y="18199"/>
                  <a:pt x="101933" y="18199"/>
                </a:cubicBezTo>
                <a:cubicBezTo>
                  <a:pt x="104586" y="18199"/>
                  <a:pt x="107430" y="18443"/>
                  <a:pt x="110468" y="19047"/>
                </a:cubicBezTo>
                <a:cubicBezTo>
                  <a:pt x="124142" y="21991"/>
                  <a:pt x="125075" y="36936"/>
                  <a:pt x="123064" y="54438"/>
                </a:cubicBezTo>
                <a:cubicBezTo>
                  <a:pt x="121562" y="67457"/>
                  <a:pt x="111157" y="75796"/>
                  <a:pt x="100120" y="75796"/>
                </a:cubicBezTo>
                <a:cubicBezTo>
                  <a:pt x="96387" y="75796"/>
                  <a:pt x="92582" y="74842"/>
                  <a:pt x="89025" y="72793"/>
                </a:cubicBezTo>
                <a:cubicBezTo>
                  <a:pt x="78664" y="66825"/>
                  <a:pt x="69968" y="59402"/>
                  <a:pt x="61210" y="59402"/>
                </a:cubicBezTo>
                <a:cubicBezTo>
                  <a:pt x="58070" y="59402"/>
                  <a:pt x="54922" y="60356"/>
                  <a:pt x="51687" y="62674"/>
                </a:cubicBezTo>
                <a:cubicBezTo>
                  <a:pt x="48983" y="64647"/>
                  <a:pt x="45700" y="65600"/>
                  <a:pt x="42232" y="65600"/>
                </a:cubicBezTo>
                <a:cubicBezTo>
                  <a:pt x="30145" y="65600"/>
                  <a:pt x="15823" y="54018"/>
                  <a:pt x="16023" y="33654"/>
                </a:cubicBezTo>
                <a:cubicBezTo>
                  <a:pt x="16159" y="15312"/>
                  <a:pt x="24809" y="6321"/>
                  <a:pt x="39808" y="6321"/>
                </a:cubicBezTo>
                <a:close/>
                <a:moveTo>
                  <a:pt x="0" y="0"/>
                </a:moveTo>
                <a:lnTo>
                  <a:pt x="0" y="79839"/>
                </a:lnTo>
                <a:lnTo>
                  <a:pt x="136947" y="79839"/>
                </a:lnTo>
                <a:lnTo>
                  <a:pt x="136947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57200" rotWithShape="0" algn="bl" dir="11040000" dist="95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 1">
  <p:cSld name="CUSTOM_1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 flipH="1">
            <a:off x="25" y="-25"/>
            <a:ext cx="9144000" cy="51609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7440000" dist="3333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1287375" y="56800"/>
            <a:ext cx="0" cy="5130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1"/>
          <p:cNvSpPr/>
          <p:nvPr/>
        </p:nvSpPr>
        <p:spPr>
          <a:xfrm flipH="1" rot="10800000">
            <a:off x="1547778" y="4672205"/>
            <a:ext cx="3384364" cy="488670"/>
          </a:xfrm>
          <a:custGeom>
            <a:rect b="b" l="l" r="r" t="t"/>
            <a:pathLst>
              <a:path extrusionOk="0" h="10869" w="75275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160000" dist="57150">
              <a:srgbClr val="000000">
                <a:alpha val="8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 rot="10800000">
            <a:off x="13649" y="-33"/>
            <a:ext cx="3384436" cy="2056053"/>
          </a:xfrm>
          <a:custGeom>
            <a:rect b="b" l="l" r="r" t="t"/>
            <a:pathLst>
              <a:path extrusionOk="0" h="41894" w="68947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71463" rotWithShape="0" algn="bl" dist="171450">
              <a:srgbClr val="000000">
                <a:alpha val="9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 rot="5400000">
            <a:off x="-408287" y="2632252"/>
            <a:ext cx="2934040" cy="1782485"/>
          </a:xfrm>
          <a:custGeom>
            <a:rect b="b" l="l" r="r" t="t"/>
            <a:pathLst>
              <a:path extrusionOk="0" h="41894" w="68947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71463" rotWithShape="0" algn="bl" dist="171450">
              <a:srgbClr val="000000">
                <a:alpha val="9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 txBox="1"/>
          <p:nvPr>
            <p:ph type="ctrTitle"/>
          </p:nvPr>
        </p:nvSpPr>
        <p:spPr>
          <a:xfrm flipH="1">
            <a:off x="1502100" y="2205648"/>
            <a:ext cx="2111100" cy="74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2" name="Google Shape;222;p21"/>
          <p:cNvSpPr txBox="1"/>
          <p:nvPr>
            <p:ph idx="1" type="subTitle"/>
          </p:nvPr>
        </p:nvSpPr>
        <p:spPr>
          <a:xfrm>
            <a:off x="1502100" y="2946948"/>
            <a:ext cx="22350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3" name="Google Shape;223;p21"/>
          <p:cNvSpPr/>
          <p:nvPr/>
        </p:nvSpPr>
        <p:spPr>
          <a:xfrm rot="10800000">
            <a:off x="9" y="-4"/>
            <a:ext cx="3145288" cy="1910227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 flipH="1">
            <a:off x="13619" y="3250653"/>
            <a:ext cx="3145471" cy="1910227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20" y="2"/>
            <a:ext cx="2167822" cy="515943"/>
          </a:xfrm>
          <a:custGeom>
            <a:rect b="b" l="l" r="r" t="t"/>
            <a:pathLst>
              <a:path extrusionOk="0" h="20779" w="87289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160000" dist="57150">
              <a:srgbClr val="000000">
                <a:alpha val="8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 flipH="1">
            <a:off x="2151295" y="-15"/>
            <a:ext cx="2177329" cy="314359"/>
          </a:xfrm>
          <a:custGeom>
            <a:rect b="b" l="l" r="r" t="t"/>
            <a:pathLst>
              <a:path extrusionOk="0" h="10869" w="75275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160000" dist="57150">
              <a:srgbClr val="000000">
                <a:alpha val="8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 rot="-5400000">
            <a:off x="-1008277" y="2096548"/>
            <a:ext cx="4072602" cy="2056040"/>
          </a:xfrm>
          <a:custGeom>
            <a:rect b="b" l="l" r="r" t="t"/>
            <a:pathLst>
              <a:path extrusionOk="0" h="30217" w="59845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14363" rotWithShape="0" algn="bl" dir="5400000" dist="123825">
              <a:srgbClr val="000000">
                <a:alpha val="8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 1 1">
  <p:cSld name="CUSTOM_1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/>
          <p:nvPr/>
        </p:nvSpPr>
        <p:spPr>
          <a:xfrm flipH="1" rot="10800000">
            <a:off x="13485" y="38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7440000" dist="3333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22"/>
          <p:cNvCxnSpPr/>
          <p:nvPr/>
        </p:nvCxnSpPr>
        <p:spPr>
          <a:xfrm rot="10800000">
            <a:off x="7948950" y="-75"/>
            <a:ext cx="0" cy="5149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2"/>
          <p:cNvSpPr/>
          <p:nvPr/>
        </p:nvSpPr>
        <p:spPr>
          <a:xfrm>
            <a:off x="5759419" y="3104828"/>
            <a:ext cx="3384436" cy="2056053"/>
          </a:xfrm>
          <a:custGeom>
            <a:rect b="b" l="l" r="r" t="t"/>
            <a:pathLst>
              <a:path extrusionOk="0" h="41894" w="68947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71463" rotWithShape="0" algn="bl" dist="171450">
              <a:srgbClr val="000000">
                <a:alpha val="9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 flipH="1">
            <a:off x="4225362" y="-27"/>
            <a:ext cx="3384364" cy="488670"/>
          </a:xfrm>
          <a:custGeom>
            <a:rect b="b" l="l" r="r" t="t"/>
            <a:pathLst>
              <a:path extrusionOk="0" h="10869" w="75275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160000" dist="57150">
              <a:srgbClr val="000000">
                <a:alpha val="8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 rot="-5400000">
            <a:off x="6713050" y="726291"/>
            <a:ext cx="2832860" cy="1721006"/>
          </a:xfrm>
          <a:custGeom>
            <a:rect b="b" l="l" r="r" t="t"/>
            <a:pathLst>
              <a:path extrusionOk="0" h="41894" w="68947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71463" rotWithShape="0" algn="bl" dist="171450">
              <a:srgbClr val="000000">
                <a:alpha val="9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 txBox="1"/>
          <p:nvPr>
            <p:ph type="ctrTitle"/>
          </p:nvPr>
        </p:nvSpPr>
        <p:spPr>
          <a:xfrm flipH="1">
            <a:off x="5580350" y="2034975"/>
            <a:ext cx="2111100" cy="74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5" name="Google Shape;235;p22"/>
          <p:cNvSpPr txBox="1"/>
          <p:nvPr>
            <p:ph idx="1" type="subTitle"/>
          </p:nvPr>
        </p:nvSpPr>
        <p:spPr>
          <a:xfrm>
            <a:off x="5456450" y="2776275"/>
            <a:ext cx="22350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6" name="Google Shape;236;p22"/>
          <p:cNvSpPr/>
          <p:nvPr/>
        </p:nvSpPr>
        <p:spPr>
          <a:xfrm>
            <a:off x="5998482" y="3250625"/>
            <a:ext cx="3145288" cy="1910227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57188" rotWithShape="0" algn="bl" dir="6060000" dist="952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 flipH="1" rot="10800000">
            <a:off x="5998413" y="-33"/>
            <a:ext cx="3145471" cy="1910227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42900" rotWithShape="0" algn="bl" dir="7320000" dist="228600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 rot="10800000">
            <a:off x="6976037" y="4644904"/>
            <a:ext cx="2167822" cy="515943"/>
          </a:xfrm>
          <a:custGeom>
            <a:rect b="b" l="l" r="r" t="t"/>
            <a:pathLst>
              <a:path extrusionOk="0" h="20779" w="87289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160000" dist="57150">
              <a:srgbClr val="000000">
                <a:alpha val="8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 flipH="1" rot="10800000">
            <a:off x="3972805" y="4846504"/>
            <a:ext cx="2177329" cy="314359"/>
          </a:xfrm>
          <a:custGeom>
            <a:rect b="b" l="l" r="r" t="t"/>
            <a:pathLst>
              <a:path extrusionOk="0" h="10869" w="75275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160000" dist="57150">
              <a:srgbClr val="000000">
                <a:alpha val="8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 rot="5400000">
            <a:off x="6564953" y="853005"/>
            <a:ext cx="3445576" cy="1739517"/>
          </a:xfrm>
          <a:custGeom>
            <a:rect b="b" l="l" r="r" t="t"/>
            <a:pathLst>
              <a:path extrusionOk="0" h="30217" w="59845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14363" rotWithShape="0" algn="bl" dir="5400000" dist="123825">
              <a:srgbClr val="000000">
                <a:alpha val="8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19" y="38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7440000" dist="3333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-91962"/>
            <a:ext cx="9144029" cy="5327526"/>
          </a:xfrm>
          <a:custGeom>
            <a:rect b="b" l="l" r="r" t="t"/>
            <a:pathLst>
              <a:path extrusionOk="0" h="80370" w="137945">
                <a:moveTo>
                  <a:pt x="96711" y="3555"/>
                </a:moveTo>
                <a:cubicBezTo>
                  <a:pt x="96739" y="3555"/>
                  <a:pt x="96767" y="3555"/>
                  <a:pt x="96795" y="3556"/>
                </a:cubicBezTo>
                <a:cubicBezTo>
                  <a:pt x="105095" y="3700"/>
                  <a:pt x="114345" y="17905"/>
                  <a:pt x="105578" y="33252"/>
                </a:cubicBezTo>
                <a:cubicBezTo>
                  <a:pt x="96650" y="48534"/>
                  <a:pt x="119783" y="56047"/>
                  <a:pt x="109921" y="64830"/>
                </a:cubicBezTo>
                <a:cubicBezTo>
                  <a:pt x="106874" y="67540"/>
                  <a:pt x="103774" y="68608"/>
                  <a:pt x="100235" y="68608"/>
                </a:cubicBezTo>
                <a:cubicBezTo>
                  <a:pt x="92490" y="68608"/>
                  <a:pt x="82641" y="63493"/>
                  <a:pt x="66632" y="59264"/>
                </a:cubicBezTo>
                <a:cubicBezTo>
                  <a:pt x="63881" y="58524"/>
                  <a:pt x="61432" y="58198"/>
                  <a:pt x="59236" y="58198"/>
                </a:cubicBezTo>
                <a:cubicBezTo>
                  <a:pt x="42910" y="58198"/>
                  <a:pt x="40545" y="76219"/>
                  <a:pt x="31981" y="76219"/>
                </a:cubicBezTo>
                <a:cubicBezTo>
                  <a:pt x="25466" y="76091"/>
                  <a:pt x="15894" y="72471"/>
                  <a:pt x="21524" y="58460"/>
                </a:cubicBezTo>
                <a:cubicBezTo>
                  <a:pt x="24812" y="50248"/>
                  <a:pt x="33433" y="25054"/>
                  <a:pt x="46451" y="25054"/>
                </a:cubicBezTo>
                <a:cubicBezTo>
                  <a:pt x="48530" y="25054"/>
                  <a:pt x="50722" y="25697"/>
                  <a:pt x="53022" y="27155"/>
                </a:cubicBezTo>
                <a:cubicBezTo>
                  <a:pt x="56422" y="29296"/>
                  <a:pt x="59557" y="30201"/>
                  <a:pt x="62470" y="30201"/>
                </a:cubicBezTo>
                <a:cubicBezTo>
                  <a:pt x="78279" y="30201"/>
                  <a:pt x="87510" y="3555"/>
                  <a:pt x="96711" y="3555"/>
                </a:cubicBezTo>
                <a:close/>
                <a:moveTo>
                  <a:pt x="0" y="0"/>
                </a:moveTo>
                <a:lnTo>
                  <a:pt x="0" y="80370"/>
                </a:lnTo>
                <a:lnTo>
                  <a:pt x="137945" y="80370"/>
                </a:lnTo>
                <a:lnTo>
                  <a:pt x="137945" y="0"/>
                </a:lnTo>
                <a:close/>
              </a:path>
            </a:pathLst>
          </a:custGeom>
          <a:solidFill>
            <a:srgbClr val="33185E"/>
          </a:solidFill>
          <a:ln>
            <a:noFill/>
          </a:ln>
          <a:effectLst>
            <a:outerShdw blurRad="457200" rotWithShape="0" algn="bl" dir="11040000" dist="95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25" y="-66379"/>
            <a:ext cx="9147306" cy="5327530"/>
          </a:xfrm>
          <a:custGeom>
            <a:rect b="b" l="l" r="r" t="t"/>
            <a:pathLst>
              <a:path extrusionOk="0" h="80032" w="137414">
                <a:moveTo>
                  <a:pt x="29831" y="8441"/>
                </a:moveTo>
                <a:cubicBezTo>
                  <a:pt x="31965" y="8441"/>
                  <a:pt x="33842" y="9729"/>
                  <a:pt x="34394" y="12677"/>
                </a:cubicBezTo>
                <a:cubicBezTo>
                  <a:pt x="35600" y="18098"/>
                  <a:pt x="32383" y="22586"/>
                  <a:pt x="29970" y="24999"/>
                </a:cubicBezTo>
                <a:cubicBezTo>
                  <a:pt x="29149" y="25826"/>
                  <a:pt x="28107" y="26210"/>
                  <a:pt x="27076" y="26210"/>
                </a:cubicBezTo>
                <a:cubicBezTo>
                  <a:pt x="25501" y="26210"/>
                  <a:pt x="23952" y="25313"/>
                  <a:pt x="23262" y="23728"/>
                </a:cubicBezTo>
                <a:cubicBezTo>
                  <a:pt x="22731" y="22457"/>
                  <a:pt x="22264" y="20849"/>
                  <a:pt x="22055" y="18773"/>
                </a:cubicBezTo>
                <a:cubicBezTo>
                  <a:pt x="21321" y="12610"/>
                  <a:pt x="25991" y="8441"/>
                  <a:pt x="29831" y="8441"/>
                </a:cubicBezTo>
                <a:close/>
                <a:moveTo>
                  <a:pt x="122947" y="50284"/>
                </a:moveTo>
                <a:cubicBezTo>
                  <a:pt x="124693" y="50284"/>
                  <a:pt x="126181" y="50756"/>
                  <a:pt x="127150" y="51944"/>
                </a:cubicBezTo>
                <a:cubicBezTo>
                  <a:pt x="131225" y="56996"/>
                  <a:pt x="118611" y="67688"/>
                  <a:pt x="111569" y="67688"/>
                </a:cubicBezTo>
                <a:cubicBezTo>
                  <a:pt x="110380" y="67688"/>
                  <a:pt x="109351" y="67383"/>
                  <a:pt x="108586" y="66696"/>
                </a:cubicBezTo>
                <a:cubicBezTo>
                  <a:pt x="108522" y="66631"/>
                  <a:pt x="108393" y="66503"/>
                  <a:pt x="108329" y="66503"/>
                </a:cubicBezTo>
                <a:cubicBezTo>
                  <a:pt x="104709" y="63141"/>
                  <a:pt x="105578" y="57253"/>
                  <a:pt x="109857" y="54840"/>
                </a:cubicBezTo>
                <a:cubicBezTo>
                  <a:pt x="113464" y="52817"/>
                  <a:pt x="118900" y="50284"/>
                  <a:pt x="122947" y="50284"/>
                </a:cubicBezTo>
                <a:close/>
                <a:moveTo>
                  <a:pt x="52037" y="3557"/>
                </a:moveTo>
                <a:cubicBezTo>
                  <a:pt x="54181" y="3557"/>
                  <a:pt x="56389" y="4061"/>
                  <a:pt x="58524" y="5164"/>
                </a:cubicBezTo>
                <a:cubicBezTo>
                  <a:pt x="58653" y="5164"/>
                  <a:pt x="58862" y="5293"/>
                  <a:pt x="59055" y="5373"/>
                </a:cubicBezTo>
                <a:cubicBezTo>
                  <a:pt x="75351" y="14012"/>
                  <a:pt x="72262" y="19706"/>
                  <a:pt x="87014" y="29503"/>
                </a:cubicBezTo>
                <a:cubicBezTo>
                  <a:pt x="93513" y="33831"/>
                  <a:pt x="99948" y="34238"/>
                  <a:pt x="105364" y="34238"/>
                </a:cubicBezTo>
                <a:cubicBezTo>
                  <a:pt x="106615" y="34238"/>
                  <a:pt x="107812" y="34216"/>
                  <a:pt x="108943" y="34216"/>
                </a:cubicBezTo>
                <a:cubicBezTo>
                  <a:pt x="114124" y="34216"/>
                  <a:pt x="117916" y="34671"/>
                  <a:pt x="119188" y="39751"/>
                </a:cubicBezTo>
                <a:cubicBezTo>
                  <a:pt x="121054" y="46990"/>
                  <a:pt x="104629" y="50416"/>
                  <a:pt x="87207" y="53955"/>
                </a:cubicBezTo>
                <a:cubicBezTo>
                  <a:pt x="69849" y="57575"/>
                  <a:pt x="74466" y="76412"/>
                  <a:pt x="64895" y="77892"/>
                </a:cubicBezTo>
                <a:cubicBezTo>
                  <a:pt x="64448" y="77960"/>
                  <a:pt x="64009" y="77993"/>
                  <a:pt x="63577" y="77993"/>
                </a:cubicBezTo>
                <a:cubicBezTo>
                  <a:pt x="54611" y="77993"/>
                  <a:pt x="48776" y="63800"/>
                  <a:pt x="38416" y="55097"/>
                </a:cubicBezTo>
                <a:cubicBezTo>
                  <a:pt x="34534" y="51908"/>
                  <a:pt x="29888" y="51219"/>
                  <a:pt x="25352" y="51219"/>
                </a:cubicBezTo>
                <a:cubicBezTo>
                  <a:pt x="21901" y="51219"/>
                  <a:pt x="18514" y="51618"/>
                  <a:pt x="15576" y="51618"/>
                </a:cubicBezTo>
                <a:cubicBezTo>
                  <a:pt x="11428" y="51618"/>
                  <a:pt x="8175" y="50823"/>
                  <a:pt x="6902" y="46990"/>
                </a:cubicBezTo>
                <a:cubicBezTo>
                  <a:pt x="3620" y="36871"/>
                  <a:pt x="16827" y="38882"/>
                  <a:pt x="31032" y="30436"/>
                </a:cubicBezTo>
                <a:cubicBezTo>
                  <a:pt x="36533" y="27219"/>
                  <a:pt x="38013" y="23069"/>
                  <a:pt x="37804" y="19176"/>
                </a:cubicBezTo>
                <a:cubicBezTo>
                  <a:pt x="37121" y="10372"/>
                  <a:pt x="44146" y="3557"/>
                  <a:pt x="52037" y="3557"/>
                </a:cubicBezTo>
                <a:close/>
                <a:moveTo>
                  <a:pt x="0" y="0"/>
                </a:moveTo>
                <a:lnTo>
                  <a:pt x="0" y="80032"/>
                </a:lnTo>
                <a:lnTo>
                  <a:pt x="137414" y="80032"/>
                </a:lnTo>
                <a:lnTo>
                  <a:pt x="137414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lin ang="5400012" scaled="0"/>
          </a:gradFill>
          <a:ln>
            <a:noFill/>
          </a:ln>
          <a:effectLst>
            <a:outerShdw blurRad="457200" rotWithShape="0" algn="bl" dir="11040000" dist="95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ctrTitle"/>
          </p:nvPr>
        </p:nvSpPr>
        <p:spPr>
          <a:xfrm>
            <a:off x="2332100" y="3057875"/>
            <a:ext cx="62517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2332100" y="2312175"/>
            <a:ext cx="4060800" cy="89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AND DESIGN 1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rot="10800000">
            <a:off x="32" y="38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" name="Google Shape;34;p5"/>
          <p:cNvCxnSpPr/>
          <p:nvPr/>
        </p:nvCxnSpPr>
        <p:spPr>
          <a:xfrm>
            <a:off x="2741375" y="-245950"/>
            <a:ext cx="0" cy="551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Google Shape;35;p5"/>
          <p:cNvSpPr/>
          <p:nvPr/>
        </p:nvSpPr>
        <p:spPr>
          <a:xfrm>
            <a:off x="25" y="-91950"/>
            <a:ext cx="4435504" cy="1710872"/>
          </a:xfrm>
          <a:custGeom>
            <a:rect b="b" l="l" r="r" t="t"/>
            <a:pathLst>
              <a:path extrusionOk="0" h="22105" w="57297">
                <a:moveTo>
                  <a:pt x="1" y="1"/>
                </a:moveTo>
                <a:lnTo>
                  <a:pt x="1" y="10726"/>
                </a:lnTo>
                <a:cubicBezTo>
                  <a:pt x="1152" y="10058"/>
                  <a:pt x="2235" y="9769"/>
                  <a:pt x="3261" y="9769"/>
                </a:cubicBezTo>
                <a:cubicBezTo>
                  <a:pt x="9423" y="9769"/>
                  <a:pt x="13558" y="20191"/>
                  <a:pt x="18455" y="21704"/>
                </a:cubicBezTo>
                <a:cubicBezTo>
                  <a:pt x="19418" y="21983"/>
                  <a:pt x="20283" y="22104"/>
                  <a:pt x="21075" y="22104"/>
                </a:cubicBezTo>
                <a:cubicBezTo>
                  <a:pt x="26363" y="22104"/>
                  <a:pt x="28427" y="16695"/>
                  <a:pt x="34952" y="16695"/>
                </a:cubicBezTo>
                <a:cubicBezTo>
                  <a:pt x="35979" y="16695"/>
                  <a:pt x="37116" y="16829"/>
                  <a:pt x="38394" y="17139"/>
                </a:cubicBezTo>
                <a:cubicBezTo>
                  <a:pt x="40341" y="17611"/>
                  <a:pt x="42003" y="17818"/>
                  <a:pt x="43425" y="17818"/>
                </a:cubicBezTo>
                <a:cubicBezTo>
                  <a:pt x="50449" y="17818"/>
                  <a:pt x="51608" y="12764"/>
                  <a:pt x="52284" y="9550"/>
                </a:cubicBezTo>
                <a:cubicBezTo>
                  <a:pt x="52984" y="5714"/>
                  <a:pt x="52508" y="1625"/>
                  <a:pt x="57296" y="1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785813" rotWithShape="0" algn="bl" dir="5400000" dist="19050">
              <a:srgbClr val="000000">
                <a:alpha val="9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25" y="-64000"/>
            <a:ext cx="9144018" cy="5330850"/>
          </a:xfrm>
          <a:custGeom>
            <a:rect b="b" l="l" r="r" t="t"/>
            <a:pathLst>
              <a:path extrusionOk="0" h="79839" w="136948">
                <a:moveTo>
                  <a:pt x="15851" y="26968"/>
                </a:moveTo>
                <a:cubicBezTo>
                  <a:pt x="17398" y="26968"/>
                  <a:pt x="18953" y="27740"/>
                  <a:pt x="19852" y="29359"/>
                </a:cubicBezTo>
                <a:cubicBezTo>
                  <a:pt x="21123" y="31707"/>
                  <a:pt x="22201" y="34925"/>
                  <a:pt x="21525" y="38142"/>
                </a:cubicBezTo>
                <a:cubicBezTo>
                  <a:pt x="21077" y="40210"/>
                  <a:pt x="20006" y="41039"/>
                  <a:pt x="18713" y="41039"/>
                </a:cubicBezTo>
                <a:cubicBezTo>
                  <a:pt x="15733" y="41039"/>
                  <a:pt x="11579" y="36631"/>
                  <a:pt x="11197" y="32849"/>
                </a:cubicBezTo>
                <a:cubicBezTo>
                  <a:pt x="11133" y="31916"/>
                  <a:pt x="11197" y="31032"/>
                  <a:pt x="11406" y="30372"/>
                </a:cubicBezTo>
                <a:cubicBezTo>
                  <a:pt x="12038" y="28149"/>
                  <a:pt x="13938" y="26968"/>
                  <a:pt x="15851" y="26968"/>
                </a:cubicBezTo>
                <a:close/>
                <a:moveTo>
                  <a:pt x="80829" y="61008"/>
                </a:moveTo>
                <a:cubicBezTo>
                  <a:pt x="82138" y="61008"/>
                  <a:pt x="83609" y="61108"/>
                  <a:pt x="85261" y="61339"/>
                </a:cubicBezTo>
                <a:cubicBezTo>
                  <a:pt x="97809" y="63286"/>
                  <a:pt x="96055" y="70251"/>
                  <a:pt x="90360" y="71651"/>
                </a:cubicBezTo>
                <a:cubicBezTo>
                  <a:pt x="88846" y="72071"/>
                  <a:pt x="86468" y="72322"/>
                  <a:pt x="83870" y="72322"/>
                </a:cubicBezTo>
                <a:cubicBezTo>
                  <a:pt x="76918" y="72322"/>
                  <a:pt x="68388" y="70525"/>
                  <a:pt x="70590" y="65361"/>
                </a:cubicBezTo>
                <a:cubicBezTo>
                  <a:pt x="70590" y="65361"/>
                  <a:pt x="72203" y="61008"/>
                  <a:pt x="80829" y="61008"/>
                </a:cubicBezTo>
                <a:close/>
                <a:moveTo>
                  <a:pt x="91343" y="2681"/>
                </a:moveTo>
                <a:cubicBezTo>
                  <a:pt x="99198" y="2681"/>
                  <a:pt x="105194" y="16822"/>
                  <a:pt x="106978" y="27621"/>
                </a:cubicBezTo>
                <a:cubicBezTo>
                  <a:pt x="109472" y="42164"/>
                  <a:pt x="131189" y="42228"/>
                  <a:pt x="127296" y="55435"/>
                </a:cubicBezTo>
                <a:cubicBezTo>
                  <a:pt x="125449" y="61701"/>
                  <a:pt x="119365" y="63894"/>
                  <a:pt x="111684" y="63894"/>
                </a:cubicBezTo>
                <a:cubicBezTo>
                  <a:pt x="103175" y="63894"/>
                  <a:pt x="92705" y="61203"/>
                  <a:pt x="83861" y="58379"/>
                </a:cubicBezTo>
                <a:cubicBezTo>
                  <a:pt x="82004" y="57790"/>
                  <a:pt x="80183" y="57527"/>
                  <a:pt x="78396" y="57527"/>
                </a:cubicBezTo>
                <a:cubicBezTo>
                  <a:pt x="64123" y="57527"/>
                  <a:pt x="52045" y="74355"/>
                  <a:pt x="41022" y="76686"/>
                </a:cubicBezTo>
                <a:cubicBezTo>
                  <a:pt x="39607" y="76984"/>
                  <a:pt x="38198" y="77132"/>
                  <a:pt x="36824" y="77132"/>
                </a:cubicBezTo>
                <a:cubicBezTo>
                  <a:pt x="26164" y="77132"/>
                  <a:pt x="17572" y="68217"/>
                  <a:pt x="24340" y="50947"/>
                </a:cubicBezTo>
                <a:cubicBezTo>
                  <a:pt x="32046" y="31370"/>
                  <a:pt x="7916" y="11599"/>
                  <a:pt x="21316" y="9717"/>
                </a:cubicBezTo>
                <a:cubicBezTo>
                  <a:pt x="22590" y="9539"/>
                  <a:pt x="23767" y="9458"/>
                  <a:pt x="24870" y="9458"/>
                </a:cubicBezTo>
                <a:cubicBezTo>
                  <a:pt x="35376" y="9458"/>
                  <a:pt x="39148" y="16825"/>
                  <a:pt x="56385" y="18645"/>
                </a:cubicBezTo>
                <a:cubicBezTo>
                  <a:pt x="57859" y="18801"/>
                  <a:pt x="59260" y="18873"/>
                  <a:pt x="60593" y="18873"/>
                </a:cubicBezTo>
                <a:cubicBezTo>
                  <a:pt x="76411" y="18873"/>
                  <a:pt x="82446" y="8719"/>
                  <a:pt x="82446" y="8719"/>
                </a:cubicBezTo>
                <a:cubicBezTo>
                  <a:pt x="85574" y="4438"/>
                  <a:pt x="88574" y="2681"/>
                  <a:pt x="91343" y="2681"/>
                </a:cubicBezTo>
                <a:close/>
                <a:moveTo>
                  <a:pt x="1" y="0"/>
                </a:moveTo>
                <a:lnTo>
                  <a:pt x="1" y="79839"/>
                </a:lnTo>
                <a:lnTo>
                  <a:pt x="136948" y="79839"/>
                </a:lnTo>
                <a:lnTo>
                  <a:pt x="136948" y="0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57200" rotWithShape="0" algn="bl" dir="11040000" dist="95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ctrTitle"/>
          </p:nvPr>
        </p:nvSpPr>
        <p:spPr>
          <a:xfrm>
            <a:off x="2912372" y="1442750"/>
            <a:ext cx="4198800" cy="1398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2912363" y="2773813"/>
            <a:ext cx="4497000" cy="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 rot="10800000">
            <a:off x="-44" y="-91923"/>
            <a:ext cx="4367364" cy="2118648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4435599" y="2301501"/>
            <a:ext cx="4708298" cy="2859378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hasCustomPrompt="1" idx="2" type="title"/>
          </p:nvPr>
        </p:nvSpPr>
        <p:spPr>
          <a:xfrm>
            <a:off x="1514498" y="2113516"/>
            <a:ext cx="10014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5"/>
          <p:cNvSpPr/>
          <p:nvPr/>
        </p:nvSpPr>
        <p:spPr>
          <a:xfrm flipH="1" rot="10800000">
            <a:off x="25" y="2413998"/>
            <a:ext cx="5406697" cy="2729502"/>
          </a:xfrm>
          <a:custGeom>
            <a:rect b="b" l="l" r="r" t="t"/>
            <a:pathLst>
              <a:path extrusionOk="0" h="30217" w="59845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14363" rotWithShape="0" algn="bl" dir="5400000" dist="123825">
              <a:srgbClr val="000000">
                <a:alpha val="8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64">
          <p15:clr>
            <a:srgbClr val="FA7B17"/>
          </p15:clr>
        </p15:guide>
        <p15:guide id="2" pos="1506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AND DESIGN 2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 flipH="1" rot="10800000">
            <a:off x="-33" y="38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6"/>
          <p:cNvCxnSpPr/>
          <p:nvPr/>
        </p:nvCxnSpPr>
        <p:spPr>
          <a:xfrm>
            <a:off x="6402624" y="-245950"/>
            <a:ext cx="0" cy="551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6"/>
          <p:cNvSpPr/>
          <p:nvPr/>
        </p:nvSpPr>
        <p:spPr>
          <a:xfrm flipH="1">
            <a:off x="4708470" y="-91950"/>
            <a:ext cx="4435504" cy="1710872"/>
          </a:xfrm>
          <a:custGeom>
            <a:rect b="b" l="l" r="r" t="t"/>
            <a:pathLst>
              <a:path extrusionOk="0" h="22105" w="57297">
                <a:moveTo>
                  <a:pt x="1" y="1"/>
                </a:moveTo>
                <a:lnTo>
                  <a:pt x="1" y="10726"/>
                </a:lnTo>
                <a:cubicBezTo>
                  <a:pt x="1152" y="10058"/>
                  <a:pt x="2235" y="9769"/>
                  <a:pt x="3261" y="9769"/>
                </a:cubicBezTo>
                <a:cubicBezTo>
                  <a:pt x="9423" y="9769"/>
                  <a:pt x="13558" y="20191"/>
                  <a:pt x="18455" y="21704"/>
                </a:cubicBezTo>
                <a:cubicBezTo>
                  <a:pt x="19418" y="21983"/>
                  <a:pt x="20283" y="22104"/>
                  <a:pt x="21075" y="22104"/>
                </a:cubicBezTo>
                <a:cubicBezTo>
                  <a:pt x="26363" y="22104"/>
                  <a:pt x="28427" y="16695"/>
                  <a:pt x="34952" y="16695"/>
                </a:cubicBezTo>
                <a:cubicBezTo>
                  <a:pt x="35979" y="16695"/>
                  <a:pt x="37116" y="16829"/>
                  <a:pt x="38394" y="17139"/>
                </a:cubicBezTo>
                <a:cubicBezTo>
                  <a:pt x="40341" y="17611"/>
                  <a:pt x="42003" y="17818"/>
                  <a:pt x="43425" y="17818"/>
                </a:cubicBezTo>
                <a:cubicBezTo>
                  <a:pt x="50449" y="17818"/>
                  <a:pt x="51608" y="12764"/>
                  <a:pt x="52284" y="9550"/>
                </a:cubicBezTo>
                <a:cubicBezTo>
                  <a:pt x="52984" y="5714"/>
                  <a:pt x="52508" y="1625"/>
                  <a:pt x="57296" y="1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785813" rotWithShape="0" algn="bl" dir="5400000" dist="19050">
              <a:srgbClr val="000000">
                <a:alpha val="9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 flipH="1">
            <a:off x="-44" y="-64000"/>
            <a:ext cx="9144018" cy="5330850"/>
          </a:xfrm>
          <a:custGeom>
            <a:rect b="b" l="l" r="r" t="t"/>
            <a:pathLst>
              <a:path extrusionOk="0" h="79839" w="136948">
                <a:moveTo>
                  <a:pt x="15851" y="26968"/>
                </a:moveTo>
                <a:cubicBezTo>
                  <a:pt x="17398" y="26968"/>
                  <a:pt x="18953" y="27740"/>
                  <a:pt x="19852" y="29359"/>
                </a:cubicBezTo>
                <a:cubicBezTo>
                  <a:pt x="21123" y="31707"/>
                  <a:pt x="22201" y="34925"/>
                  <a:pt x="21525" y="38142"/>
                </a:cubicBezTo>
                <a:cubicBezTo>
                  <a:pt x="21077" y="40210"/>
                  <a:pt x="20006" y="41039"/>
                  <a:pt x="18713" y="41039"/>
                </a:cubicBezTo>
                <a:cubicBezTo>
                  <a:pt x="15733" y="41039"/>
                  <a:pt x="11579" y="36631"/>
                  <a:pt x="11197" y="32849"/>
                </a:cubicBezTo>
                <a:cubicBezTo>
                  <a:pt x="11133" y="31916"/>
                  <a:pt x="11197" y="31032"/>
                  <a:pt x="11406" y="30372"/>
                </a:cubicBezTo>
                <a:cubicBezTo>
                  <a:pt x="12038" y="28149"/>
                  <a:pt x="13938" y="26968"/>
                  <a:pt x="15851" y="26968"/>
                </a:cubicBezTo>
                <a:close/>
                <a:moveTo>
                  <a:pt x="80829" y="61008"/>
                </a:moveTo>
                <a:cubicBezTo>
                  <a:pt x="82138" y="61008"/>
                  <a:pt x="83609" y="61108"/>
                  <a:pt x="85261" y="61339"/>
                </a:cubicBezTo>
                <a:cubicBezTo>
                  <a:pt x="97809" y="63286"/>
                  <a:pt x="96055" y="70251"/>
                  <a:pt x="90360" y="71651"/>
                </a:cubicBezTo>
                <a:cubicBezTo>
                  <a:pt x="88846" y="72071"/>
                  <a:pt x="86468" y="72322"/>
                  <a:pt x="83870" y="72322"/>
                </a:cubicBezTo>
                <a:cubicBezTo>
                  <a:pt x="76918" y="72322"/>
                  <a:pt x="68388" y="70525"/>
                  <a:pt x="70590" y="65361"/>
                </a:cubicBezTo>
                <a:cubicBezTo>
                  <a:pt x="70590" y="65361"/>
                  <a:pt x="72203" y="61008"/>
                  <a:pt x="80829" y="61008"/>
                </a:cubicBezTo>
                <a:close/>
                <a:moveTo>
                  <a:pt x="91343" y="2681"/>
                </a:moveTo>
                <a:cubicBezTo>
                  <a:pt x="99198" y="2681"/>
                  <a:pt x="105194" y="16822"/>
                  <a:pt x="106978" y="27621"/>
                </a:cubicBezTo>
                <a:cubicBezTo>
                  <a:pt x="109472" y="42164"/>
                  <a:pt x="131189" y="42228"/>
                  <a:pt x="127296" y="55435"/>
                </a:cubicBezTo>
                <a:cubicBezTo>
                  <a:pt x="125449" y="61701"/>
                  <a:pt x="119365" y="63894"/>
                  <a:pt x="111684" y="63894"/>
                </a:cubicBezTo>
                <a:cubicBezTo>
                  <a:pt x="103175" y="63894"/>
                  <a:pt x="92705" y="61203"/>
                  <a:pt x="83861" y="58379"/>
                </a:cubicBezTo>
                <a:cubicBezTo>
                  <a:pt x="82004" y="57790"/>
                  <a:pt x="80183" y="57527"/>
                  <a:pt x="78396" y="57527"/>
                </a:cubicBezTo>
                <a:cubicBezTo>
                  <a:pt x="64123" y="57527"/>
                  <a:pt x="52045" y="74355"/>
                  <a:pt x="41022" y="76686"/>
                </a:cubicBezTo>
                <a:cubicBezTo>
                  <a:pt x="39607" y="76984"/>
                  <a:pt x="38198" y="77132"/>
                  <a:pt x="36824" y="77132"/>
                </a:cubicBezTo>
                <a:cubicBezTo>
                  <a:pt x="26164" y="77132"/>
                  <a:pt x="17572" y="68217"/>
                  <a:pt x="24340" y="50947"/>
                </a:cubicBezTo>
                <a:cubicBezTo>
                  <a:pt x="32046" y="31370"/>
                  <a:pt x="7916" y="11599"/>
                  <a:pt x="21316" y="9717"/>
                </a:cubicBezTo>
                <a:cubicBezTo>
                  <a:pt x="22590" y="9539"/>
                  <a:pt x="23767" y="9458"/>
                  <a:pt x="24870" y="9458"/>
                </a:cubicBezTo>
                <a:cubicBezTo>
                  <a:pt x="35376" y="9458"/>
                  <a:pt x="39148" y="16825"/>
                  <a:pt x="56385" y="18645"/>
                </a:cubicBezTo>
                <a:cubicBezTo>
                  <a:pt x="57859" y="18801"/>
                  <a:pt x="59260" y="18873"/>
                  <a:pt x="60593" y="18873"/>
                </a:cubicBezTo>
                <a:cubicBezTo>
                  <a:pt x="76411" y="18873"/>
                  <a:pt x="82446" y="8719"/>
                  <a:pt x="82446" y="8719"/>
                </a:cubicBezTo>
                <a:cubicBezTo>
                  <a:pt x="85574" y="4438"/>
                  <a:pt x="88574" y="2681"/>
                  <a:pt x="91343" y="2681"/>
                </a:cubicBezTo>
                <a:close/>
                <a:moveTo>
                  <a:pt x="1" y="0"/>
                </a:moveTo>
                <a:lnTo>
                  <a:pt x="1" y="79839"/>
                </a:lnTo>
                <a:lnTo>
                  <a:pt x="136948" y="79839"/>
                </a:lnTo>
                <a:lnTo>
                  <a:pt x="136948" y="0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57200" rotWithShape="0" algn="bl" dir="11040000" dist="95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ctrTitle"/>
          </p:nvPr>
        </p:nvSpPr>
        <p:spPr>
          <a:xfrm flipH="1">
            <a:off x="2012596" y="1442750"/>
            <a:ext cx="4198800" cy="1398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" type="subTitle"/>
          </p:nvPr>
        </p:nvSpPr>
        <p:spPr>
          <a:xfrm flipH="1">
            <a:off x="1714406" y="2773813"/>
            <a:ext cx="4497000" cy="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6"/>
          <p:cNvSpPr/>
          <p:nvPr/>
        </p:nvSpPr>
        <p:spPr>
          <a:xfrm flipH="1" rot="10800000">
            <a:off x="4776678" y="-91923"/>
            <a:ext cx="4367364" cy="2118648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flipH="1">
            <a:off x="101" y="2301501"/>
            <a:ext cx="4708298" cy="2859378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rot="10800000">
            <a:off x="3737277" y="2413998"/>
            <a:ext cx="5406697" cy="2729502"/>
          </a:xfrm>
          <a:custGeom>
            <a:rect b="b" l="l" r="r" t="t"/>
            <a:pathLst>
              <a:path extrusionOk="0" h="30217" w="59845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14363" rotWithShape="0" algn="bl" dir="5400000" dist="123825">
              <a:srgbClr val="000000">
                <a:alpha val="8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 txBox="1"/>
          <p:nvPr>
            <p:ph hasCustomPrompt="1" idx="2" type="title"/>
          </p:nvPr>
        </p:nvSpPr>
        <p:spPr>
          <a:xfrm>
            <a:off x="6598954" y="2113516"/>
            <a:ext cx="10014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68">
          <p15:clr>
            <a:srgbClr val="FA7B17"/>
          </p15:clr>
        </p15:guide>
        <p15:guide id="2" pos="423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AND DESIGN 3">
  <p:cSld name="TITLE_AND_BODY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 flipH="1">
            <a:off x="-75" y="31400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7440000" dist="3333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25" y="31400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25" y="0"/>
            <a:ext cx="4435504" cy="1710872"/>
          </a:xfrm>
          <a:custGeom>
            <a:rect b="b" l="l" r="r" t="t"/>
            <a:pathLst>
              <a:path extrusionOk="0" h="22105" w="57297">
                <a:moveTo>
                  <a:pt x="1" y="1"/>
                </a:moveTo>
                <a:lnTo>
                  <a:pt x="1" y="10726"/>
                </a:lnTo>
                <a:cubicBezTo>
                  <a:pt x="1152" y="10058"/>
                  <a:pt x="2235" y="9769"/>
                  <a:pt x="3261" y="9769"/>
                </a:cubicBezTo>
                <a:cubicBezTo>
                  <a:pt x="9423" y="9769"/>
                  <a:pt x="13558" y="20191"/>
                  <a:pt x="18455" y="21704"/>
                </a:cubicBezTo>
                <a:cubicBezTo>
                  <a:pt x="19418" y="21983"/>
                  <a:pt x="20283" y="22104"/>
                  <a:pt x="21075" y="22104"/>
                </a:cubicBezTo>
                <a:cubicBezTo>
                  <a:pt x="26363" y="22104"/>
                  <a:pt x="28427" y="16695"/>
                  <a:pt x="34952" y="16695"/>
                </a:cubicBezTo>
                <a:cubicBezTo>
                  <a:pt x="35979" y="16695"/>
                  <a:pt x="37116" y="16829"/>
                  <a:pt x="38394" y="17139"/>
                </a:cubicBezTo>
                <a:cubicBezTo>
                  <a:pt x="40341" y="17611"/>
                  <a:pt x="42003" y="17818"/>
                  <a:pt x="43425" y="17818"/>
                </a:cubicBezTo>
                <a:cubicBezTo>
                  <a:pt x="50449" y="17818"/>
                  <a:pt x="51608" y="12764"/>
                  <a:pt x="52284" y="9550"/>
                </a:cubicBezTo>
                <a:cubicBezTo>
                  <a:pt x="52984" y="5714"/>
                  <a:pt x="52508" y="1625"/>
                  <a:pt x="57296" y="1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785813" rotWithShape="0" algn="bl" dir="5400000" dist="19050">
              <a:srgbClr val="000000">
                <a:alpha val="9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 flipH="1" rot="10800000">
            <a:off x="25" y="46196"/>
            <a:ext cx="9164560" cy="5192729"/>
          </a:xfrm>
          <a:custGeom>
            <a:rect b="b" l="l" r="r" t="t"/>
            <a:pathLst>
              <a:path extrusionOk="0" h="79839" w="136948">
                <a:moveTo>
                  <a:pt x="15851" y="26968"/>
                </a:moveTo>
                <a:cubicBezTo>
                  <a:pt x="17398" y="26968"/>
                  <a:pt x="18953" y="27740"/>
                  <a:pt x="19852" y="29359"/>
                </a:cubicBezTo>
                <a:cubicBezTo>
                  <a:pt x="21123" y="31707"/>
                  <a:pt x="22201" y="34925"/>
                  <a:pt x="21525" y="38142"/>
                </a:cubicBezTo>
                <a:cubicBezTo>
                  <a:pt x="21077" y="40210"/>
                  <a:pt x="20006" y="41039"/>
                  <a:pt x="18713" y="41039"/>
                </a:cubicBezTo>
                <a:cubicBezTo>
                  <a:pt x="15733" y="41039"/>
                  <a:pt x="11579" y="36631"/>
                  <a:pt x="11197" y="32849"/>
                </a:cubicBezTo>
                <a:cubicBezTo>
                  <a:pt x="11133" y="31916"/>
                  <a:pt x="11197" y="31032"/>
                  <a:pt x="11406" y="30372"/>
                </a:cubicBezTo>
                <a:cubicBezTo>
                  <a:pt x="12038" y="28149"/>
                  <a:pt x="13938" y="26968"/>
                  <a:pt x="15851" y="26968"/>
                </a:cubicBezTo>
                <a:close/>
                <a:moveTo>
                  <a:pt x="80829" y="61008"/>
                </a:moveTo>
                <a:cubicBezTo>
                  <a:pt x="82138" y="61008"/>
                  <a:pt x="83609" y="61108"/>
                  <a:pt x="85261" y="61339"/>
                </a:cubicBezTo>
                <a:cubicBezTo>
                  <a:pt x="97809" y="63286"/>
                  <a:pt x="96055" y="70251"/>
                  <a:pt x="90360" y="71651"/>
                </a:cubicBezTo>
                <a:cubicBezTo>
                  <a:pt x="88846" y="72071"/>
                  <a:pt x="86468" y="72322"/>
                  <a:pt x="83870" y="72322"/>
                </a:cubicBezTo>
                <a:cubicBezTo>
                  <a:pt x="76918" y="72322"/>
                  <a:pt x="68388" y="70525"/>
                  <a:pt x="70590" y="65361"/>
                </a:cubicBezTo>
                <a:cubicBezTo>
                  <a:pt x="70590" y="65361"/>
                  <a:pt x="72203" y="61008"/>
                  <a:pt x="80829" y="61008"/>
                </a:cubicBezTo>
                <a:close/>
                <a:moveTo>
                  <a:pt x="91343" y="2681"/>
                </a:moveTo>
                <a:cubicBezTo>
                  <a:pt x="99198" y="2681"/>
                  <a:pt x="105194" y="16822"/>
                  <a:pt x="106978" y="27621"/>
                </a:cubicBezTo>
                <a:cubicBezTo>
                  <a:pt x="109472" y="42164"/>
                  <a:pt x="131189" y="42228"/>
                  <a:pt x="127296" y="55435"/>
                </a:cubicBezTo>
                <a:cubicBezTo>
                  <a:pt x="125449" y="61701"/>
                  <a:pt x="119365" y="63894"/>
                  <a:pt x="111684" y="63894"/>
                </a:cubicBezTo>
                <a:cubicBezTo>
                  <a:pt x="103175" y="63894"/>
                  <a:pt x="92705" y="61203"/>
                  <a:pt x="83861" y="58379"/>
                </a:cubicBezTo>
                <a:cubicBezTo>
                  <a:pt x="82004" y="57790"/>
                  <a:pt x="80183" y="57527"/>
                  <a:pt x="78396" y="57527"/>
                </a:cubicBezTo>
                <a:cubicBezTo>
                  <a:pt x="64123" y="57527"/>
                  <a:pt x="52045" y="74355"/>
                  <a:pt x="41022" y="76686"/>
                </a:cubicBezTo>
                <a:cubicBezTo>
                  <a:pt x="39607" y="76984"/>
                  <a:pt x="38198" y="77132"/>
                  <a:pt x="36824" y="77132"/>
                </a:cubicBezTo>
                <a:cubicBezTo>
                  <a:pt x="26164" y="77132"/>
                  <a:pt x="17572" y="68217"/>
                  <a:pt x="24340" y="50947"/>
                </a:cubicBezTo>
                <a:cubicBezTo>
                  <a:pt x="32046" y="31370"/>
                  <a:pt x="7916" y="11599"/>
                  <a:pt x="21316" y="9717"/>
                </a:cubicBezTo>
                <a:cubicBezTo>
                  <a:pt x="22590" y="9539"/>
                  <a:pt x="23767" y="9458"/>
                  <a:pt x="24870" y="9458"/>
                </a:cubicBezTo>
                <a:cubicBezTo>
                  <a:pt x="35376" y="9458"/>
                  <a:pt x="39148" y="16825"/>
                  <a:pt x="56385" y="18645"/>
                </a:cubicBezTo>
                <a:cubicBezTo>
                  <a:pt x="57859" y="18801"/>
                  <a:pt x="59260" y="18873"/>
                  <a:pt x="60593" y="18873"/>
                </a:cubicBezTo>
                <a:cubicBezTo>
                  <a:pt x="76411" y="18873"/>
                  <a:pt x="82446" y="8719"/>
                  <a:pt x="82446" y="8719"/>
                </a:cubicBezTo>
                <a:cubicBezTo>
                  <a:pt x="85574" y="4438"/>
                  <a:pt x="88574" y="2681"/>
                  <a:pt x="91343" y="2681"/>
                </a:cubicBezTo>
                <a:close/>
                <a:moveTo>
                  <a:pt x="1" y="0"/>
                </a:moveTo>
                <a:lnTo>
                  <a:pt x="1" y="79839"/>
                </a:lnTo>
                <a:lnTo>
                  <a:pt x="136948" y="79839"/>
                </a:lnTo>
                <a:lnTo>
                  <a:pt x="136948" y="0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57200" rotWithShape="0" algn="bl" dir="11040000" dist="95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 txBox="1"/>
          <p:nvPr>
            <p:ph type="ctrTitle"/>
          </p:nvPr>
        </p:nvSpPr>
        <p:spPr>
          <a:xfrm>
            <a:off x="10288" y="1565825"/>
            <a:ext cx="9144000" cy="1398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2323488" y="2896888"/>
            <a:ext cx="4497000" cy="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" name="Google Shape;61;p7"/>
          <p:cNvSpPr/>
          <p:nvPr/>
        </p:nvSpPr>
        <p:spPr>
          <a:xfrm flipH="1">
            <a:off x="-44" y="3148202"/>
            <a:ext cx="4367364" cy="2118648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 flipH="1" rot="10800000">
            <a:off x="4435524" y="14048"/>
            <a:ext cx="4708298" cy="2859378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25" y="2"/>
            <a:ext cx="5406697" cy="2729502"/>
          </a:xfrm>
          <a:custGeom>
            <a:rect b="b" l="l" r="r" t="t"/>
            <a:pathLst>
              <a:path extrusionOk="0" h="30217" w="59845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14363" rotWithShape="0" algn="bl" dir="5400000" dist="123825">
              <a:srgbClr val="000000">
                <a:alpha val="8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86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&amp; TEXT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 rot="10800000">
            <a:off x="19" y="38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7440000" dist="3333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8"/>
          <p:cNvCxnSpPr/>
          <p:nvPr/>
        </p:nvCxnSpPr>
        <p:spPr>
          <a:xfrm>
            <a:off x="-30150" y="2352725"/>
            <a:ext cx="3773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577075" y="2566375"/>
            <a:ext cx="77619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 flipH="1" rot="5400000">
            <a:off x="-555868" y="555916"/>
            <a:ext cx="2832860" cy="1721006"/>
          </a:xfrm>
          <a:custGeom>
            <a:rect b="b" l="l" r="r" t="t"/>
            <a:pathLst>
              <a:path extrusionOk="0" h="41894" w="68947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solidFill>
            <a:srgbClr val="2A144C"/>
          </a:solidFill>
          <a:ln>
            <a:noFill/>
          </a:ln>
          <a:effectLst>
            <a:outerShdw blurRad="271463" rotWithShape="0" algn="bl" dist="171450">
              <a:srgbClr val="000000">
                <a:alpha val="9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 flipH="1" rot="10800000">
            <a:off x="2893108" y="-33"/>
            <a:ext cx="6250757" cy="3796157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768575" y="1152475"/>
            <a:ext cx="50343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8"/>
          <p:cNvSpPr/>
          <p:nvPr/>
        </p:nvSpPr>
        <p:spPr>
          <a:xfrm>
            <a:off x="25" y="0"/>
            <a:ext cx="4248995" cy="2145029"/>
          </a:xfrm>
          <a:custGeom>
            <a:rect b="b" l="l" r="r" t="t"/>
            <a:pathLst>
              <a:path extrusionOk="0" h="30217" w="59845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14363" rotWithShape="0" algn="bl" dir="5400000" dist="123825">
              <a:srgbClr val="000000">
                <a:alpha val="8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5998424" y="3250624"/>
            <a:ext cx="3145471" cy="1910227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 rot="10800000">
            <a:off x="6989657" y="4307314"/>
            <a:ext cx="2167832" cy="836177"/>
          </a:xfrm>
          <a:custGeom>
            <a:rect b="b" l="l" r="r" t="t"/>
            <a:pathLst>
              <a:path extrusionOk="0" h="22105" w="57297">
                <a:moveTo>
                  <a:pt x="1" y="1"/>
                </a:moveTo>
                <a:lnTo>
                  <a:pt x="1" y="10726"/>
                </a:lnTo>
                <a:cubicBezTo>
                  <a:pt x="1152" y="10058"/>
                  <a:pt x="2235" y="9769"/>
                  <a:pt x="3261" y="9769"/>
                </a:cubicBezTo>
                <a:cubicBezTo>
                  <a:pt x="9423" y="9769"/>
                  <a:pt x="13558" y="20191"/>
                  <a:pt x="18455" y="21704"/>
                </a:cubicBezTo>
                <a:cubicBezTo>
                  <a:pt x="19418" y="21983"/>
                  <a:pt x="20283" y="22104"/>
                  <a:pt x="21075" y="22104"/>
                </a:cubicBezTo>
                <a:cubicBezTo>
                  <a:pt x="26363" y="22104"/>
                  <a:pt x="28427" y="16695"/>
                  <a:pt x="34952" y="16695"/>
                </a:cubicBezTo>
                <a:cubicBezTo>
                  <a:pt x="35979" y="16695"/>
                  <a:pt x="37116" y="16829"/>
                  <a:pt x="38394" y="17139"/>
                </a:cubicBezTo>
                <a:cubicBezTo>
                  <a:pt x="40341" y="17611"/>
                  <a:pt x="42003" y="17818"/>
                  <a:pt x="43425" y="17818"/>
                </a:cubicBezTo>
                <a:cubicBezTo>
                  <a:pt x="50449" y="17818"/>
                  <a:pt x="51608" y="12764"/>
                  <a:pt x="52284" y="9550"/>
                </a:cubicBezTo>
                <a:cubicBezTo>
                  <a:pt x="52984" y="5714"/>
                  <a:pt x="52508" y="1625"/>
                  <a:pt x="57296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14313" rotWithShape="0" algn="bl" dir="13800000" dist="28575">
              <a:srgbClr val="000000">
                <a:alpha val="9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 flipH="1" rot="10800000">
            <a:off x="6888556" y="-47"/>
            <a:ext cx="2255506" cy="1308781"/>
          </a:xfrm>
          <a:custGeom>
            <a:rect b="b" l="l" r="r" t="t"/>
            <a:pathLst>
              <a:path extrusionOk="0" h="43882" w="75612">
                <a:moveTo>
                  <a:pt x="75611" y="0"/>
                </a:moveTo>
                <a:cubicBezTo>
                  <a:pt x="73511" y="15178"/>
                  <a:pt x="61021" y="12966"/>
                  <a:pt x="44583" y="19015"/>
                </a:cubicBezTo>
                <a:cubicBezTo>
                  <a:pt x="23804" y="26492"/>
                  <a:pt x="23104" y="43882"/>
                  <a:pt x="1" y="43882"/>
                </a:cubicBezTo>
                <a:lnTo>
                  <a:pt x="75611" y="43882"/>
                </a:lnTo>
                <a:lnTo>
                  <a:pt x="75611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28638" rotWithShape="0" algn="bl" dir="9180000" dist="238125">
              <a:srgbClr val="000000">
                <a:alpha val="8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CHEDULE">
  <p:cSld name="TITLE_AND_TWO_COLUMNS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10267" y="31362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flipH="1" rot="10800000">
            <a:off x="25" y="3555978"/>
            <a:ext cx="4435504" cy="1710872"/>
          </a:xfrm>
          <a:custGeom>
            <a:rect b="b" l="l" r="r" t="t"/>
            <a:pathLst>
              <a:path extrusionOk="0" h="22105" w="57297">
                <a:moveTo>
                  <a:pt x="1" y="1"/>
                </a:moveTo>
                <a:lnTo>
                  <a:pt x="1" y="10726"/>
                </a:lnTo>
                <a:cubicBezTo>
                  <a:pt x="1152" y="10058"/>
                  <a:pt x="2235" y="9769"/>
                  <a:pt x="3261" y="9769"/>
                </a:cubicBezTo>
                <a:cubicBezTo>
                  <a:pt x="9423" y="9769"/>
                  <a:pt x="13558" y="20191"/>
                  <a:pt x="18455" y="21704"/>
                </a:cubicBezTo>
                <a:cubicBezTo>
                  <a:pt x="19418" y="21983"/>
                  <a:pt x="20283" y="22104"/>
                  <a:pt x="21075" y="22104"/>
                </a:cubicBezTo>
                <a:cubicBezTo>
                  <a:pt x="26363" y="22104"/>
                  <a:pt x="28427" y="16695"/>
                  <a:pt x="34952" y="16695"/>
                </a:cubicBezTo>
                <a:cubicBezTo>
                  <a:pt x="35979" y="16695"/>
                  <a:pt x="37116" y="16829"/>
                  <a:pt x="38394" y="17139"/>
                </a:cubicBezTo>
                <a:cubicBezTo>
                  <a:pt x="40341" y="17611"/>
                  <a:pt x="42003" y="17818"/>
                  <a:pt x="43425" y="17818"/>
                </a:cubicBezTo>
                <a:cubicBezTo>
                  <a:pt x="50449" y="17818"/>
                  <a:pt x="51608" y="12764"/>
                  <a:pt x="52284" y="9550"/>
                </a:cubicBezTo>
                <a:cubicBezTo>
                  <a:pt x="52984" y="5714"/>
                  <a:pt x="52508" y="1625"/>
                  <a:pt x="57296" y="1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785813" rotWithShape="0" algn="bl" dir="5400000" dist="19050">
              <a:srgbClr val="000000">
                <a:alpha val="9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 rot="-5400000">
            <a:off x="1396125" y="2762900"/>
            <a:ext cx="829800" cy="3142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cxnSp>
        <p:nvCxnSpPr>
          <p:cNvPr id="79" name="Google Shape;79;p9"/>
          <p:cNvCxnSpPr/>
          <p:nvPr/>
        </p:nvCxnSpPr>
        <p:spPr>
          <a:xfrm>
            <a:off x="3636230" y="0"/>
            <a:ext cx="0" cy="25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9"/>
          <p:cNvCxnSpPr/>
          <p:nvPr/>
        </p:nvCxnSpPr>
        <p:spPr>
          <a:xfrm>
            <a:off x="5566360" y="0"/>
            <a:ext cx="0" cy="25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9"/>
          <p:cNvSpPr/>
          <p:nvPr/>
        </p:nvSpPr>
        <p:spPr>
          <a:xfrm rot="10800000">
            <a:off x="-44" y="10782"/>
            <a:ext cx="9144018" cy="5259793"/>
          </a:xfrm>
          <a:custGeom>
            <a:rect b="b" l="l" r="r" t="t"/>
            <a:pathLst>
              <a:path extrusionOk="0" h="79839" w="136948">
                <a:moveTo>
                  <a:pt x="15851" y="26968"/>
                </a:moveTo>
                <a:cubicBezTo>
                  <a:pt x="17398" y="26968"/>
                  <a:pt x="18953" y="27740"/>
                  <a:pt x="19852" y="29359"/>
                </a:cubicBezTo>
                <a:cubicBezTo>
                  <a:pt x="21123" y="31707"/>
                  <a:pt x="22201" y="34925"/>
                  <a:pt x="21525" y="38142"/>
                </a:cubicBezTo>
                <a:cubicBezTo>
                  <a:pt x="21077" y="40210"/>
                  <a:pt x="20006" y="41039"/>
                  <a:pt x="18713" y="41039"/>
                </a:cubicBezTo>
                <a:cubicBezTo>
                  <a:pt x="15733" y="41039"/>
                  <a:pt x="11579" y="36631"/>
                  <a:pt x="11197" y="32849"/>
                </a:cubicBezTo>
                <a:cubicBezTo>
                  <a:pt x="11133" y="31916"/>
                  <a:pt x="11197" y="31032"/>
                  <a:pt x="11406" y="30372"/>
                </a:cubicBezTo>
                <a:cubicBezTo>
                  <a:pt x="12038" y="28149"/>
                  <a:pt x="13938" y="26968"/>
                  <a:pt x="15851" y="26968"/>
                </a:cubicBezTo>
                <a:close/>
                <a:moveTo>
                  <a:pt x="80829" y="61008"/>
                </a:moveTo>
                <a:cubicBezTo>
                  <a:pt x="82138" y="61008"/>
                  <a:pt x="83609" y="61108"/>
                  <a:pt x="85261" y="61339"/>
                </a:cubicBezTo>
                <a:cubicBezTo>
                  <a:pt x="97809" y="63286"/>
                  <a:pt x="96055" y="70251"/>
                  <a:pt x="90360" y="71651"/>
                </a:cubicBezTo>
                <a:cubicBezTo>
                  <a:pt x="88846" y="72071"/>
                  <a:pt x="86468" y="72322"/>
                  <a:pt x="83870" y="72322"/>
                </a:cubicBezTo>
                <a:cubicBezTo>
                  <a:pt x="76918" y="72322"/>
                  <a:pt x="68388" y="70525"/>
                  <a:pt x="70590" y="65361"/>
                </a:cubicBezTo>
                <a:cubicBezTo>
                  <a:pt x="70590" y="65361"/>
                  <a:pt x="72203" y="61008"/>
                  <a:pt x="80829" y="61008"/>
                </a:cubicBezTo>
                <a:close/>
                <a:moveTo>
                  <a:pt x="91343" y="2681"/>
                </a:moveTo>
                <a:cubicBezTo>
                  <a:pt x="99198" y="2681"/>
                  <a:pt x="105194" y="16822"/>
                  <a:pt x="106978" y="27621"/>
                </a:cubicBezTo>
                <a:cubicBezTo>
                  <a:pt x="109472" y="42164"/>
                  <a:pt x="131189" y="42228"/>
                  <a:pt x="127296" y="55435"/>
                </a:cubicBezTo>
                <a:cubicBezTo>
                  <a:pt x="125449" y="61701"/>
                  <a:pt x="119365" y="63894"/>
                  <a:pt x="111684" y="63894"/>
                </a:cubicBezTo>
                <a:cubicBezTo>
                  <a:pt x="103175" y="63894"/>
                  <a:pt x="92705" y="61203"/>
                  <a:pt x="83861" y="58379"/>
                </a:cubicBezTo>
                <a:cubicBezTo>
                  <a:pt x="82004" y="57790"/>
                  <a:pt x="80183" y="57527"/>
                  <a:pt x="78396" y="57527"/>
                </a:cubicBezTo>
                <a:cubicBezTo>
                  <a:pt x="64123" y="57527"/>
                  <a:pt x="52045" y="74355"/>
                  <a:pt x="41022" y="76686"/>
                </a:cubicBezTo>
                <a:cubicBezTo>
                  <a:pt x="39607" y="76984"/>
                  <a:pt x="38198" y="77132"/>
                  <a:pt x="36824" y="77132"/>
                </a:cubicBezTo>
                <a:cubicBezTo>
                  <a:pt x="26164" y="77132"/>
                  <a:pt x="17572" y="68217"/>
                  <a:pt x="24340" y="50947"/>
                </a:cubicBezTo>
                <a:cubicBezTo>
                  <a:pt x="32046" y="31370"/>
                  <a:pt x="7916" y="11599"/>
                  <a:pt x="21316" y="9717"/>
                </a:cubicBezTo>
                <a:cubicBezTo>
                  <a:pt x="22590" y="9539"/>
                  <a:pt x="23767" y="9458"/>
                  <a:pt x="24870" y="9458"/>
                </a:cubicBezTo>
                <a:cubicBezTo>
                  <a:pt x="35376" y="9458"/>
                  <a:pt x="39148" y="16825"/>
                  <a:pt x="56385" y="18645"/>
                </a:cubicBezTo>
                <a:cubicBezTo>
                  <a:pt x="57859" y="18801"/>
                  <a:pt x="59260" y="18873"/>
                  <a:pt x="60593" y="18873"/>
                </a:cubicBezTo>
                <a:cubicBezTo>
                  <a:pt x="76411" y="18873"/>
                  <a:pt x="82446" y="8719"/>
                  <a:pt x="82446" y="8719"/>
                </a:cubicBezTo>
                <a:cubicBezTo>
                  <a:pt x="85574" y="4438"/>
                  <a:pt x="88574" y="2681"/>
                  <a:pt x="91343" y="2681"/>
                </a:cubicBezTo>
                <a:close/>
                <a:moveTo>
                  <a:pt x="1" y="0"/>
                </a:moveTo>
                <a:lnTo>
                  <a:pt x="1" y="79839"/>
                </a:lnTo>
                <a:lnTo>
                  <a:pt x="136948" y="79839"/>
                </a:lnTo>
                <a:lnTo>
                  <a:pt x="136948" y="0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57200" rotWithShape="0" algn="bl" dir="11040000" dist="95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4786978" y="3148175"/>
            <a:ext cx="4367364" cy="2118648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 rot="10800000">
            <a:off x="10323" y="-34"/>
            <a:ext cx="4400027" cy="2672134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 flipH="1">
            <a:off x="3263732" y="675"/>
            <a:ext cx="5890543" cy="2973806"/>
          </a:xfrm>
          <a:custGeom>
            <a:rect b="b" l="l" r="r" t="t"/>
            <a:pathLst>
              <a:path extrusionOk="0" h="30217" w="59845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14363" rotWithShape="0" algn="bl" dir="5400000" dist="123825">
              <a:srgbClr val="000000">
                <a:alpha val="8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 txBox="1"/>
          <p:nvPr>
            <p:ph type="ctrTitle"/>
          </p:nvPr>
        </p:nvSpPr>
        <p:spPr>
          <a:xfrm>
            <a:off x="1740175" y="2387049"/>
            <a:ext cx="1828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6" name="Google Shape;86;p9"/>
          <p:cNvSpPr txBox="1"/>
          <p:nvPr>
            <p:ph idx="1" type="subTitle"/>
          </p:nvPr>
        </p:nvSpPr>
        <p:spPr>
          <a:xfrm>
            <a:off x="1740175" y="2628699"/>
            <a:ext cx="18282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9"/>
          <p:cNvSpPr txBox="1"/>
          <p:nvPr>
            <p:ph idx="2" type="ctrTitle"/>
          </p:nvPr>
        </p:nvSpPr>
        <p:spPr>
          <a:xfrm>
            <a:off x="3658325" y="2387049"/>
            <a:ext cx="1828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3" type="ctrTitle"/>
          </p:nvPr>
        </p:nvSpPr>
        <p:spPr>
          <a:xfrm>
            <a:off x="5576475" y="2387049"/>
            <a:ext cx="1828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4" type="subTitle"/>
          </p:nvPr>
        </p:nvSpPr>
        <p:spPr>
          <a:xfrm>
            <a:off x="5576475" y="2628699"/>
            <a:ext cx="18282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5" type="subTitle"/>
          </p:nvPr>
        </p:nvSpPr>
        <p:spPr>
          <a:xfrm>
            <a:off x="3658325" y="2628699"/>
            <a:ext cx="18282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6" type="ctrTitle"/>
          </p:nvPr>
        </p:nvSpPr>
        <p:spPr>
          <a:xfrm flipH="1">
            <a:off x="979050" y="3280100"/>
            <a:ext cx="9999000" cy="1398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/>
          <p:nvPr/>
        </p:nvSpPr>
        <p:spPr>
          <a:xfrm rot="10800000">
            <a:off x="19" y="38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7440000" dist="3333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0"/>
          <p:cNvCxnSpPr/>
          <p:nvPr/>
        </p:nvCxnSpPr>
        <p:spPr>
          <a:xfrm>
            <a:off x="5345375" y="1311475"/>
            <a:ext cx="3773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0"/>
          <p:cNvSpPr/>
          <p:nvPr/>
        </p:nvSpPr>
        <p:spPr>
          <a:xfrm rot="-5400000">
            <a:off x="4950889" y="1017198"/>
            <a:ext cx="5183435" cy="3149067"/>
          </a:xfrm>
          <a:custGeom>
            <a:rect b="b" l="l" r="r" t="t"/>
            <a:pathLst>
              <a:path extrusionOk="0" h="41894" w="68947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71463" rotWithShape="0" algn="bl" dist="171450">
              <a:srgbClr val="000000">
                <a:alpha val="9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1324075" y="1980300"/>
            <a:ext cx="3120900" cy="3163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/>
          <p:nvPr/>
        </p:nvSpPr>
        <p:spPr>
          <a:xfrm>
            <a:off x="4699025" y="1980300"/>
            <a:ext cx="3120900" cy="3163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"/>
          <p:cNvSpPr txBox="1"/>
          <p:nvPr>
            <p:ph idx="1" type="subTitle"/>
          </p:nvPr>
        </p:nvSpPr>
        <p:spPr>
          <a:xfrm>
            <a:off x="5140625" y="3287363"/>
            <a:ext cx="22377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100"/>
              <a:buNone/>
              <a:defRPr sz="1100">
                <a:solidFill>
                  <a:srgbClr val="2D225E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9" name="Google Shape;99;p10"/>
          <p:cNvSpPr txBox="1"/>
          <p:nvPr>
            <p:ph type="ctrTitle"/>
          </p:nvPr>
        </p:nvSpPr>
        <p:spPr>
          <a:xfrm>
            <a:off x="5345375" y="3045713"/>
            <a:ext cx="1828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None/>
              <a:defRPr sz="1800">
                <a:solidFill>
                  <a:srgbClr val="2D225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0"/>
          <p:cNvSpPr txBox="1"/>
          <p:nvPr>
            <p:ph idx="2" type="ctrTitle"/>
          </p:nvPr>
        </p:nvSpPr>
        <p:spPr>
          <a:xfrm>
            <a:off x="1970425" y="3045713"/>
            <a:ext cx="1828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None/>
              <a:defRPr sz="1800">
                <a:solidFill>
                  <a:srgbClr val="2D225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1" name="Google Shape;101;p10"/>
          <p:cNvSpPr txBox="1"/>
          <p:nvPr>
            <p:ph idx="3" type="subTitle"/>
          </p:nvPr>
        </p:nvSpPr>
        <p:spPr>
          <a:xfrm>
            <a:off x="1765675" y="3287363"/>
            <a:ext cx="22377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100"/>
              <a:buNone/>
              <a:defRPr sz="1100">
                <a:solidFill>
                  <a:srgbClr val="2D225E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2" name="Google Shape;102;p10"/>
          <p:cNvSpPr txBox="1"/>
          <p:nvPr>
            <p:ph idx="4" type="ctrTitle"/>
          </p:nvPr>
        </p:nvSpPr>
        <p:spPr>
          <a:xfrm>
            <a:off x="3426410" y="639700"/>
            <a:ext cx="46758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0"/>
          <p:cNvSpPr/>
          <p:nvPr/>
        </p:nvSpPr>
        <p:spPr>
          <a:xfrm flipH="1" rot="5400000">
            <a:off x="-657114" y="657136"/>
            <a:ext cx="3348756" cy="2034373"/>
          </a:xfrm>
          <a:custGeom>
            <a:rect b="b" l="l" r="r" t="t"/>
            <a:pathLst>
              <a:path extrusionOk="0" h="41894" w="68947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solidFill>
            <a:srgbClr val="2A144C"/>
          </a:solidFill>
          <a:ln>
            <a:noFill/>
          </a:ln>
          <a:effectLst>
            <a:outerShdw blurRad="285750" rotWithShape="0" algn="bl" dist="38100">
              <a:srgbClr val="000000">
                <a:alpha val="9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25" y="0"/>
            <a:ext cx="4248995" cy="2145029"/>
          </a:xfrm>
          <a:custGeom>
            <a:rect b="b" l="l" r="r" t="t"/>
            <a:pathLst>
              <a:path extrusionOk="0" h="30217" w="59845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14363" rotWithShape="0" algn="bl" dir="5400000" dist="123825">
              <a:srgbClr val="000000">
                <a:alpha val="8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 rot="-5400000">
            <a:off x="6258734" y="2266420"/>
            <a:ext cx="3707883" cy="2062252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 rot="10800000">
            <a:off x="7546022" y="4521852"/>
            <a:ext cx="1611478" cy="621648"/>
          </a:xfrm>
          <a:custGeom>
            <a:rect b="b" l="l" r="r" t="t"/>
            <a:pathLst>
              <a:path extrusionOk="0" h="22105" w="57297">
                <a:moveTo>
                  <a:pt x="1" y="1"/>
                </a:moveTo>
                <a:lnTo>
                  <a:pt x="1" y="10726"/>
                </a:lnTo>
                <a:cubicBezTo>
                  <a:pt x="1152" y="10058"/>
                  <a:pt x="2235" y="9769"/>
                  <a:pt x="3261" y="9769"/>
                </a:cubicBezTo>
                <a:cubicBezTo>
                  <a:pt x="9423" y="9769"/>
                  <a:pt x="13558" y="20191"/>
                  <a:pt x="18455" y="21704"/>
                </a:cubicBezTo>
                <a:cubicBezTo>
                  <a:pt x="19418" y="21983"/>
                  <a:pt x="20283" y="22104"/>
                  <a:pt x="21075" y="22104"/>
                </a:cubicBezTo>
                <a:cubicBezTo>
                  <a:pt x="26363" y="22104"/>
                  <a:pt x="28427" y="16695"/>
                  <a:pt x="34952" y="16695"/>
                </a:cubicBezTo>
                <a:cubicBezTo>
                  <a:pt x="35979" y="16695"/>
                  <a:pt x="37116" y="16829"/>
                  <a:pt x="38394" y="17139"/>
                </a:cubicBezTo>
                <a:cubicBezTo>
                  <a:pt x="40341" y="17611"/>
                  <a:pt x="42003" y="17818"/>
                  <a:pt x="43425" y="17818"/>
                </a:cubicBezTo>
                <a:cubicBezTo>
                  <a:pt x="50449" y="17818"/>
                  <a:pt x="51608" y="12764"/>
                  <a:pt x="52284" y="9550"/>
                </a:cubicBezTo>
                <a:cubicBezTo>
                  <a:pt x="52984" y="5714"/>
                  <a:pt x="52508" y="1625"/>
                  <a:pt x="57296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14313" rotWithShape="0" algn="bl" dir="13800000" dist="28575">
              <a:srgbClr val="000000">
                <a:alpha val="9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 rot="5400000">
            <a:off x="-579082" y="2781253"/>
            <a:ext cx="2949132" cy="1791082"/>
          </a:xfrm>
          <a:custGeom>
            <a:rect b="b" l="l" r="r" t="t"/>
            <a:pathLst>
              <a:path extrusionOk="0" h="44582" w="73398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7225" rotWithShape="0" algn="bl" dist="180975">
              <a:srgbClr val="000000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/>
          <p:nvPr/>
        </p:nvSpPr>
        <p:spPr>
          <a:xfrm flipH="1">
            <a:off x="-89" y="4248111"/>
            <a:ext cx="1543241" cy="895412"/>
          </a:xfrm>
          <a:custGeom>
            <a:rect b="b" l="l" r="r" t="t"/>
            <a:pathLst>
              <a:path extrusionOk="0" h="43882" w="75612">
                <a:moveTo>
                  <a:pt x="75611" y="0"/>
                </a:moveTo>
                <a:cubicBezTo>
                  <a:pt x="73511" y="15178"/>
                  <a:pt x="61021" y="12966"/>
                  <a:pt x="44583" y="19015"/>
                </a:cubicBezTo>
                <a:cubicBezTo>
                  <a:pt x="23804" y="26492"/>
                  <a:pt x="23104" y="43882"/>
                  <a:pt x="1" y="43882"/>
                </a:cubicBezTo>
                <a:lnTo>
                  <a:pt x="75611" y="43882"/>
                </a:lnTo>
                <a:lnTo>
                  <a:pt x="75611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28638" rotWithShape="0" algn="bl" dir="9180000" dist="238125">
              <a:srgbClr val="000000">
                <a:alpha val="8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2800"/>
              <a:buFont typeface="Unica One"/>
              <a:buNone/>
              <a:defRPr sz="2800">
                <a:solidFill>
                  <a:srgbClr val="2D225E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2800"/>
              <a:buNone/>
              <a:defRPr sz="2800">
                <a:solidFill>
                  <a:srgbClr val="2D225E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2800"/>
              <a:buNone/>
              <a:defRPr sz="2800">
                <a:solidFill>
                  <a:srgbClr val="2D225E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2800"/>
              <a:buNone/>
              <a:defRPr sz="2800">
                <a:solidFill>
                  <a:srgbClr val="2D225E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2800"/>
              <a:buNone/>
              <a:defRPr sz="2800">
                <a:solidFill>
                  <a:srgbClr val="2D225E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2800"/>
              <a:buNone/>
              <a:defRPr sz="2800">
                <a:solidFill>
                  <a:srgbClr val="2D225E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2800"/>
              <a:buNone/>
              <a:defRPr sz="2800">
                <a:solidFill>
                  <a:srgbClr val="2D225E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2800"/>
              <a:buNone/>
              <a:defRPr sz="2800">
                <a:solidFill>
                  <a:srgbClr val="2D225E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2800"/>
              <a:buNone/>
              <a:defRPr sz="2800">
                <a:solidFill>
                  <a:srgbClr val="2D225E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Font typeface="Scope One"/>
              <a:buChar char="●"/>
              <a:defRPr sz="1800">
                <a:solidFill>
                  <a:srgbClr val="2D225E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225E"/>
              </a:buClr>
              <a:buSzPts val="1400"/>
              <a:buFont typeface="Scope One"/>
              <a:buChar char="○"/>
              <a:defRPr>
                <a:solidFill>
                  <a:srgbClr val="2D225E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225E"/>
              </a:buClr>
              <a:buSzPts val="1400"/>
              <a:buFont typeface="Scope One"/>
              <a:buChar char="■"/>
              <a:defRPr>
                <a:solidFill>
                  <a:srgbClr val="2D225E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225E"/>
              </a:buClr>
              <a:buSzPts val="1400"/>
              <a:buFont typeface="Scope One"/>
              <a:buChar char="●"/>
              <a:defRPr>
                <a:solidFill>
                  <a:srgbClr val="2D225E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225E"/>
              </a:buClr>
              <a:buSzPts val="1400"/>
              <a:buFont typeface="Scope One"/>
              <a:buChar char="○"/>
              <a:defRPr>
                <a:solidFill>
                  <a:srgbClr val="2D225E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225E"/>
              </a:buClr>
              <a:buSzPts val="1400"/>
              <a:buFont typeface="Scope One"/>
              <a:buChar char="■"/>
              <a:defRPr>
                <a:solidFill>
                  <a:srgbClr val="2D225E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225E"/>
              </a:buClr>
              <a:buSzPts val="1400"/>
              <a:buFont typeface="Scope One"/>
              <a:buChar char="●"/>
              <a:defRPr>
                <a:solidFill>
                  <a:srgbClr val="2D225E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225E"/>
              </a:buClr>
              <a:buSzPts val="1400"/>
              <a:buFont typeface="Scope One"/>
              <a:buChar char="○"/>
              <a:defRPr>
                <a:solidFill>
                  <a:srgbClr val="2D225E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D225E"/>
              </a:buClr>
              <a:buSzPts val="1400"/>
              <a:buFont typeface="Scope One"/>
              <a:buChar char="■"/>
              <a:defRPr>
                <a:solidFill>
                  <a:srgbClr val="2D225E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2D225E"/>
                </a:solidFill>
              </a:defRPr>
            </a:lvl1pPr>
            <a:lvl2pPr lvl="1" algn="r">
              <a:buNone/>
              <a:defRPr sz="1000">
                <a:solidFill>
                  <a:srgbClr val="2D225E"/>
                </a:solidFill>
              </a:defRPr>
            </a:lvl2pPr>
            <a:lvl3pPr lvl="2" algn="r">
              <a:buNone/>
              <a:defRPr sz="1000">
                <a:solidFill>
                  <a:srgbClr val="2D225E"/>
                </a:solidFill>
              </a:defRPr>
            </a:lvl3pPr>
            <a:lvl4pPr lvl="3" algn="r">
              <a:buNone/>
              <a:defRPr sz="1000">
                <a:solidFill>
                  <a:srgbClr val="2D225E"/>
                </a:solidFill>
              </a:defRPr>
            </a:lvl4pPr>
            <a:lvl5pPr lvl="4" algn="r">
              <a:buNone/>
              <a:defRPr sz="1000">
                <a:solidFill>
                  <a:srgbClr val="2D225E"/>
                </a:solidFill>
              </a:defRPr>
            </a:lvl5pPr>
            <a:lvl6pPr lvl="5" algn="r">
              <a:buNone/>
              <a:defRPr sz="1000">
                <a:solidFill>
                  <a:srgbClr val="2D225E"/>
                </a:solidFill>
              </a:defRPr>
            </a:lvl6pPr>
            <a:lvl7pPr lvl="6" algn="r">
              <a:buNone/>
              <a:defRPr sz="1000">
                <a:solidFill>
                  <a:srgbClr val="2D225E"/>
                </a:solidFill>
              </a:defRPr>
            </a:lvl7pPr>
            <a:lvl8pPr lvl="7" algn="r">
              <a:buNone/>
              <a:defRPr sz="1000">
                <a:solidFill>
                  <a:srgbClr val="2D225E"/>
                </a:solidFill>
              </a:defRPr>
            </a:lvl8pPr>
            <a:lvl9pPr lvl="8" algn="r">
              <a:buNone/>
              <a:defRPr sz="1000">
                <a:solidFill>
                  <a:srgbClr val="2D225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ctrTitle"/>
          </p:nvPr>
        </p:nvSpPr>
        <p:spPr>
          <a:xfrm>
            <a:off x="2376763" y="1872738"/>
            <a:ext cx="4390500" cy="13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EMF detector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featuring Wemos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produced by Ghiles Cherfaoui, Thomas dudoux, florian papin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ctrTitle"/>
          </p:nvPr>
        </p:nvSpPr>
        <p:spPr>
          <a:xfrm>
            <a:off x="1921081" y="1019813"/>
            <a:ext cx="5301900" cy="13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Definition</a:t>
            </a:r>
            <a:endParaRPr/>
          </a:p>
        </p:txBody>
      </p:sp>
      <p:sp>
        <p:nvSpPr>
          <p:cNvPr id="251" name="Google Shape;251;p24"/>
          <p:cNvSpPr txBox="1"/>
          <p:nvPr>
            <p:ph idx="1" type="subTitle"/>
          </p:nvPr>
        </p:nvSpPr>
        <p:spPr>
          <a:xfrm>
            <a:off x="2417750" y="2528725"/>
            <a:ext cx="4327200" cy="13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</a:t>
            </a:r>
            <a:r>
              <a:rPr lang="es"/>
              <a:t>détecteur</a:t>
            </a:r>
            <a:r>
              <a:rPr lang="es"/>
              <a:t> EMF est un appareil qui permet de mesurer l’intensité d’un champ </a:t>
            </a:r>
            <a:r>
              <a:rPr lang="es"/>
              <a:t>électromagnétique</a:t>
            </a:r>
            <a:r>
              <a:rPr lang="es"/>
              <a:t> dans un endroit précis.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/>
        </p:nvSpPr>
        <p:spPr>
          <a:xfrm>
            <a:off x="1921050" y="1455274"/>
            <a:ext cx="5301900" cy="61590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4440000" dist="180975">
              <a:srgbClr val="000000">
                <a:alpha val="97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rPr>
              <a:t>Principe</a:t>
            </a:r>
            <a:endParaRPr sz="2800">
              <a:solidFill>
                <a:srgbClr val="FFFFFF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1921050" y="2336225"/>
            <a:ext cx="5070600" cy="135030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4440000" dist="180975">
              <a:srgbClr val="000000">
                <a:alpha val="9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rPr>
              <a:t>A l’aide d’une antenne radio, connectée à la WEMOS on mesure le champ électromagnétique. Selon la moyenne des </a:t>
            </a:r>
            <a:r>
              <a:rPr lang="es" sz="1600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rPr>
              <a:t>valeurs </a:t>
            </a:r>
            <a:r>
              <a:rPr lang="es" sz="1600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rPr>
              <a:t>enregistrées un buzzer et une bande LED sont déclenchés simultanément afin de nous servir d’indicateur sur l’intensité du champ électromagnétique.</a:t>
            </a:r>
            <a:endParaRPr sz="1600"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cxnSp>
        <p:nvCxnSpPr>
          <p:cNvPr id="258" name="Google Shape;258;p25"/>
          <p:cNvCxnSpPr/>
          <p:nvPr/>
        </p:nvCxnSpPr>
        <p:spPr>
          <a:xfrm flipH="1" rot="10800000">
            <a:off x="4127125" y="2371750"/>
            <a:ext cx="837300" cy="7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/>
          <p:nvPr/>
        </p:nvSpPr>
        <p:spPr>
          <a:xfrm>
            <a:off x="547225" y="2206050"/>
            <a:ext cx="7037100" cy="222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98083" cy="51434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1031775" y="1029275"/>
            <a:ext cx="33420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Axes d’amélioration </a:t>
            </a:r>
            <a:endParaRPr/>
          </a:p>
        </p:txBody>
      </p:sp>
      <p:sp>
        <p:nvSpPr>
          <p:cNvPr id="270" name="Google Shape;270;p27"/>
          <p:cNvSpPr txBox="1"/>
          <p:nvPr/>
        </p:nvSpPr>
        <p:spPr>
          <a:xfrm>
            <a:off x="813900" y="2556075"/>
            <a:ext cx="54273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337D4"/>
              </a:buClr>
              <a:buSzPts val="1400"/>
              <a:buFont typeface="Scope One"/>
              <a:buChar char="●"/>
            </a:pPr>
            <a:r>
              <a:rPr lang="es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rPr>
              <a:t>Une meilleure antenne</a:t>
            </a:r>
            <a:r>
              <a:rPr lang="es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endParaRPr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337D4"/>
              </a:buClr>
              <a:buSzPts val="1400"/>
              <a:buFont typeface="Scope One"/>
              <a:buChar char="●"/>
            </a:pPr>
            <a:r>
              <a:rPr lang="es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rPr>
              <a:t>Un écran LCD </a:t>
            </a:r>
            <a:endParaRPr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337D4"/>
              </a:buClr>
              <a:buSzPts val="1400"/>
              <a:buFont typeface="Scope One"/>
              <a:buChar char="●"/>
            </a:pPr>
            <a:r>
              <a:rPr lang="es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rPr>
              <a:t>Un serveur Mosquito</a:t>
            </a:r>
            <a:endParaRPr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rple Gradient Wav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