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47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21.11.2015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79512"/>
            <a:ext cx="6429375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3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2987824"/>
            <a:ext cx="3364409" cy="550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s Rechteck 3"/>
          <p:cNvSpPr/>
          <p:nvPr/>
        </p:nvSpPr>
        <p:spPr>
          <a:xfrm rot="16200000">
            <a:off x="3356992" y="1835696"/>
            <a:ext cx="1584176" cy="288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informative</a:t>
            </a:r>
            <a:endParaRPr lang="de-DE" sz="1600" dirty="0"/>
          </a:p>
        </p:txBody>
      </p:sp>
      <p:sp>
        <p:nvSpPr>
          <p:cNvPr id="5" name="Ellipse 4"/>
          <p:cNvSpPr/>
          <p:nvPr/>
        </p:nvSpPr>
        <p:spPr>
          <a:xfrm>
            <a:off x="4005064" y="2987824"/>
            <a:ext cx="288032" cy="288032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 rot="16200000">
            <a:off x="3789040" y="1835696"/>
            <a:ext cx="1584176" cy="28803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presentation</a:t>
            </a:r>
            <a:endParaRPr lang="de-DE" sz="1600" dirty="0"/>
          </a:p>
        </p:txBody>
      </p:sp>
      <p:sp>
        <p:nvSpPr>
          <p:cNvPr id="8" name="Abgerundetes Rechteck 7"/>
          <p:cNvSpPr/>
          <p:nvPr/>
        </p:nvSpPr>
        <p:spPr>
          <a:xfrm rot="16200000">
            <a:off x="4221088" y="1835696"/>
            <a:ext cx="1584176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extensiveness</a:t>
            </a:r>
            <a:endParaRPr lang="de-DE" sz="1600" dirty="0"/>
          </a:p>
        </p:txBody>
      </p:sp>
      <p:sp>
        <p:nvSpPr>
          <p:cNvPr id="9" name="Ellipse 8"/>
          <p:cNvSpPr/>
          <p:nvPr/>
        </p:nvSpPr>
        <p:spPr>
          <a:xfrm>
            <a:off x="4437112" y="298782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869160" y="2987824"/>
            <a:ext cx="288032" cy="288032"/>
          </a:xfrm>
          <a:prstGeom prst="ellipse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005064" y="3635896"/>
            <a:ext cx="288032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" dirty="0" smtClean="0"/>
              <a:t>10</a:t>
            </a:r>
            <a:endParaRPr lang="de-DE" sz="400" dirty="0"/>
          </a:p>
        </p:txBody>
      </p:sp>
      <p:sp>
        <p:nvSpPr>
          <p:cNvPr id="12" name="Ellipse 11"/>
          <p:cNvSpPr/>
          <p:nvPr/>
        </p:nvSpPr>
        <p:spPr>
          <a:xfrm>
            <a:off x="4437112" y="3635896"/>
            <a:ext cx="288032" cy="288032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869160" y="3635896"/>
            <a:ext cx="288032" cy="288032"/>
          </a:xfrm>
          <a:prstGeom prst="ellipse">
            <a:avLst/>
          </a:prstGeom>
          <a:solidFill>
            <a:srgbClr val="00B05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4149080" y="4355976"/>
            <a:ext cx="57606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10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307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Rhino</dc:creator>
  <cp:lastModifiedBy>Florian Prentl</cp:lastModifiedBy>
  <cp:revision>3</cp:revision>
  <dcterms:created xsi:type="dcterms:W3CDTF">2015-11-21T05:38:44Z</dcterms:created>
  <dcterms:modified xsi:type="dcterms:W3CDTF">2015-11-21T05:57:33Z</dcterms:modified>
</cp:coreProperties>
</file>