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ntl Florian, FG-752" initials="PFF" lastIdx="1" clrIdx="0">
    <p:extLst>
      <p:ext uri="{19B8F6BF-5375-455C-9EA6-DF929625EA0E}">
        <p15:presenceInfo xmlns:p15="http://schemas.microsoft.com/office/powerpoint/2012/main" userId="S-1-5-21-43206524-2104247658-1151357142-17013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262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4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38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9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28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6C96-3C24-4128-90D7-CD5AB70CF38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1EB6-42FB-4B03-8633-1E7BE8989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e/etf.asp?optm=term_v3" TargetMode="External"/><Relationship Id="rId2" Type="http://schemas.openxmlformats.org/officeDocument/2006/relationships/hyperlink" Target="http://www.nasdaq.com/etfs/what-are-ETFs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3" y="0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inance area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85358" y="-4014"/>
            <a:ext cx="177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abstractvision.de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8966" y="740532"/>
            <a:ext cx="168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 smtClean="0">
                <a:solidFill>
                  <a:schemeClr val="bg1"/>
                </a:solidFill>
              </a:rPr>
              <a:t>is an ETF?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4684" y="1127284"/>
            <a:ext cx="5724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ETF </a:t>
            </a:r>
            <a:r>
              <a:rPr lang="en-US" sz="1400" dirty="0" smtClean="0">
                <a:solidFill>
                  <a:schemeClr val="bg1"/>
                </a:solidFill>
              </a:rPr>
              <a:t>is</a:t>
            </a:r>
            <a:r>
              <a:rPr lang="en-US" sz="1400" dirty="0" smtClean="0">
                <a:solidFill>
                  <a:schemeClr val="bg1"/>
                </a:solidFill>
              </a:rPr>
              <a:t> an acronym for “exchange traded fund”. </a:t>
            </a:r>
            <a:r>
              <a:rPr lang="en-US" sz="1400" dirty="0" smtClean="0">
                <a:solidFill>
                  <a:schemeClr val="bg1"/>
                </a:solidFill>
              </a:rPr>
              <a:t>ETFs are most often designed to match well-known benchmarks, like for example indexes. </a:t>
            </a:r>
            <a:r>
              <a:rPr lang="en-US" sz="1400" dirty="0" smtClean="0">
                <a:solidFill>
                  <a:schemeClr val="bg1"/>
                </a:solidFill>
              </a:rPr>
              <a:t>Compared to other types of funds, ETFs often trade at comparatively low commissions, or even free of commission.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52282" y="5114346"/>
            <a:ext cx="507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Markets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-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Risks</a:t>
            </a:r>
            <a:r>
              <a:rPr lang="en-US" sz="1400" dirty="0" smtClean="0">
                <a:solidFill>
                  <a:schemeClr val="bg1"/>
                </a:solidFill>
              </a:rPr>
              <a:t> -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9660" y="5967335"/>
            <a:ext cx="6849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Wikipedia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Offers you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hlinkClick r:id="rId2"/>
              </a:rPr>
              <a:t>www.nasdaq.com/etfs/what-are-ETFs.aspx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www.investopedia.com/terms/e/etf.asp?optm=term_v3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492896" y="3791290"/>
            <a:ext cx="137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Markets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163776" y="4301152"/>
            <a:ext cx="90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Risks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003334" y="3050756"/>
            <a:ext cx="135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Providers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665902" y="4162652"/>
            <a:ext cx="2160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Direkt</a:t>
            </a:r>
            <a:r>
              <a:rPr lang="en-US" sz="2000" dirty="0" smtClean="0">
                <a:solidFill>
                  <a:srgbClr val="00B0F0"/>
                </a:solidFill>
              </a:rPr>
              <a:t> Anlage Bank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397939" y="3460285"/>
            <a:ext cx="1083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iShares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3184967" y="3760086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Wikipedia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4309" y="9505798"/>
            <a:ext cx="688538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27385" y="9532095"/>
            <a:ext cx="141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Disclaimer: …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-4383868" y="2821631"/>
            <a:ext cx="371659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TBD: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rating and feedback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Compare with still-scripts.com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88964" y="8084379"/>
            <a:ext cx="684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C000"/>
                </a:solidFill>
              </a:rPr>
              <a:t>What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is a 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84853" y="2937066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What is a …?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085358" y="2262282"/>
            <a:ext cx="1223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sz="1100" dirty="0" smtClean="0">
                <a:solidFill>
                  <a:schemeClr val="accent1"/>
                </a:solidFill>
              </a:rPr>
              <a:t>ag cloud section 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273316" y="2252700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163776" y="514926"/>
            <a:ext cx="2145545" cy="26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Question &amp; short answer  section 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273316" y="505344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7029400" y="1987315"/>
            <a:ext cx="2837774" cy="21236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on this section I provide you a tag cloud for the following information types: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further aspects on the topic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B050"/>
                </a:solidFill>
              </a:rPr>
              <a:t>web resources (general)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B0F0"/>
                </a:solidFill>
              </a:rPr>
              <a:t>web resources (sponsored)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elated questions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sz="1100" dirty="0" smtClean="0">
                <a:solidFill>
                  <a:schemeClr val="accent1"/>
                </a:solidFill>
              </a:rPr>
              <a:t>he color in the cloud conveys the information category.</a:t>
            </a:r>
          </a:p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the font size conveys </a:t>
            </a:r>
            <a:r>
              <a:rPr lang="en-US" sz="1100" u="sng" dirty="0" smtClean="0">
                <a:solidFill>
                  <a:schemeClr val="accent1"/>
                </a:solidFill>
              </a:rPr>
              <a:t>per category</a:t>
            </a:r>
            <a:r>
              <a:rPr lang="en-US" sz="1100" dirty="0" smtClean="0">
                <a:solidFill>
                  <a:schemeClr val="accent1"/>
                </a:solidFill>
              </a:rPr>
              <a:t> how helpful this information is in my personal opinion to answering the question.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826335" y="3141320"/>
            <a:ext cx="178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Investopedia</a:t>
            </a:r>
          </a:p>
        </p:txBody>
      </p:sp>
      <p:cxnSp>
        <p:nvCxnSpPr>
          <p:cNvPr id="53" name="Gerader Verbinder 52"/>
          <p:cNvCxnSpPr/>
          <p:nvPr/>
        </p:nvCxnSpPr>
        <p:spPr>
          <a:xfrm>
            <a:off x="423003" y="632952"/>
            <a:ext cx="37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41008" y="2432972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779015" y="4895716"/>
            <a:ext cx="1586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related aspects section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273010" y="4844343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57" name="Gerader Verbinder 56"/>
          <p:cNvCxnSpPr/>
          <p:nvPr/>
        </p:nvCxnSpPr>
        <p:spPr>
          <a:xfrm>
            <a:off x="458967" y="502342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266675" y="5705725"/>
            <a:ext cx="209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web resources (general) section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273010" y="5654352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60" name="Gerader Verbinder 59"/>
          <p:cNvCxnSpPr/>
          <p:nvPr/>
        </p:nvCxnSpPr>
        <p:spPr>
          <a:xfrm>
            <a:off x="458967" y="5833435"/>
            <a:ext cx="37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490967" y="7912770"/>
            <a:ext cx="1764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Related questions  section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273010" y="7861397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63" name="Gerader Verbinder 62"/>
          <p:cNvCxnSpPr/>
          <p:nvPr/>
        </p:nvCxnSpPr>
        <p:spPr>
          <a:xfrm>
            <a:off x="458967" y="8040480"/>
            <a:ext cx="40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88964" y="7047347"/>
            <a:ext cx="684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00B0F0"/>
                </a:solidFill>
              </a:rPr>
              <a:t>Consors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Offers you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032271" y="6785737"/>
            <a:ext cx="234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accent1"/>
                </a:solidFill>
              </a:rPr>
              <a:t>web resources (sponsored) section</a:t>
            </a:r>
            <a:endParaRPr lang="en-US" sz="1100" dirty="0" smtClean="0">
              <a:solidFill>
                <a:schemeClr val="accent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282314" y="6734364"/>
            <a:ext cx="21602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67" name="Gerader Verbinder 66"/>
          <p:cNvCxnSpPr/>
          <p:nvPr/>
        </p:nvCxnSpPr>
        <p:spPr>
          <a:xfrm>
            <a:off x="468271" y="6913447"/>
            <a:ext cx="35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029040" y="272948"/>
            <a:ext cx="2837774" cy="769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on this section I present you the question and my personal ‘best fit’ answer to it (less than 1000 characters</a:t>
            </a:r>
            <a:r>
              <a:rPr lang="en-US" sz="1100" dirty="0" smtClean="0">
                <a:solidFill>
                  <a:schemeClr val="accent1"/>
                </a:solidFill>
              </a:rPr>
              <a:t>)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029040" y="4633564"/>
            <a:ext cx="2837774" cy="4308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on this section I </a:t>
            </a:r>
            <a:r>
              <a:rPr lang="en-US" sz="1100" dirty="0" smtClean="0">
                <a:solidFill>
                  <a:schemeClr val="accent1"/>
                </a:solidFill>
              </a:rPr>
              <a:t>list related aspects …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7029040" y="5583007"/>
            <a:ext cx="2837774" cy="4308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on this section I </a:t>
            </a:r>
            <a:r>
              <a:rPr lang="en-US" sz="1100" dirty="0" smtClean="0">
                <a:solidFill>
                  <a:schemeClr val="accent1"/>
                </a:solidFill>
              </a:rPr>
              <a:t>list …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029040" y="6682137"/>
            <a:ext cx="2837774" cy="4308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on this section I </a:t>
            </a:r>
            <a:r>
              <a:rPr lang="en-US" sz="1100" dirty="0" smtClean="0">
                <a:solidFill>
                  <a:schemeClr val="accent1"/>
                </a:solidFill>
              </a:rPr>
              <a:t>list …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7029040" y="7833032"/>
            <a:ext cx="2837774" cy="4308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bg1"/>
                </a:solidFill>
              </a:rPr>
              <a:t>popup</a:t>
            </a:r>
          </a:p>
          <a:p>
            <a:pPr algn="just"/>
            <a:r>
              <a:rPr lang="en-US" sz="1100" dirty="0">
                <a:solidFill>
                  <a:schemeClr val="accent1"/>
                </a:solidFill>
              </a:rPr>
              <a:t>on this section I </a:t>
            </a:r>
            <a:r>
              <a:rPr lang="en-US" sz="1100" dirty="0" smtClean="0">
                <a:solidFill>
                  <a:schemeClr val="accent1"/>
                </a:solidFill>
              </a:rPr>
              <a:t>list …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9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Microsoft Office PowerPoint</Application>
  <PresentationFormat>A4-Papier (210x297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Prentl Florian, FG-752</dc:creator>
  <cp:lastModifiedBy>Prentl Florian, FG-752</cp:lastModifiedBy>
  <cp:revision>27</cp:revision>
  <dcterms:created xsi:type="dcterms:W3CDTF">2015-10-23T06:02:44Z</dcterms:created>
  <dcterms:modified xsi:type="dcterms:W3CDTF">2015-10-23T15:14:39Z</dcterms:modified>
</cp:coreProperties>
</file>