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39:59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7547 595 24575,'-28'-26'0,"0"2"0,-2 1 0,-1 1 0,-1 1 0,0 2 0,-2 1 0,0 2 0,-36-12 0,-35-10 0,-315-99 0,183 74 0,144 42-273,-165-16-1,48 2 274,149 21 0,-1 4 0,-109-6 0,156 16-7,-65 1-513,-123-16 0,98 5 335,-207 7 1,151 6 97,53-3 87,-118 16 0,100-5-959,64-6 953,-71 14 0,-14 5 6,-26 6 0,-220 71 0,21 16 0,210-59 0,-175 89 0,213-89 0,-111 58 0,98-31 0,-128 107 0,-166 176 0,363-306 0,-42 53 0,29-28 0,70-75 0,-259 263 0,68-28 49,83-96 18,71-86-67,-59 106 0,100-160 0,-124 260 0,97-168 1124,13-33-638,1-5-115,4 1 1,-8 69-1,7-33-190,6-16-181,4-1 0,7 149 0,2-97 0,0-100-432,1-1 0,1 1 0,17 59-1,41 104-2950,-43-141 2402,20 51-53,5-2 0,4-2 0,66 108-1,-37-88 1227,-42-72 2995,-35-53-3154,9 12 241,0-1 0,1 0 0,17 16 0,163 152 1540,203 174-3446,239 172-4973,-589-493 7176,2-3 1,2-1-1,92 42 1,42 14 1179,79 33 1229,-94-50-2514,317 109 1891,-147-84-2357,156-12 0,-310-57 0,-157-19 0,8-1 0,73-6 0,309-19-957,1795-147-10082,-1955 128 9744,-219 29 1699,-1-1 0,53-26 1,5-2 304,12 2-528,403-170 1996,-391 148-1475,-2-5 0,-3-5 0,-3-5 0,139-124 0,-168 125-366,10-7 1029,117-136 0,21-87-1365,-215 287 0,4-10 0,6-44 0,37-211-808,163-1034-6408,-200 1053 5291,-23 253 1932,-3-50-213,3 57 401,-1 0-1,0 0 1,0 0-1,0 0 1,0 1 0,0-1-1,-1 0 1,1 1 0,-1-1-1,0 1 1,0-1-1,0 1 1,0 0 0,0 0-1,0 0 1,-4-3 0,-21-21 7071,6-9-4706,-10-44-3416,20 46 1369,-10-25-398,13 31 157,-2 0 0,-1 0 0,-1 1 0,-1 1 0,-18-25 0,10 18-55,-28-55 0,-8-11-302,-170-237 85,217 320 0,-2 1 0,1 1 0,-26-23 0,-479-408-2230,500 433 2424,-2 0 0,0 2 1,0 0-1,-1 1 0,0 0 1,-34-7-1,28 7 96,-1 0 0,-44-23 0,52 23-290,-1 0 0,0 1 0,-31-8 0,31 11 0,1-1 0,0-2 0,0 0 0,-21-11 0,-58-26 0,19 10 0,33 11 0,-53-38 0,83 51 0,1-1 0,0-1 0,1-1 0,0 0 0,1 0 0,1-1 0,-13-20 0,-296-509 0,305 515 0,-1 1 0,-1 0 0,-1 1 0,-2 1 0,0 1 0,-2 1 0,-1 1 0,-29-23 0,-1 5-1365,40 31-5461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5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24575,'6'3'0,"0"1"0,0-1 0,0 0 0,0-1 0,1 1 0,-1-1 0,1-1 0,-1 1 0,1-1 0,0 0 0,0 0 0,0-1 0,0 0 0,10-2 0,42 7 0,-19 2 0,74 5 0,-90-10 0,150 21 0,-99-12 0,-36-5 0,69 3 0,-73-10 0,0 3 0,0 0 0,36 9 0,-33-5 0,-1-2 0,53-1 0,-50-2 0,72 9 0,12 5-1365,-100-9-5461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5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24575,'-4'48'0,"-1"0"0,-3 0 0,-2 0 0,-23 68 0,22-75 0,-20 51 0,21-65 0,1 0 0,1 1 0,1 0 0,1 0 0,2 1 0,-1 29 0,6 40-1365,-1-77-5461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24575,'619'0'0,"-591"1"0,-1 2 0,29 6 0,-27-4 0,53 3 0,119-9-1365,-174 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24575,'-2'0'0,"1"1"0,0-1 0,0 1 0,0 0 0,0-1 0,0 1 0,0 0 0,0-1 0,0 1 0,0 0 0,0 0 0,0 0 0,1 0 0,-1 0 0,0 0 0,1 0 0,-1 0 0,1 0 0,-1 0 0,0 2 0,-12 31 0,10-25 0,-21 78 0,20-66 0,-1 0 0,-1-1 0,-1 0 0,-11 22 0,-223 427 0,218-426-227,2 1-1,2 1 1,1 1-1,3 0 1,-16 83-1,29-112-6598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24575,'1236'0'-1365,"-1215"0"-5461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7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24575,'1209'0'-1365,"-1188"0"-5461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8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0 814 24575,'6'-2'0,"-1"0"0,1-1 0,-1 1 0,0-1 0,0 0 0,0-1 0,0 1 0,7-8 0,6-3 0,72-48 0,78-48 0,26-6 0,-102 55 0,-52 33 0,45-24 0,158-94 0,-194 113 0,8-4 0,93-79 0,-149 115 0,-1 1 0,0 0 0,1-1 0,-1 1 0,0 0 0,1-1 0,-1 1 0,0 0 0,1-1 0,-1 1 0,0 0 0,1 0 0,-1-1 0,1 1 0,-1 0 0,1 0 0,-1 0 0,0 0 0,1 0 0,-1 0 0,1 0 0,-1 0 0,1 0 0,-1 0 0,1 0 0,-1 0 0,1 0 0,-1 0 0,1 0 0,-1 0 0,0 0 0,1 1 0,5 14 0,-5 30 0,-1-38 0,-7 124 0,-28 147 0,16-168-114,2-23-111,5 0-1,3 1 1,2 89-1,14-141-292,-1-23-6139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9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27 24575,'-10'-1'0,"0"0"0,0-1 0,0 0 0,-13-4 0,-36-7 0,47 12 0,1 1 0,-1 0 0,0 0 0,0 2 0,1-1 0,-1 1 0,0 1 0,1 0 0,0 1 0,0 0 0,0 1 0,0 0 0,1 0 0,-1 1 0,2 1 0,-1 0 0,1 0 0,0 1 0,-13 13 0,-6 6 0,15-15 0,0 1 0,0 1 0,-19 26 0,-72 156 0,96-177 0,1 1 0,1-1 0,0 1 0,2 0 0,0 0 0,1 1 0,1-1 0,2 40 0,0-50 0,1 0 0,0 0 0,0 1 0,1-1 0,0 0 0,1 0 0,0-1 0,1 1 0,0-1 0,0 1 0,1-1 0,0 0 0,1-1 0,0 1 0,0-1 0,1 0 0,0-1 0,0 0 0,13 10 0,-7-10 0,0-1 0,-1-1 0,2 0 0,-1-1 0,0 0 0,21 2 0,0 2 0,49 14 0,-45-10 0,1-2 0,0-1 0,0-3 0,0-1 0,42 0 0,-65-5 0,-1-1 0,1-1 0,-1 0 0,0-1 0,0-1 0,0 0 0,0-1 0,24-12 0,-31 12 0,-1 1 0,0-1 0,0-1 0,0 1 0,0-1 0,-1-1 0,0 1 0,0-1 0,-1 0 0,0 0 0,0 0 0,0-1 0,-1 0 0,-1 0 0,1 0 0,3-15 0,26-75 0,8-31 0,-37 113 0,-1 0 0,-1-1 0,0 1 0,-2-1 0,1 0 0,-3-17 0,1 31 0,0-1 0,0 1 0,0-1 0,0 1 0,0 0 0,-1 0 0,0-1 0,1 1 0,-1 0 0,0 0 0,-1 1 0,1-1 0,0 0 0,-1 1 0,-3-3 0,-46-30 0,35 26 0,-29-16 0,-1 3 0,-1 1 0,-98-27 0,129 45-238,1 0-1,-1 1 0,0 1 0,-22 1 1,36 0 66,-18 1-6654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3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961 153 24575,'0'-1'0,"0"0"0,-1 0 0,1 0 0,-1 0 0,0 0 0,1 1 0,-1-1 0,0 0 0,1 0 0,-1 0 0,0 0 0,0 1 0,0-1 0,0 0 0,0 1 0,0-1 0,0 1 0,0-1 0,0 1 0,0-1 0,-1 1 0,-33-12 0,19 7 0,-3-4 0,-1 0 0,0 2 0,-1 1 0,-26-6 0,-8 3 0,-1 2 0,-59 1 0,73 5 0,29 0 0,-1 0 0,0 1 0,1 1 0,-1 0 0,1 0 0,-1 2 0,1-1 0,0 2 0,-1 0 0,2 0 0,-15 8 0,-64 32 0,71-36 0,0 1 0,1 1 0,0 1 0,0 0 0,-18 16 0,31-22 0,0-1 0,1 1 0,0-1 0,-1 1 0,2-1 0,-1 1 0,0 1 0,1-1 0,0 1 0,0 0 0,1 0 0,0 0 0,0 0 0,0 0 0,1 1 0,-4 12 0,-5 52 0,4-1 0,1 134 0,10-175-306,1 0-1,1 1 1,1-2 0,2 1-1,1-1 1,1 0 0,15 27-1,-20-42 303,0-1-1,0-1 1,1 1-1,1-1 1,0-1-1,0 1 1,11 8-1,-13-13 40,1-1-1,0 0 0,0 0 0,0-1 0,1 0 0,-1 0 1,1-1-1,0 0 0,0 0 0,0-1 0,1 0 0,8 1 1,-2-1 647,17 3 75,65 2 0,-88-7-769,1-1 0,-1 0 1,0 0-1,0 0 0,0-1 0,0-1 0,-1 0 0,1 0 1,0 0-1,-1-1 0,0 0 0,9-7 0,27-21 12,-18 15 0,-1-1 0,-1-2 0,0 0 0,-1-2 0,-2 0 0,27-36 0,-27 29 0,36-39 0,-37 47 0,-2-1 0,-1 0 0,20-33 0,-30 38 0,0 0 0,-1 0 0,0-1 0,-2 0 0,0 1 0,-1-2 0,-1 1 0,0 0 0,-2 0 0,-2-33 0,2 36 0,0-7 0,0-8 0,-8-58 0,6 77 0,-1 1 0,0-1 0,0 1 0,-1 0 0,0 0 0,-1 0 0,0 0 0,-1 1 0,-6-9 0,-52-81-1365,52 81-5461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3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1221 1 24575,'-6'0'0,"0"1"0,1 0 0,-1 0 0,1 1 0,-1 0 0,1 0 0,0 0 0,-1 1 0,1-1 0,0 1 0,1 0 0,-7 5 0,-56 54 0,38-34 0,-237 197 0,41-34 0,127-104 0,5 4 0,-138 173 0,136-125-101,67-94-1163,15-24-5562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0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1979 24575,'1'1'0,"-1"0"0,1 0 0,-1 0 0,1 0 0,0 0 0,-1 1 0,1-2 0,0 1 0,0 0 0,0 0 0,-1 0 0,1 0 0,0 0 0,0-1 0,0 1 0,0 0 0,1-1 0,-1 1 0,0-1 0,2 1 0,30 12 0,-24-10 0,105 44 0,201 115 0,268 157-957,-302-160-943,-107-66-2904,237 135 1013,-325-181 8080,46 28-4263,3-3 220,-45-27 2495,34 24-3129,308 151-552,-410-209 1613,0 0-1,27 20 0,26 13 836,89 47 445,-109-63-1953,0 3 0,53 40 0,35 21 0,-56-42 0,248 146 0,-231-121 0,-79-55 0,0-1 0,2-1 0,46 24 0,-72-42 0,0 1 0,0-1 0,0 0 0,0 0 0,0 0 0,0 0 0,1 0 0,-1 0 0,0 0 0,0 0 0,0 0 0,0 0 0,0 0 0,0-1 0,0 1 0,0-1 0,0 1 0,0-1 0,0 1 0,0-1 0,0 1 0,0-1 0,0 0 0,0 1 0,0-1 0,0 0 0,-1 0 0,1 0 0,0 0 0,-1 0 0,1 0 0,-1 0 0,1 0 0,-1 0 0,1 0 0,-1 0 0,0 0 0,1 0 0,-1-2 0,14-58 0,-11 42 0,9-21-45,2 1 1,2 0-1,1 1 0,36-56 0,29-66-197,61-135 149,-46 98 93,5-12 0,-5 8 0,-17 39 0,118-283 0,-156 351 0,112-246 0,691-1557-3943,-834 1871 3627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31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3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02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24575,'0'807'0,"1"-777"0,11 57 0,-7-56 0,3 53 0,-10 171 35,4 152-1444,11-290 975,-7-71 406,1 47 0,-6-41 941,15 94-1,24 102-778,42 234-5438,-67-430 5257,-10-41 979,-2 1 1,0-1 0,0 0 0,1 20 0,1 14-743,3 0 0,17 62 1,-6-32-170,-18-70-6,130 507-161,-98-412 270,56 191-117,-85-276-67,11 38-201,-3 0 0,-1 1 0,-4 1 0,2 64 0,-9-98-6565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09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1124 1 24575,'-17'1'0,"0"1"0,1 1 0,-1 0 0,1 1 0,0 1 0,0 0 0,0 2 0,0 0 0,1 0 0,1 1 0,-1 1 0,1 1 0,-20 17 0,3-3 0,-1-1 0,-36 18 0,31-19 0,-47 36 0,-53 41 0,45-35 0,-191 159 0,267-209 0,0 1 0,-17 22 0,16-17 0,13-16 0,0 1 0,1-1 0,-1 1 0,1 0 0,0 1 0,0-1 0,0 0 0,1 1 0,0 0 0,0-1 0,1 1 0,-1 0 0,1 0 0,1 0 0,-1 7 0,1-9 0,0-1 0,1 1 0,0-1 0,0 0 0,0 0 0,0 1 0,0-1 0,0 0 0,1 0 0,0 0 0,-1 0 0,1 0 0,0-1 0,1 1 0,-1-1 0,0 1 0,1-1 0,-1 0 0,1 0 0,0 0 0,0 0 0,0 0 0,0 0 0,0-1 0,0 0 0,0 1 0,6 0 0,16 4 0,49 7 0,-27-7 0,16 1 0,0-3 0,85-5 0,-49-1 0,91-1-5103,266-39-1,-388 29 5296,-44 7 2542,0 2 0,44-4-1,12-3-2634,-67 8 115,-1 1 1,1 0-1,0 0 0,0 1 1,0 1-1,0 0 1,21 3-1,-34-3-214,1 0 0,-1 0 0,0 0 0,1 0 0,-1 1 0,1-1 0,-1 0 0,0 0 0,1 0 0,-1 0 0,0 0 0,1 1 0,-1-1 0,0 0 0,1 0 0,-1 1 0,0-1 0,1 0 0,-1 1 0,0-1 0,0 0 0,0 1 0,1-1 0,-1 0 0,0 1 0,0-1 0,0 0 0,0 1 0,1-1 0,-1 0 0,0 1 0,0-1 0,0 1 0,0 0 0,-9 14 0,-25 15 0,29-26 0,-131 103 0,-137 96-1473,79-61-2541,81-65 5712,5-4 2431,42-17-4469,65-55 340,-1 1 0,1-1 0,-1 0 0,1 0 0,0 0 0,0 1 0,0-1 0,0 0 0,0 1 0,0-1 0,0 1 0,0-1 0,1 1 0,-1 0 0,0-1 0,1 1 0,-1 0 0,1 0 0,0-1 0,0 1 0,0 0 0,0-1 0,0 1 0,0 0 0,0 3 0,2-3 0,-1 0 0,0 0 0,1 0 0,0 0 0,-1 0 0,1 0 0,0-1 0,0 1 0,0-1 0,0 1 0,0-1 0,0 0 0,0 1 0,1-1 0,3 1 0,10 3 0,0 0 0,0-1 0,0-1 0,24 2 0,34 7 0,-46-7 0,0 0 0,40 1 0,56-3-756,15-1-2258,234 33 0,-339-24 3014,-34-11 0,1 1 0,0-1 0,0 1 0,0-1 0,-1 1 0,1 0 0,0-1 0,0 1 0,-1 0 0,1-1 0,-1 1 0,1 0 0,-1 0 0,1 0 0,-1-1 0,1 1 0,-1 0 0,0 0 0,1 2 0,-1 0 0,-1 1 0,0-1 0,0 1 0,0-1 0,0 1 0,-1-1 0,1 0 0,-1 1 0,0-1 0,0 0 0,0 0 0,0 0 0,-1-1 0,-3 5 0,-22 24 83,-1-1-1,-1-2 1,-1-1-1,-49 33 1,-157 80 330,98-53 5545,118-69-5958,21-18 0,0 1 0,0-1 0,0 0 0,0 0 0,0 0 0,0 1 0,0-1 0,0 0 0,0 0 0,0 1 0,0-1 0,0 0 0,0 0 0,0 1 0,0-1 0,0 0 0,0 0 0,0 1 0,0-1 0,1 0 0,-1 0 0,0 0 0,0 0 0,0 1 0,0-1 0,1 0 0,-1 0 0,0 0 0,0 0 0,0 1 0,1-1 0,-1 0 0,0 0 0,0 0 0,1 0 0,-1 0 0,0 0 0,0 0 0,0 0 0,1 0 0,-1 0 0,0 0 0,0 0 0,1 0 0,-1 0 0,0 0 0,1 0 0,55-3 0,-42 1 0,206-30 0,117-11 0,-334 43 0,0 0 0,0 0 0,0 0 0,-1 0 0,1 0 0,0 0 0,0 1 0,-1 0 0,1-1 0,0 1 0,-1 0 0,1 0 0,-1 0 0,1 1 0,-1-1 0,4 3 0,-5-3 0,-1 1 0,1-1 0,0 0 0,0 1 0,-1 0 0,1-1 0,-1 1 0,1-1 0,-1 1 0,0 0 0,0-1 0,0 1 0,0 0 0,0-1 0,0 1 0,0 0 0,0-1 0,-1 1 0,1-1 0,-1 1 0,1 0 0,-1-1 0,1 1 0,-1-1 0,0 1 0,0-1 0,0 0 0,-2 3 0,-17 27 0,14-24 0,1 1 0,-1 0 0,1 0 0,1 1 0,0-1 0,0 1 0,0 0 0,1 1 0,-2 12 0,4-21 0,1 1 0,0-1 0,0 0 0,0 0 0,0 0 0,0 1 0,0-1 0,0 0 0,1 0 0,-1 0 0,0 1 0,1-1 0,-1 0 0,0 0 0,1 0 0,-1 0 0,1 0 0,0 0 0,-1 0 0,3 2 0,0-1 0,0-1 0,0 1 0,0-1 0,1 1 0,-1-1 0,1 0 0,-1-1 0,1 1 0,-1 0 0,6-1 0,114 11 0,-60-7 0,0 2 0,0 4 0,101 27 0,-155-34-195,-1 1 0,0-1 0,0 1 0,0 1 0,-1 0 0,8 5 0,20 28-6631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6T18:40:12.2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693 1,'-21'1,"-1"1,1 1,0 0,0 2,1 1,0 0,0 2,-37 18,15-2,1 2,-70 57,84-58,0 2,-28 36,-6 6,47-51,1 1,1-1,0 2,2 0,0 0,-13 40,20-50,1-1,0 1,0-1,1 1,0 0,0 0,1-1,1 1,-1 0,2 0,3 14,-4-20,1 1,-1-1,1 1,1-1,-1 0,1 0,-1 0,1 0,0 0,0 0,1-1,-1 0,1 0,0 0,0 0,0 0,0-1,0 1,1-1,-1 0,1-1,-1 1,1-1,8 2,26 1,1-2,0-1,66-8,-89 4,-1-1,1-1,-1 0,0-2,0 0,-1 0,20-14,23-10,44-28,-49 26,-40 24,0 0,-1-1,14-14,22-18,-46 40,-1 1,1 0,0-1,-1 1,1-1,-1 1,0-1,1 0,-1 0,0 0,0 0,0 1,0-1,0-3,-1 4,0 1,1 0,-1 0,0 0,0-1,0 1,0 0,0 0,-1 0,1-1,0 1,0 0,0 0,0 0,0-1,0 1,0 0,0 0,0 0,0 0,-1-1,1 1,0 0,0 0,0 0,0 0,0 0,-1-1,1 1,0 0,0 0,0 0,-1 0,1 0,0 0,0 0,0 0,-1 0,1 0,0 0,0 0,0 0,-1 0,-18 8,-3 9,1 0,0 1,2 1,0 1,1 0,1 2,1 0,1 1,1 0,-13 31,-28 48,27-52,1 2,3 1,-23 71,36-79,-9 62,18-88,0 0,1 0,1 0,1 1,1-1,4 20,-3-32,0 0,0 0,0 0,1 0,0 0,0 0,1-1,-1 0,9 8,0-1,0-1,1-1,15 11,-15-15,1-1,-1 0,1-1,0-1,0 0,1-1,-1 0,1-1,27-1,-39-1,0-1,0 1,0-1,0 0,-1 0,1 0,0-1,0 1,0-1,-1 0,1 0,-1 0,0-1,0 1,1-1,-1 1,-1-1,5-5,1-3,-1-1,0 0,-1 0,6-16,20-37,-20 46,-2-1,0 0,-1 0,7-28,11-22,-18 43,-1 0,-1-1,-1 1,-1-1,0-35,0 21,6-27,-6 46,-1-1,1-32,6-87,1-11,-12 140,1 10,-1 0,1 0,-1 0,0 0,0 0,0 0,-1 0,0 0,0 0,0 0,0 1,0-1,-1 0,-3-6,4 9,1 1,-1 0,1 0,-1 0,0 0,1 0,-1 0,0 0,0 0,1 0,-1 0,1 0,-1 0,0 1,1-1,-1 0,0 0,1 1,-1-1,1 0,-1 1,1-1,-1 1,0-1,1 0,0 1,-1-1,1 1,-1 0,1-1,0 1,-1-1,1 1,0 0,0-1,-1 1,1-1,0 2,-12 30,10-29,-70 172,-6 28,27-78,-6 4,32-75,-28 84,-6 29,44-116,3 1,2 1,2 0,-1 88,10 327,-1-446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17.41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1305 1506 24575,'0'0'0,"4"0"0,1 5 0,0 5 0,-6 0 0,-6-1 0,-6 3 0,-5-1 0,-4-3 0,-2-2 0,4 2 0,-1-2 0,1 0 0,-2-2 0,-1 4 0,0-2 0,-1 5 0,0-2 0,-5-2 0,-1 4 0,0-2 0,1-2 0,1-1 0,1 2 0,-4 4 0,1-2 0,0 0 0,2-4 0,0-1 0,7 2 0,1 0 0,0-2 0,-1-1 0,0 4 0,-2-2 0,0 5 0,-1-2 0,-1-1 0,0-2 0,6 3 0,-6-2 0,0-1 0,0 4 0,-1-3 0,0 0 0,5 2 0,1 0 0,0-3 0,-1-1 0,4 3 0,0-1 0,-7 3 0,4 4 0,-1-1 0,-1-2 0,-1 1 0,0-1 0,4 2 0,0-2 0,4 2 0,-1-2 0,4 2 0,-1-2 0,2 3 0,3 2 0,2 3 0,8-3 0,1 2 0,7-4 0,-1 1 0,5-3 0,2 2 0,4-3 0,2-3 0,-4 3 0,6 2 0,2-1 0,0 3 0,5-3 0,-4 2 0,4 3 0,-1-3 0,4 2 0,-1-2 0,-1-4 0,2 1-898,0 3 1154,7-2-384,-1-2 128,-2 2 0,2 2 0,-4-2 0,-2-2 0,2-2 0,-3 1 0,-2-1 0,3 3 0,-1-2 0,-2 3 0,3-1 0,4-2 0,-2-3 0,-1 2 0,1-1 0,-1 4 0,2-2 0,-2-1 0,3-2 0,-2-3 0,-3-1 0,7 4 0,-1 0 0,-2 3 0,1 0 0,-2-2 0,-3-1 0,-2-2 0,1-2 0,0-1 0,-2 4 0,3 0 0,4 0 0,-6 4 0,4-2 0,-3 0 0,-2-2 0,-1-2 0,2-1 0,0-1 0,-1 4 0,-1 0 0,-1 0 0,-2 4-111,4-1 143,0-1-48,0-2 16,-2-1 0,0-2 0,-2-1 0,-1-1 0,5 5 0,0-1 0,4 0 0,0 0 0,-1-1 0,-2-2 0,-3 5 0,-1 0 0,-2-1 0,0 0 894,-5 2-1149,-1 0 498,0-2-276,2 0 49,0-3-16,2 0 0,0-1 0,1-1 0,1 0 0,-5 5 0,-10 0 0,-10 0 0,-9-1 0,-8-1 0,-5-1 0,3 3 0,-3 1 0,1-1 0,-1-2 0,-2 0 0,0-1 0,5 3 0,-1 1 0,1-1 0,-2-1 0,0-1 0,-2 4 0,-1-1 0,0 0 0,4 3 0,0-1 0,0-2 0,0-1 0,-2-2 0,3 4 0,1-1 0,-2-1 0,0 0 0,-2-3 0,0 5 0,-2-2 0,-1 0 0,1 4 0,-1-1 0,5 4 0,0-2 0,10-1 0,9-3 0,10 3 0,6-2 0,6-1 0,3-2 0,7-2 0,0 0 0,1-2 0,-2 0 0,-1 5 0,-2 0 0,-1 0 0,5-1 0,-1-1 0,-1-1 0,0-1 0,3-1 0,-1 0 0,0 0 0,-2 0 0,8 0 0,0 4-932,-1 1 1198,2 0-399,-3-2 133,3 0 0,-2-1 0,2-1 0,3 0 0,-3-1 0,3-1 0,-4 1 0,3 0 0,1 0 0,-2 0 0,-3 0 0,1 0 0,7 0 0,-1 0 0,-3 0 0,-4 0 0,6 0 0,-3 0 0,-3 0 0,-2 0 0,1 0 0,-2 0 0,3 0 0,-2 0 0,3 0 0,-2 0 0,-2 0 0,-2 0 0,2 0 0,-1 0 0,-1 0 0,-2 0 0,-2 0-73,-1 0 94,-1 0-32,0 0 11,-1 0 0,0 0 0,1 0 930,-1 0-1196,1 0 475,-1 0-231,-4-5 33,0 0-11,-10 0 0,-10 2 0,-8 0 0,-8 1 0,-5 1 0,-3 0 0,-2 1 0,0 1 0,-1-1 0,1 5 0,0 0 0,1-1 0,-5 0 0,0-1 0,0-1 0,1-1 0,-3 5 0,0-1 0,-4 0 0,2 4 0,2-1-703,1-2 904,3-1-302,1-2 101,1-1 0,2-1 0,-1-1 0,1 0 0,0 5 0,-6 0 0,1 0 0,-1-1 0,2 4 0,0-1 0,2-1 0,0-1 0,1-2 0,0-1 0,1-1 0,-1 4 704,0 0-905,1-1 301,-1 0-100,1-2 0,-1 0 0,6 4 0,-1-1 0,1 1 0,8-2 0,9-1 0,10-1 0,11-1 0,6-1 0,9 0 0,1 0 0,4-1 0,-1 1 0,2 0 0,-3-5 0,-2-1-642,2 1 825,-4-4-274,-1 1 91,2 1 0,-1 2 0,-2-3 0,8-4 0,-1 0 0,-2 3 0,2-3 0,3 2 0,-3-2 0,3 1 0,1-2-1490,-2 2 1916,1-2-639,-3 2 213,7-3 0,-4 3 0,-2-2 0,6-4 0,1 3 0,-3-2 0,1 4 0,2-3 0,0-2 0,-4 3 0,1-2 0,1-2 0,1 3 0,-4-1 0,2-3 0,5 0 0,-3 2 0,1-1 0,1 0 0,0 2 0,-4-1 0,0-1 0,1-2 0,-3-1 0,0-2 0,1 4 0,3 0 0,1-6 0,-4 4 0,2-1 0,0 0 0,-4 4 0,2-5 0,-4-1 0,1 4 0,2-1 0,-2 0 0,1 0 0,2-2 0,-2 0 0,1-1 0,-4 0 0,-2 4 0,-4-4 0,-2 4 0,2-1-806,-1 0 1037,0 5-347,3-7 116,4 0 0,-1-2 0,-1 4 0,-8 0 0,2 1 0,-7-2 0,0 5 0,-1-1-148,0-1 190,2 4-63,-5-2 21,0 5 575,2-3-740,0-1 1711,-4-3-1964,2 3 1505,-4-1-1338,1 3 547,-4-2-345,3 4 73,2-2-24,-2-1 0,-3-4 0,1 3 0,-2-2 0,-3 0 0,-2-3 0,-7 4 0,-6 3 0,-7 5 0,-4 4 0,-9 2 0,-2 2 0,0 2 0,0-5 0,1 0 0,1 0 0,2 0 0,0 2 0,1 0 0,1 1 0,-1 1 0,1 0 0,-1 0 0,1 0 0,0 0 0,-6 1 0,0-1 0,-4 0 0,0 0 0,1 0 0,2 0 0,2 0 0,2 0 0,2 4 0,0 1 0,0 0 0,1 4 0,0-1 0,-5-1 0,-1-2 0,0-1 0,2 3 0,0-2 0,2 0 0,0 4 0,1-1 0,0-1 0,1-2 0,-1-2 0,-4 4 0,-1-1 0,1 0 0,0-2 0,1-1 0,6 3 0,2 0 0,0-1 0,-1 4 0,0-2 0,-2 0 0,0-2 0,-1-1 0,-1 2 0,1 0 0,-1-1 0,10-1 0,10-2 0,10 0 0,9-6 0,5-1 0,0-5 0,2 1 0,-5-4 0,2 2 0,0 2 0,2-3 0,2-2 0,0-4 0,2 3 0,-5-2 0,1 3 0,0 3 0,1-1 0,-4-2 0,1 2 0,0-2 0,8-3 0,0-3 0,3-1 0,-6-2-693,4 3 891,-5 1-297,-1 4 99,1-1 0,0-1 0,0 2 0,-3 0 0,4-3 0,1-1 0,2 3 0,0-2 0,5-1 0,-6-1 0,1 3 0,-2-2 0,0 5 0,-1-1 0,1-2 0,0-2 0,1-2 0,-1 4 0,-4-2 0,4 4 0,-4 0 0,0-3 0,6 0 0,1-3 0,-5-1 0,6-2 0,-1 4 0,-5 0 0,0 0 0,-1 5 0,-4-2 693,0 3-891,-4 0 297,2 3-99,-4-3 0,3-2 0,1-2 0,3 2 0,-2-1 0,-8 2 0,-9 5 0,-9 3 0,-6 3 0,-6 2 0,-2 1 0,-2 1 0,0 1 0,0 0 0,0-1 0,0 6 0,0 0 0,2-1 0,-1-1 0,5 4 0,-4-1 0,-1 4 0,-1-1 0,1-2 0,-1-2 0,1 3 0,-5-2 0,4 4 0,-3-2 0,0-1 0,5 2 0,-4-1 0,1-2 0,1 3 0,-5 3 0,-1-1 0,2 3 0,1 2 0,-4-2-709,1 2 912,2-4-304,1-3 101,-4 2 0,7 2 0,0-2 0,2-2 0,6 1 0,-6-2 0,1 4 0,-2-3 0,0-2 0,-1 3 0,1-2 0,0 2 0,0-1 0,5 3 0,0-2 0,0-2 709,0-3-912,-2 2 304,10-1-101,8-1 0,5-7 0,8-6 0,0-7 0,5 1 0,-1-4 0,2 2 0,2-1 0,3-2 0,-3-2 0,1-2 0,1 4 0,2 0 0,-4-2 0,1-1 0,1-1 0,2 4 0,1-1 0,-4-1 0,5 0 0,-3-7 0,5 4 0,-3-1 0,0 0 0,0 1 0,0-1 0,-4 1 0,5-2 0,-4 1 0,1-1 0,1 0 0,1 1 0,1-6 0,0 5 0,-4 0 0,6 1 0,-5 1 0,1-1 0,-5 1 0,0 4 0,-3 0 0,1-1 0,2 0 0,-2-2 0,1 4 0,-3 0 0,3-2 0,1 5 0,-2-2 0,2 4 0,-3-2 0,2-1 0,-3-3 0,1 3 0,3-1 0,-2-1 0,2 2 0,-3-1 0,-3-1 0,2 3 0,-8 3 0,-7 4 0,-8 3 0,-1 8 0,-4 1 0,-2 7 0,-3 3 0,-2 0 0,-2 3 0,1 2 0,-2 2 0,6 1 0,0-4 0,0 2 0,-1 0 0,-5 0 0,2 3 0,-4 0-753,4 1 968,-4 0-323,5 1 108,-5 0 0,1 0 0,0 4 0,0-4 0,-5 5 0,1-1-1458,-4 4 1874,6 0-624,-4-1 208,2-2 0,2-1 0,-4 3 0,1-2 0,2 5 0,1-1 0,-4 3 0,2-2 0,-5-1 0,2 2 0,1-2 0,3-3 0,-4-1 0,3 3 0,0-2 0,2-1 0,2-1 0,-4 3 0,0 0 0,1-2 0,2 4 0,0-2 0,2 0 0,-4-3 0,0 4 0,0-6 0,2 3 0,0-1 0,2 0 0,0-2 0,1-1 0,1 0 0,4-1 0,-4 0-634,-1 4 815,0 1-272,0-1 91,-1 0 0,0-7 47,6 0-61,0-6 21,5 5 1412,-1-4-1825,0 1 1288,2 2-1076,-2 0 291,4 2-97,-2-3 0,2 0 0,-1-4 703,2 0-904,2 2 301,3 2-100,8-3 0,6-4 0,6-4 0,6 2 0,3-2 0,6-2 0,2-1 0,0-3 0,4-1 0,-1 0 0,-2-1 0,-2-1 0,-1 1 0,-2 0 0,-2-1 0,5-4 0,-1 0 0,1-1 0,-2 2 0,0 1 0,-2-4 0,4 1 0,0-4 0,0 1 0,-1 1 0,-2 2 0,5 2 0,-2-3 0,0 1 0,-1 1 0,-1 2 0,-2-5 0,-1 1 0,-5-4 0,4 2 0,1 0 0,0 3 0,1-2 0,-1 1 0,1 1 0,-1 2 0,-5-4 0,0 1 0,0 2 0,-5-4 0,-8 1 0,-9 1 0,-9 7 0,-6 2 0,-5 1 0,-2 0 0,-2 5 0,-1 0 0,1-2 0,0-1 0,0 3 0,1-1 0,-5 4 0,0-1 0,-5-2 0,-3 3-948,0 2 1219,2-1-406,-6-2 135,-4 3 0,4-3 0,-3 2-1729,0 3 2223,-1-1-741,-1-4 247,3 3 0,1 2 0,-7 3 0,0-3 0,-2-2 0,1 0 0,-1 2 0,-3-2 0,-1-3-2329,6 2 2994,1 3-997,-3 2 332,0-2 0,-1-2 0,2 0 0,-5 3 0,0-3 0,1 2 0,-4-3 0,7-3 0,0 2 0,3 3 0,0-2 0,-4-1 0,0 0 0,0-1 0,-5 2 0,6 3 0,-4-2 0,2-2 0,0-4 0,6 3 0,2-2-1538,1 3 1977,-1-2-658,4-2 219,0-1 0,-1 2 0,-1-1 0,3-1 0,-2 4 0,5-2 716,-2-1-920,4-2 306,2-2-102,4-1 0,2 3 0,1 0 0,2 0 1472,1-2-1893,0 0 3041,-1-2-3308,6 0 2977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18.29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62.1073"/>
      <inkml:brushProperty name="anchorY" value="-2379.81689"/>
      <inkml:brushProperty name="scaleFactor" value="0.5"/>
    </inkml:brush>
  </inkml:definitions>
  <inkml:trace contextRef="#ctx0" brushRef="#br0">674 880 24575,'0'0'0,"4"0"0,7 0 0,4 0 0,4 0 0,3 0 0,3 0 0,0 0 0,-5-4 0,1-1 0,-1 0 0,2 1 0,0 1 0,1-3 0,1-1 0,0-3 0,1 0 0,-1 2 0,1-3 0,0 2 0,5-3 0,-1 2 0,1 1 0,4-1 0,-1-4-881,-2 2 1133,4 2-378,3-7 126,-1 2 0,2 3 0,-1-2 0,1-2 0,2 2 0,-2-2 0,2-1 0,-3-3 0,6 4 0,-2-3-1563,1 0 2009,2 4-669,1-2 223,-3-1 0,0-2 0,1 3 0,-4 0 0,-3-2 0,6 3 0,-4 0 0,-2-2 0,6 3 0,-2-2 0,-3 0 0,-4 2 0,-3 4 0,-3-2-335,3-2 431,4 2-144,-6-2 48,-1-2 0,-1 2 0,-3 4 0,1-2 0,-1 3 0,0 3 0,0-3 0,-9 2 0,-11 1 808,-10 3-1039,-3 6 1944,-5 2-2169,-5 0 1058,-2 5-709,-3-1 160,4 5-53,0-3 0,-1-1 0,0 2 0,-1-2 0,-1-2 0,-1 3 0,-1 3 0,-4-1 0,-1 3 0,-5 2 0,1-2 0,1-3-748,-3 1 962,3 2-321,1-2 107,-3 2 0,2 2 0,-4-2 0,-2 1 0,1-3 0,2 2 0,-6 2 0,2-3-1428,3 2 1836,-2 1-612,-2-2 204,3 2 0,-2 1 0,-2-4 0,-3 3 0,4 1 0,-6 2 0,2-3 0,5 1 0,0 1 0,-2-4 0,-1 2 0,2 1 0,-5 2 0,2-4 0,-1-3 0,5 1 0,-7 1 0,4-2 0,4 2 0,-6-3 0,4 2 0,3-2 0,-1 2 0,-2-3 0,-2 2 0,3 3 0,-2-2 0,4-3 0,3 1 0,-2-1 0,4 1 0,1-2 0,-2-2-655,1-2 842,2 2-280,-3 4 93,2-2 0,-4-1 0,1-2 0,3 2 0,1-1 0,3-2 0,1-1 0,1-2 0,2-2 680,4 5-874,11-1 1721,10-1-1936,9 0 1334,2-6-1131,5-2 309,3-5-103,1 0 0,3 1 0,0-3 0,1-3 0,1 1 0,-1 3 0,0-2 0,0 2 0,0-3 0,5-2 0,0 1 0,4-1 0,0-3 0,-1 3 0,2-2-1164,-1-1 1497,-2 3-500,8-2 167,-2-1 0,-2 3 0,3-1 0,-3-7 0,2 3 0,2-1 0,-2-1 0,-2 4 0,6-1 0,-2 0 0,2-1 0,2-2-1745,2 0 2244,-4 3-748,1-5 249,1-1 0,1 4 0,-3 0 0,6 0 0,-4 0 0,1-2 0,1 5 0,0-1 0,-3-5 0,0 3 0,1-1 0,-4 0 0,-4 5 0,6-2 0,-2 1 0,-3-3 0,6 5 0,-2-2 0,-3-1 0,-4 4 0,-3-1-619,-3 3 796,3-2-266,4 4 89,-5-3 0,-3 3 0,-1 2 0,-1-1 0,-1 1 0,0 3 0,0 1 0,-5-3 1044,-9 2-1342,-11 0 2227,-4 7-2438,-12 1 1468,-5 7-1160,-3-1 301,-2 0-100,-1 3 0,1-2 0,0 4 0,1-2 0,1-2 0,0 2 0,0 3 0,0-2 0,-4-2 0,-1 2 0,0-3 0,-3 3 0,0-1-777,-3 1 999,-4 4-333,2-2 111,2 2 0,-2-3 0,8-3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1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2302 301 24575,'-5'-1'0,"1"0"0,0-1 0,0 1 0,-1-1 0,1 0 0,0 0 0,0 0 0,-5-5 0,-12-5 0,11 8 0,-1 0 0,1 1 0,-1 0 0,0 1 0,0 0 0,0 1 0,0 0 0,0 1 0,0 0 0,-1 1 0,1 0 0,0 0 0,-13 5 0,-15 5 0,2 1 0,-50 24 0,61-24 0,-14 9 0,-22 8 0,-229 82-472,120-41 259,69-31-158,-354 130-4016,68-35 3460,337-116 1177,-91 34 6303,83-28-6986,14-8 433,35-13 0,0 0 0,0 1 0,0 0 0,1 1 0,-11 5 0,20-9 0,-1-1 0,1 0 0,0 0 0,-1 1 0,1-1 0,-1 0 0,1 0 0,0 1 0,-1-1 0,1 1 0,0-1 0,-1 0 0,1 1 0,0-1 0,-1 1 0,1-1 0,0 0 0,0 1 0,0-1 0,0 1 0,-1-1 0,1 1 0,0-1 0,0 1 0,0-1 0,0 1 0,0-1 0,0 1 0,0-1 0,0 1 0,2 0 0,0-1 0,0 0 0,0 0 0,0 0 0,0 0 0,0 0 0,0-1 0,0 1 0,0-1 0,0 1 0,0-1 0,0 0 0,0 1 0,-1-1 0,1 0 0,3-2 0,317-155-2746,79-36-5734,-124 85 9990,35-11 595,-72 24-683,658-273 2490,-1135 466-1416,-12-11-3623,27-10-3618,-245 78-2337,267-96 10157,83-24-3075,-251 61 0,283-74 206,48-11 3491,-45 6 0,11-1-2049,87-21-1503,0-2 0,25-15 1,25-13-170,455-157-1847,-286 119-4449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6T18:40:22.9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2532 1,'0'0,"0"0,1 0,-1 0,1 0,-1 0,0 0,1 0,-1 0,0 0,1 0,-1 0,0 0,1 0,-1 1,0-1,1 0,-1 0,0 0,0 0,1 1,-1-1,0 0,0 0,1 1,-1-1,0 0,0 0,0 1,1-1,-1 0,0 1,0-1,0 0,0 1,0-1,0 0,1 1,-6 16,-15 11,-7-1,-1-2,-1 0,-1-2,-1-2,-36 20,-372 225,-65 1,439-234,-244 109,45-23,-273 108,408-181,82-31,36-15,30-14,-2 4,8-3,-1-3,39-30,65-49,-58 45,169-106,-46 37,-61 35,134-79,-69 38,-69 51,-110 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447F-5801-C171-81E3-6ABFEC86F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62045-64A5-B131-229C-F329F01E4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C8AE1-6D0D-9DC3-B10B-FC717360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F8F8D-C5CA-0E0C-831D-AC2BF94D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ADD1F-7C55-2FED-9CD3-E5F088CC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4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6CA3-F6AE-3A56-7653-4E3DA02D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685E6-3AF8-B5A9-4587-CDDD6DD71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F3514-835F-492D-D186-DF33190F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4D7ED-CF30-2500-5C3B-1AE2B5A6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E9B68-14E6-E81D-9854-0DD108DC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9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6E329-9CBF-0695-FC6E-DC3265A89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A4E02-A9CA-6DC7-EE6F-07744F290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B3DFB-8CD9-E119-F563-544F0689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07B81-55DD-BF1B-5999-F8253B5A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5EA52-7E6B-C7F0-5B85-73F77D63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CCF7-716E-8630-A475-278D427E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F8104-DEFD-8CF5-33DD-B3A0BE3D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90BE3-F892-E946-2BA2-1DA485EE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6A5A-B20A-D6F1-4E73-A829E326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A62C-B696-1A91-C174-C3E392DD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9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2519-F7C5-48FF-A0A9-5A686A8A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6CBC0-0971-3F0E-3A55-49C206FA8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09A9F-6771-A8CF-1C81-6FE470A6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0D561-F4B5-6414-F3F6-C7C22BAF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BB488-88B1-ED57-CA2B-1FD8E92E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1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C2DD-3C05-C03B-7CF9-9B8E308D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50F66-9C3B-0042-8395-FF3B12740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DAD0E-B537-2D6B-F5A0-7494EB5E5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F6D67-2F0D-0439-1BFA-5EFA5BF5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A0337-1312-8925-AD9F-B03942DA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E4895-2881-F499-5ADA-15BBAD79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7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CF0C-3F16-6534-C4B6-C1EC2731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C4A7A-0155-16EB-B336-C159F290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EFC88-8F7D-063E-8958-D1B69024F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E1EA4-65BB-7508-31B2-30138B4F7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FA40A-A488-C26D-03E4-0C15F2EE9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E1B4B-4B27-FCCE-1E77-24B3F0A1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E216E-505B-6FD9-1064-C046B83B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83B8A-9A0C-25DF-68FC-EE7DF646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7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EDDC-80E0-414B-B502-CE1A723A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FE272-77FE-6204-E595-E30BB75B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A68A4-45DA-844F-52E7-5F818C9F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64980-5213-4FC6-4B93-403C9139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0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DAB29-9911-48E6-4540-C1981004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63528-F2BC-F852-6567-4C11CA22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80C17-9C90-E0A3-968B-54A09761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EEB2-5467-D6CD-FFA6-68079167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B81AD-6392-7B9B-FFEB-5FA0C73E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9C028-B27B-4A4B-07E5-47F8E9112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435F6-D543-09F1-19CF-E7B29F4F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B17E1-7F07-A581-92C4-F7DB8747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4D8C3-682E-E0D7-BBF1-990A4F01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D356-80C3-73A0-C9A3-17ABA57ED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19093-DFEB-0F06-C46C-EDD6B08C3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B1AAD-96A2-4C6C-9422-8901481E4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FB7DA-381F-4DB4-513E-8B6A87E8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348D7-7ABD-E2BB-3747-1D14B9A0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314C5-FAEA-9FEE-B3AF-3C94FE7F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A1A46-C19F-696B-0AE2-7D887692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B6A22-B57C-3039-2E5D-BC28802D4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CD50C-9853-8796-8EA2-8393BFB5D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51D9F-93D4-4A3A-8587-F89FBF45483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CB41E-1DDF-0BB8-E254-E403227AF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79386-D9FD-CF57-40C0-6AFCD8389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8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av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4.png"/><Relationship Id="rId21" Type="http://schemas.openxmlformats.org/officeDocument/2006/relationships/image" Target="../media/image15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9.png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0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3.png"/><Relationship Id="rId40" Type="http://schemas.openxmlformats.org/officeDocument/2006/relationships/customXml" Target="../ink/ink20.xml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4.png"/><Relationship Id="rId31" Type="http://schemas.openxmlformats.org/officeDocument/2006/relationships/image" Target="../media/image20.png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8.png"/><Relationship Id="rId30" Type="http://schemas.openxmlformats.org/officeDocument/2006/relationships/customXml" Target="../ink/ink15.xml"/><Relationship Id="rId35" Type="http://schemas.openxmlformats.org/officeDocument/2006/relationships/image" Target="../media/image22.png"/><Relationship Id="rId8" Type="http://schemas.openxmlformats.org/officeDocument/2006/relationships/customXml" Target="../ink/ink4.xml"/><Relationship Id="rId3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206211-0CEF-B79C-B542-FE6492EEB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25" y="468628"/>
            <a:ext cx="6059750" cy="6059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36F7C6-A765-2221-DEFA-84FFE0415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2184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jeu du Puissance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1AEC-CBAF-72AF-6445-A561AC22F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89626"/>
            <a:ext cx="9144000" cy="277504"/>
          </a:xfrm>
        </p:spPr>
        <p:txBody>
          <a:bodyPr>
            <a:norm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Malo OLIVIER, Malak FAWZI,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Korantin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AIMÉ, Mario CASTILLON, Jules SANGLIER, Antonin MARXER, Florian PAUTRAT – H4132</a:t>
            </a:r>
          </a:p>
        </p:txBody>
      </p:sp>
    </p:spTree>
    <p:extLst>
      <p:ext uri="{BB962C8B-B14F-4D97-AF65-F5344CB8AC3E}">
        <p14:creationId xmlns:p14="http://schemas.microsoft.com/office/powerpoint/2010/main" val="307152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040E69-27D9-B46E-CE54-7E78255F4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118" y="1225118"/>
            <a:ext cx="4407763" cy="4407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A42AD6-426C-CB9B-813A-2026D18CD4E9}"/>
              </a:ext>
            </a:extLst>
          </p:cNvPr>
          <p:cNvSpPr txBox="1"/>
          <p:nvPr/>
        </p:nvSpPr>
        <p:spPr>
          <a:xfrm>
            <a:off x="550416" y="1047565"/>
            <a:ext cx="4296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Règles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jeu ?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Notion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gravité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Stratégies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Quid de la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théorie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jeux ?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869085D-0A54-D3A2-FE9E-106E06171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1" y="377300"/>
            <a:ext cx="492711" cy="4927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385946-FFFE-1095-61E9-F2214325C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036" y="377298"/>
            <a:ext cx="492711" cy="4927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9ADAF3-36E0-0305-AF66-571784C77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64" y="382476"/>
            <a:ext cx="492711" cy="4927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FB7672-432C-EFC2-6DF8-F925F2524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191" y="377298"/>
            <a:ext cx="492711" cy="4927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14539D-B848-3A1F-ABF0-90FD4F79E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632" y="2877403"/>
            <a:ext cx="492711" cy="4927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4184BFB-48DF-26C2-CAB2-E278D33F5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632" y="2336605"/>
            <a:ext cx="492711" cy="4927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47790A9-E990-7ADE-0E2F-1A0958E11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1" y="1784930"/>
            <a:ext cx="492711" cy="4927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1459AC-07E4-4FFE-0454-EFFBEDE53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633" y="1233255"/>
            <a:ext cx="492711" cy="49271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EFDF114-91A3-0314-5CF8-780A722C6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258" y="2943543"/>
            <a:ext cx="492711" cy="49271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3F579E1-6582-DE6B-FBB3-45D7CB4EC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47" y="3360126"/>
            <a:ext cx="492711" cy="49271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E8FAD73-8148-FD9B-286F-D9B153FCD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036" y="3776709"/>
            <a:ext cx="492711" cy="49271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31894B-3531-4555-CD53-9AB9F3D03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937" y="4175465"/>
            <a:ext cx="492711" cy="49271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1A7A59F-A583-4B83-F35E-56E45E523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824" y="5331321"/>
            <a:ext cx="492711" cy="49271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EE1DC9-A5E1-A1DD-B639-4713701F5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97" y="4929082"/>
            <a:ext cx="492711" cy="49271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469AFA6-E9CF-DBCD-F0BB-6785EB805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775" y="4537141"/>
            <a:ext cx="492711" cy="49271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604984E-7BA3-A16F-9A7A-9701CC99D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553" y="4172663"/>
            <a:ext cx="492711" cy="49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9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776C155-13A9-C999-801D-3A7773AC3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02972" y="1539247"/>
            <a:ext cx="2845292" cy="2845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707A67-1C19-B7E5-8D21-D025858F2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629" y="1539247"/>
            <a:ext cx="2845292" cy="28452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EBB87C-460E-C546-1FFC-FF33AB5F6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335" y="1539247"/>
            <a:ext cx="3737222" cy="31143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F6C13D-81FC-DEDE-5FB6-9E2AD9B47683}"/>
              </a:ext>
            </a:extLst>
          </p:cNvPr>
          <p:cNvSpPr txBox="1"/>
          <p:nvPr/>
        </p:nvSpPr>
        <p:spPr>
          <a:xfrm>
            <a:off x="4737717" y="319596"/>
            <a:ext cx="27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différentes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heuristiques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3EB6EC-866A-FA07-D333-3833513613EB}"/>
              </a:ext>
            </a:extLst>
          </p:cNvPr>
          <p:cNvSpPr txBox="1"/>
          <p:nvPr/>
        </p:nvSpPr>
        <p:spPr>
          <a:xfrm>
            <a:off x="145079" y="1818180"/>
            <a:ext cx="42109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Humain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aléatoire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minimax 3 à 5 –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heuristique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d’évaluation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position, de la puissance 3, de la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densité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l’adjacence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9FAA93-F086-DEBD-8C96-6E960BDE4099}"/>
              </a:ext>
            </a:extLst>
          </p:cNvPr>
          <p:cNvSpPr txBox="1"/>
          <p:nvPr/>
        </p:nvSpPr>
        <p:spPr>
          <a:xfrm>
            <a:off x="7142338" y="4930144"/>
            <a:ext cx="2165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Vs ?</a:t>
            </a:r>
          </a:p>
        </p:txBody>
      </p:sp>
    </p:spTree>
    <p:extLst>
      <p:ext uri="{BB962C8B-B14F-4D97-AF65-F5344CB8AC3E}">
        <p14:creationId xmlns:p14="http://schemas.microsoft.com/office/powerpoint/2010/main" val="10127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E2FC24-D856-4261-88FA-90C85E201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91798"/>
              </p:ext>
            </p:extLst>
          </p:nvPr>
        </p:nvGraphicFramePr>
        <p:xfrm>
          <a:off x="1617942" y="1167399"/>
          <a:ext cx="8956116" cy="452320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39029">
                  <a:extLst>
                    <a:ext uri="{9D8B030D-6E8A-4147-A177-3AD203B41FA5}">
                      <a16:colId xmlns:a16="http://schemas.microsoft.com/office/drawing/2014/main" val="3701756039"/>
                    </a:ext>
                  </a:extLst>
                </a:gridCol>
                <a:gridCol w="2239029">
                  <a:extLst>
                    <a:ext uri="{9D8B030D-6E8A-4147-A177-3AD203B41FA5}">
                      <a16:colId xmlns:a16="http://schemas.microsoft.com/office/drawing/2014/main" val="714264370"/>
                    </a:ext>
                  </a:extLst>
                </a:gridCol>
                <a:gridCol w="2239029">
                  <a:extLst>
                    <a:ext uri="{9D8B030D-6E8A-4147-A177-3AD203B41FA5}">
                      <a16:colId xmlns:a16="http://schemas.microsoft.com/office/drawing/2014/main" val="1147236668"/>
                    </a:ext>
                  </a:extLst>
                </a:gridCol>
                <a:gridCol w="2239029">
                  <a:extLst>
                    <a:ext uri="{9D8B030D-6E8A-4147-A177-3AD203B41FA5}">
                      <a16:colId xmlns:a16="http://schemas.microsoft.com/office/drawing/2014/main" val="3302350609"/>
                    </a:ext>
                  </a:extLst>
                </a:gridCol>
              </a:tblGrid>
              <a:tr h="154556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Heuristique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d’évaluation</a:t>
                      </a:r>
                      <a:r>
                        <a:rPr lang="en-US" dirty="0"/>
                        <a:t> de la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Heuristique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d’évaluation</a:t>
                      </a:r>
                      <a:r>
                        <a:rPr lang="en-US" dirty="0"/>
                        <a:t> puissance 3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Heuristique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d’évaluation</a:t>
                      </a:r>
                      <a:r>
                        <a:rPr lang="en-US" dirty="0"/>
                        <a:t> de la </a:t>
                      </a:r>
                      <a:r>
                        <a:rPr lang="en-US" dirty="0" err="1"/>
                        <a:t>densité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Heuristique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d’évaluation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l’adjacence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42724"/>
                  </a:ext>
                </a:extLst>
              </a:tr>
              <a:tr h="2977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Donne un score au coup courant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fonction</a:t>
                      </a:r>
                      <a:r>
                        <a:rPr lang="en-US" dirty="0"/>
                        <a:t> de la </a:t>
                      </a:r>
                      <a:r>
                        <a:rPr lang="en-US" dirty="0" err="1"/>
                        <a:t>pondération</a:t>
                      </a:r>
                      <a:r>
                        <a:rPr lang="en-US" dirty="0"/>
                        <a:t> des </a:t>
                      </a:r>
                      <a:r>
                        <a:rPr lang="en-US" dirty="0" err="1"/>
                        <a:t>pions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voisins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Donne un score au coup courant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cherchant</a:t>
                      </a:r>
                      <a:r>
                        <a:rPr lang="en-US" dirty="0"/>
                        <a:t> les positions qui font </a:t>
                      </a:r>
                      <a:r>
                        <a:rPr lang="en-US" dirty="0" err="1"/>
                        <a:t>gagner</a:t>
                      </a:r>
                      <a:r>
                        <a:rPr lang="en-US" dirty="0"/>
                        <a:t> i.e. </a:t>
                      </a:r>
                      <a:r>
                        <a:rPr lang="en-US" dirty="0" err="1"/>
                        <a:t>auxquels</a:t>
                      </a:r>
                      <a:r>
                        <a:rPr lang="en-US" dirty="0"/>
                        <a:t> il manque un coup pour </a:t>
                      </a:r>
                      <a:r>
                        <a:rPr lang="en-US" dirty="0" err="1"/>
                        <a:t>gagner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ou</a:t>
                      </a:r>
                      <a:r>
                        <a:rPr lang="en-US" dirty="0"/>
                        <a:t> pour </a:t>
                      </a:r>
                      <a:r>
                        <a:rPr lang="en-US" dirty="0" err="1"/>
                        <a:t>perdre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Donne un score au coup courant </a:t>
                      </a:r>
                      <a:r>
                        <a:rPr lang="en-US" dirty="0" err="1"/>
                        <a:t>d’autant</a:t>
                      </a:r>
                      <a:r>
                        <a:rPr lang="en-US" dirty="0"/>
                        <a:t> plus </a:t>
                      </a:r>
                      <a:r>
                        <a:rPr lang="en-US" dirty="0" err="1"/>
                        <a:t>élevé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qu’il</a:t>
                      </a:r>
                      <a:r>
                        <a:rPr lang="en-US" dirty="0"/>
                        <a:t> y a de </a:t>
                      </a:r>
                      <a:r>
                        <a:rPr lang="en-US" dirty="0" err="1"/>
                        <a:t>pions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voisins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Donne un score au coup courant </a:t>
                      </a:r>
                      <a:r>
                        <a:rPr lang="en-US" dirty="0" err="1"/>
                        <a:t>d’autant</a:t>
                      </a:r>
                      <a:r>
                        <a:rPr lang="en-US" dirty="0"/>
                        <a:t> plus </a:t>
                      </a:r>
                      <a:r>
                        <a:rPr lang="en-US" dirty="0" err="1"/>
                        <a:t>élevé</a:t>
                      </a:r>
                      <a:r>
                        <a:rPr lang="en-US" dirty="0"/>
                        <a:t> que le pion </a:t>
                      </a:r>
                      <a:r>
                        <a:rPr lang="en-US" dirty="0" err="1"/>
                        <a:t>est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entouré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pions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amis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814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62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4BE4-AB2C-7C8D-B477-214EEFC9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Séquences</a:t>
            </a:r>
            <a:r>
              <a:rPr lang="en-US" dirty="0"/>
              <a:t> de tests des </a:t>
            </a:r>
            <a:r>
              <a:rPr lang="en-US" dirty="0" err="1"/>
              <a:t>heuristiques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24A6-872E-5673-67B5-14F28E56E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F8F3-EA41-0106-F2B7-A1D134E8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7D34-38BA-86BE-E6CB-9C4DF05F4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08B75D-845A-88B9-DAA9-9A134B91256D}"/>
              </a:ext>
            </a:extLst>
          </p:cNvPr>
          <p:cNvGrpSpPr/>
          <p:nvPr/>
        </p:nvGrpSpPr>
        <p:grpSpPr>
          <a:xfrm>
            <a:off x="4464503" y="1187682"/>
            <a:ext cx="3488040" cy="2529720"/>
            <a:chOff x="4464503" y="1187682"/>
            <a:chExt cx="3488040" cy="252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895000E-4E97-3950-164C-3F5C80F2D2AA}"/>
                    </a:ext>
                  </a:extLst>
                </p14:cNvPr>
                <p14:cNvContentPartPr/>
                <p14:nvPr/>
              </p14:nvContentPartPr>
              <p14:xfrm>
                <a:off x="4464503" y="1187682"/>
                <a:ext cx="3488040" cy="2529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95000E-4E97-3950-164C-3F5C80F2D2A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55503" y="1178682"/>
                  <a:ext cx="3505680" cy="25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42F9F97-8066-5476-3549-BD2B07A89C93}"/>
                    </a:ext>
                  </a:extLst>
                </p14:cNvPr>
                <p14:cNvContentPartPr/>
                <p14:nvPr/>
              </p14:nvContentPartPr>
              <p14:xfrm>
                <a:off x="4651343" y="1275882"/>
                <a:ext cx="2276280" cy="1577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2F9F97-8066-5476-3549-BD2B07A89C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42343" y="1267242"/>
                  <a:ext cx="2293920" cy="15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5DAD65-1356-03B0-11A8-81CD8C207032}"/>
                    </a:ext>
                  </a:extLst>
                </p14:cNvPr>
                <p14:cNvContentPartPr/>
                <p14:nvPr/>
              </p14:nvContentPartPr>
              <p14:xfrm>
                <a:off x="6026903" y="1188762"/>
                <a:ext cx="213840" cy="1643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5DAD65-1356-03B0-11A8-81CD8C2070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18263" y="1179762"/>
                  <a:ext cx="231480" cy="166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09885C5-A181-21B7-A1A6-A178280E689C}"/>
                  </a:ext>
                </a:extLst>
              </p14:cNvPr>
              <p14:cNvContentPartPr/>
              <p14:nvPr/>
            </p14:nvContentPartPr>
            <p14:xfrm>
              <a:off x="5196383" y="1499802"/>
              <a:ext cx="828000" cy="905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09885C5-A181-21B7-A1A6-A178280E68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87743" y="1491162"/>
                <a:ext cx="845640" cy="9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081EEDB-EA93-7063-FDE0-E3D704F34B7C}"/>
                  </a:ext>
                </a:extLst>
              </p14:cNvPr>
              <p14:cNvContentPartPr/>
              <p14:nvPr/>
            </p14:nvContentPartPr>
            <p14:xfrm>
              <a:off x="6141743" y="1410882"/>
              <a:ext cx="357480" cy="825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081EEDB-EA93-7063-FDE0-E3D704F34B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87743" y="1303242"/>
                <a:ext cx="465120" cy="10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BB1D78D-F719-C2E8-F0BF-4A307E2560DB}"/>
                  </a:ext>
                </a:extLst>
              </p14:cNvPr>
              <p14:cNvContentPartPr/>
              <p14:nvPr/>
            </p14:nvContentPartPr>
            <p14:xfrm>
              <a:off x="4998743" y="2298282"/>
              <a:ext cx="2333160" cy="1164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BB1D78D-F719-C2E8-F0BF-4A307E2560D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80743" y="2280642"/>
                <a:ext cx="2368800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CF20586-18C5-DE23-1F8F-084A67D2C26A}"/>
                  </a:ext>
                </a:extLst>
              </p14:cNvPr>
              <p14:cNvContentPartPr/>
              <p14:nvPr/>
            </p14:nvContentPartPr>
            <p14:xfrm>
              <a:off x="2979503" y="4094682"/>
              <a:ext cx="969480" cy="395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CF20586-18C5-DE23-1F8F-084A67D2C26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61863" y="4077042"/>
                <a:ext cx="1005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38AC0B4-60E5-71F7-3AC3-6075831D1708}"/>
                  </a:ext>
                </a:extLst>
              </p14:cNvPr>
              <p14:cNvContentPartPr/>
              <p14:nvPr/>
            </p14:nvContentPartPr>
            <p14:xfrm>
              <a:off x="4568543" y="4312482"/>
              <a:ext cx="895320" cy="380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38AC0B4-60E5-71F7-3AC3-6075831D170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59543" y="4303482"/>
                <a:ext cx="91296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F2F25F0-7DF6-82F0-661B-E4254FCC287A}"/>
                  </a:ext>
                </a:extLst>
              </p14:cNvPr>
              <p14:cNvContentPartPr/>
              <p14:nvPr/>
            </p14:nvContentPartPr>
            <p14:xfrm>
              <a:off x="5959583" y="4260282"/>
              <a:ext cx="915480" cy="479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F2F25F0-7DF6-82F0-661B-E4254FCC287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05583" y="4152642"/>
                <a:ext cx="1023120" cy="69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55AFC53E-B053-2748-B7A5-80A5093A9A92}"/>
              </a:ext>
            </a:extLst>
          </p:cNvPr>
          <p:cNvGrpSpPr/>
          <p:nvPr/>
        </p:nvGrpSpPr>
        <p:grpSpPr>
          <a:xfrm>
            <a:off x="3994343" y="4252002"/>
            <a:ext cx="497880" cy="283320"/>
            <a:chOff x="3994343" y="4252002"/>
            <a:chExt cx="49788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B62AD1-D8EE-A732-18E0-F7931E6D9B8B}"/>
                    </a:ext>
                  </a:extLst>
                </p14:cNvPr>
                <p14:cNvContentPartPr/>
                <p14:nvPr/>
              </p14:nvContentPartPr>
              <p14:xfrm>
                <a:off x="3994343" y="4358562"/>
                <a:ext cx="497880" cy="57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B62AD1-D8EE-A732-18E0-F7931E6D9B8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85703" y="4349922"/>
                  <a:ext cx="515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521F37-259C-82CA-48B6-0D0168E6278D}"/>
                    </a:ext>
                  </a:extLst>
                </p14:cNvPr>
                <p14:cNvContentPartPr/>
                <p14:nvPr/>
              </p14:nvContentPartPr>
              <p14:xfrm>
                <a:off x="4224383" y="4252002"/>
                <a:ext cx="54720" cy="283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521F37-259C-82CA-48B6-0D0168E6278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15743" y="4243362"/>
                  <a:ext cx="7236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285CC1-5306-D329-5750-41BC3D5C0A0C}"/>
              </a:ext>
            </a:extLst>
          </p:cNvPr>
          <p:cNvGrpSpPr/>
          <p:nvPr/>
        </p:nvGrpSpPr>
        <p:grpSpPr>
          <a:xfrm>
            <a:off x="5494463" y="4349562"/>
            <a:ext cx="385200" cy="400680"/>
            <a:chOff x="5494463" y="4349562"/>
            <a:chExt cx="38520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45CFDC-7EB8-22E0-5A26-82FCE8F89C53}"/>
                    </a:ext>
                  </a:extLst>
                </p14:cNvPr>
                <p14:cNvContentPartPr/>
                <p14:nvPr/>
              </p14:nvContentPartPr>
              <p14:xfrm>
                <a:off x="5494463" y="4491042"/>
                <a:ext cx="385200" cy="10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45CFDC-7EB8-22E0-5A26-82FCE8F89C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85463" y="4482402"/>
                  <a:ext cx="402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FBEAE26-0587-D1E7-BCB9-BD74963C74C9}"/>
                    </a:ext>
                  </a:extLst>
                </p14:cNvPr>
                <p14:cNvContentPartPr/>
                <p14:nvPr/>
              </p14:nvContentPartPr>
              <p14:xfrm>
                <a:off x="5636663" y="4349562"/>
                <a:ext cx="169200" cy="400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FBEAE26-0587-D1E7-BCB9-BD74963C74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28023" y="4340562"/>
                  <a:ext cx="186840" cy="41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499918-9532-7C4B-97EB-2FEFFDE8E92A}"/>
              </a:ext>
            </a:extLst>
          </p:cNvPr>
          <p:cNvGrpSpPr/>
          <p:nvPr/>
        </p:nvGrpSpPr>
        <p:grpSpPr>
          <a:xfrm>
            <a:off x="6968303" y="4269642"/>
            <a:ext cx="2850480" cy="515520"/>
            <a:chOff x="6968303" y="4269642"/>
            <a:chExt cx="2850480" cy="5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5301CC-83AC-C960-8D62-532C5F1B97C8}"/>
                    </a:ext>
                  </a:extLst>
                </p14:cNvPr>
                <p14:cNvContentPartPr/>
                <p14:nvPr/>
              </p14:nvContentPartPr>
              <p14:xfrm>
                <a:off x="6968303" y="4624602"/>
                <a:ext cx="45288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5301CC-83AC-C960-8D62-532C5F1B97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59303" y="4615602"/>
                  <a:ext cx="47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6F75B74-2DA5-BE74-3527-96EF42D2555E}"/>
                    </a:ext>
                  </a:extLst>
                </p14:cNvPr>
                <p14:cNvContentPartPr/>
                <p14:nvPr/>
              </p14:nvContentPartPr>
              <p14:xfrm>
                <a:off x="7110863" y="4429122"/>
                <a:ext cx="4431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6F75B74-2DA5-BE74-3527-96EF42D255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01863" y="4420122"/>
                  <a:ext cx="460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E60F65-7D07-1656-9B5A-464E8773A715}"/>
                    </a:ext>
                  </a:extLst>
                </p14:cNvPr>
                <p14:cNvContentPartPr/>
                <p14:nvPr/>
              </p14:nvContentPartPr>
              <p14:xfrm>
                <a:off x="7829783" y="4269642"/>
                <a:ext cx="454320" cy="387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E60F65-7D07-1656-9B5A-464E8773A71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20783" y="4261002"/>
                  <a:ext cx="4719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F12EA89-EBCC-A007-3481-F9CF48526178}"/>
                    </a:ext>
                  </a:extLst>
                </p14:cNvPr>
                <p14:cNvContentPartPr/>
                <p14:nvPr/>
              </p14:nvContentPartPr>
              <p14:xfrm>
                <a:off x="8468063" y="4322202"/>
                <a:ext cx="339840" cy="330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F12EA89-EBCC-A007-3481-F9CF4852617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59063" y="4313562"/>
                  <a:ext cx="3574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567879C-310F-2D89-E313-898474676982}"/>
                    </a:ext>
                  </a:extLst>
                </p14:cNvPr>
                <p14:cNvContentPartPr/>
                <p14:nvPr/>
              </p14:nvContentPartPr>
              <p14:xfrm>
                <a:off x="8877023" y="4356402"/>
                <a:ext cx="348120" cy="386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567879C-310F-2D89-E313-89847467698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68023" y="4347402"/>
                  <a:ext cx="3657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1261A69-B289-315C-85BE-A8B90BC0015C}"/>
                    </a:ext>
                  </a:extLst>
                </p14:cNvPr>
                <p14:cNvContentPartPr/>
                <p14:nvPr/>
              </p14:nvContentPartPr>
              <p14:xfrm>
                <a:off x="9360863" y="4340922"/>
                <a:ext cx="439560" cy="426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1261A69-B289-315C-85BE-A8B90BC001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352223" y="4332282"/>
                  <a:ext cx="4572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4C9CD64-B657-2358-68CB-1FCE1C98A07F}"/>
                    </a:ext>
                  </a:extLst>
                </p14:cNvPr>
                <p14:cNvContentPartPr/>
                <p14:nvPr/>
              </p14:nvContentPartPr>
              <p14:xfrm>
                <a:off x="9356183" y="4366842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4C9CD64-B657-2358-68CB-1FCE1C98A07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47543" y="43582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A405E2-1F78-0F43-EDAF-CA536CB5674F}"/>
                    </a:ext>
                  </a:extLst>
                </p14:cNvPr>
                <p14:cNvContentPartPr/>
                <p14:nvPr/>
              </p14:nvContentPartPr>
              <p14:xfrm>
                <a:off x="9818423" y="4784802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A405E2-1F78-0F43-EDAF-CA536CB5674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09783" y="47758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353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173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Le jeu du Puissance 4</vt:lpstr>
      <vt:lpstr>PowerPoint Presentation</vt:lpstr>
      <vt:lpstr>PowerPoint Presentation</vt:lpstr>
      <vt:lpstr>PowerPoint Presentation</vt:lpstr>
      <vt:lpstr>Séquences de tests des heuristiques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jeu du Puissance 4</dc:title>
  <dc:creator>Lomax O</dc:creator>
  <cp:lastModifiedBy>Lomax O</cp:lastModifiedBy>
  <cp:revision>5</cp:revision>
  <dcterms:created xsi:type="dcterms:W3CDTF">2022-11-06T17:58:58Z</dcterms:created>
  <dcterms:modified xsi:type="dcterms:W3CDTF">2022-11-07T15:56:22Z</dcterms:modified>
</cp:coreProperties>
</file>