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06211-0CEF-B79C-B542-FE6492EE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5" y="468628"/>
            <a:ext cx="6059750" cy="6059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jeu 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jeu à information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complète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69085D-0A54-D3A2-FE9E-106E06171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377300"/>
            <a:ext cx="492711" cy="492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385946-FFFE-1095-61E9-F2214325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6" y="377298"/>
            <a:ext cx="492711" cy="492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9ADAF3-36E0-0305-AF66-571784C7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64" y="382476"/>
            <a:ext cx="492711" cy="492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B7672-432C-EFC2-6DF8-F925F252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91" y="377298"/>
            <a:ext cx="492711" cy="4927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4539D-B848-3A1F-ABF0-90FD4F79E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2" y="2877403"/>
            <a:ext cx="492711" cy="492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184BFB-48DF-26C2-CAB2-E278D33F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2" y="2336605"/>
            <a:ext cx="492711" cy="4927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7790A9-E990-7ADE-0E2F-1A0958E1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784930"/>
            <a:ext cx="492711" cy="4927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459AC-07E4-4FFE-0454-EFFBEDE5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3" y="1233255"/>
            <a:ext cx="492711" cy="4927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FDF114-91A3-0314-5CF8-780A722C6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58" y="2943543"/>
            <a:ext cx="492711" cy="4927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F579E1-6582-DE6B-FBB3-45D7CB4EC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47" y="3360126"/>
            <a:ext cx="492711" cy="4927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8FAD73-8148-FD9B-286F-D9B153FC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6" y="3776709"/>
            <a:ext cx="492711" cy="4927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31894B-3531-4555-CD53-9AB9F3D03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7" y="4175465"/>
            <a:ext cx="492711" cy="492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A7A59F-A583-4B83-F35E-56E45E523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24" y="5331321"/>
            <a:ext cx="492711" cy="4927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EE1DC9-A5E1-A1DD-B639-4713701F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97" y="4929082"/>
            <a:ext cx="492711" cy="4927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69AFA6-E9CF-DBCD-F0BB-6785EB80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75" y="4537141"/>
            <a:ext cx="492711" cy="4927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04984E-7BA3-A16F-9A7A-9701CC99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53" y="4172663"/>
            <a:ext cx="492711" cy="4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5463" y="155762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20" y="155762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26" y="155762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B6EC-866A-FA07-D333-3833513613EB}"/>
              </a:ext>
            </a:extLst>
          </p:cNvPr>
          <p:cNvSpPr txBox="1"/>
          <p:nvPr/>
        </p:nvSpPr>
        <p:spPr>
          <a:xfrm>
            <a:off x="145079" y="893813"/>
            <a:ext cx="2991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puissance 3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puissance 3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5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5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puissance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FAA93-F086-DEBD-8C96-6E960BDE4099}"/>
              </a:ext>
            </a:extLst>
          </p:cNvPr>
          <p:cNvSpPr txBox="1"/>
          <p:nvPr/>
        </p:nvSpPr>
        <p:spPr>
          <a:xfrm>
            <a:off x="5634829" y="494852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9294"/>
              </p:ext>
            </p:extLst>
          </p:nvPr>
        </p:nvGraphicFramePr>
        <p:xfrm>
          <a:off x="1617942" y="1167399"/>
          <a:ext cx="8956116" cy="45232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9029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714264370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3302350609"/>
                    </a:ext>
                  </a:extLst>
                </a:gridCol>
              </a:tblGrid>
              <a:tr h="1545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puissance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densité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l’adjacence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977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fonction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pondération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cherchant</a:t>
                      </a:r>
                      <a:r>
                        <a:rPr lang="en-US" dirty="0"/>
                        <a:t> les positions qui font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i.e. </a:t>
                      </a:r>
                      <a:r>
                        <a:rPr lang="en-US" dirty="0" err="1"/>
                        <a:t>auxquels</a:t>
                      </a:r>
                      <a:r>
                        <a:rPr lang="en-US" dirty="0"/>
                        <a:t> il manque un coup pour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perdre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qu’il</a:t>
                      </a:r>
                      <a:r>
                        <a:rPr lang="en-US" dirty="0"/>
                        <a:t> y a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que le pion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entouré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Le jeu du Puissance 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Lomax O</cp:lastModifiedBy>
  <cp:revision>3</cp:revision>
  <dcterms:created xsi:type="dcterms:W3CDTF">2022-11-06T17:58:58Z</dcterms:created>
  <dcterms:modified xsi:type="dcterms:W3CDTF">2022-11-06T19:21:33Z</dcterms:modified>
</cp:coreProperties>
</file>