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66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57559-F3E1-830F-DEA2-ADA890EDA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2AB9E5-8D4B-EEE4-3C21-8CEB6C7AF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0D9EC-39BD-EBD8-6F0A-F6537D66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5CC8C-E006-3BC1-A3B2-DE22E7C0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656A8-442A-9F9D-EC53-98E41406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72C8C-AED6-5BC3-FDED-11438929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066D6A-7619-98B0-3DC5-054F66917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035BE-7D1A-5E97-C5C5-02DBBC9C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117CE-D66B-84A8-9646-7115C69C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82C7F-6D4D-3FF2-FEA2-A75B13FE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3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059069-0B13-97E4-36CD-64B4B6337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03EE6B-A9CC-E760-3A82-56A642662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5312-89D2-7A71-A7EA-D1A68AA7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482AB-99F6-A1E4-8E7D-0FA8ABE1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4BD63-22BA-4EB2-1707-CC699C7D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6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31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246"/>
            </a:lvl1pPr>
            <a:lvl2pPr marL="237390" indent="0" algn="ctr">
              <a:buNone/>
              <a:defRPr sz="1038"/>
            </a:lvl2pPr>
            <a:lvl3pPr marL="474779" indent="0" algn="ctr">
              <a:buNone/>
              <a:defRPr sz="935"/>
            </a:lvl3pPr>
            <a:lvl4pPr marL="712169" indent="0" algn="ctr">
              <a:buNone/>
              <a:defRPr sz="831"/>
            </a:lvl4pPr>
            <a:lvl5pPr marL="949559" indent="0" algn="ctr">
              <a:buNone/>
              <a:defRPr sz="831"/>
            </a:lvl5pPr>
            <a:lvl6pPr marL="1186948" indent="0" algn="ctr">
              <a:buNone/>
              <a:defRPr sz="831"/>
            </a:lvl6pPr>
            <a:lvl7pPr marL="1424338" indent="0" algn="ctr">
              <a:buNone/>
              <a:defRPr sz="831"/>
            </a:lvl7pPr>
            <a:lvl8pPr marL="1661728" indent="0" algn="ctr">
              <a:buNone/>
              <a:defRPr sz="831"/>
            </a:lvl8pPr>
            <a:lvl9pPr marL="1899117" indent="0" algn="ctr">
              <a:buNone/>
              <a:defRPr sz="83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A876A8-43EE-6993-5D57-40D04550E963}"/>
              </a:ext>
            </a:extLst>
          </p:cNvPr>
          <p:cNvSpPr/>
          <p:nvPr userDrawn="1"/>
        </p:nvSpPr>
        <p:spPr>
          <a:xfrm>
            <a:off x="4842934" y="-3152043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701DD7-53FC-7A07-408C-AD7868D9C9D7}"/>
              </a:ext>
            </a:extLst>
          </p:cNvPr>
          <p:cNvSpPr/>
          <p:nvPr userDrawn="1"/>
        </p:nvSpPr>
        <p:spPr>
          <a:xfrm>
            <a:off x="6096000" y="10010042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</p:spTree>
    <p:extLst>
      <p:ext uri="{BB962C8B-B14F-4D97-AF65-F5344CB8AC3E}">
        <p14:creationId xmlns:p14="http://schemas.microsoft.com/office/powerpoint/2010/main" val="204049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31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1246">
                <a:solidFill>
                  <a:schemeClr val="tx1"/>
                </a:solidFill>
              </a:defRPr>
            </a:lvl1pPr>
            <a:lvl2pPr marL="237390" indent="0">
              <a:buNone/>
              <a:defRPr sz="1038">
                <a:solidFill>
                  <a:schemeClr val="tx1">
                    <a:tint val="75000"/>
                  </a:schemeClr>
                </a:solidFill>
              </a:defRPr>
            </a:lvl2pPr>
            <a:lvl3pPr marL="474779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16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4pPr>
            <a:lvl5pPr marL="949559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5pPr>
            <a:lvl6pPr marL="118694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6pPr>
            <a:lvl7pPr marL="142433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7pPr>
            <a:lvl8pPr marL="1661728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8pPr>
            <a:lvl9pPr marL="1899117" indent="0">
              <a:buNone/>
              <a:defRPr sz="8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8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4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90" indent="0">
              <a:buNone/>
              <a:defRPr sz="1038" b="1"/>
            </a:lvl2pPr>
            <a:lvl3pPr marL="474779" indent="0">
              <a:buNone/>
              <a:defRPr sz="935" b="1"/>
            </a:lvl3pPr>
            <a:lvl4pPr marL="712169" indent="0">
              <a:buNone/>
              <a:defRPr sz="831" b="1"/>
            </a:lvl4pPr>
            <a:lvl5pPr marL="949559" indent="0">
              <a:buNone/>
              <a:defRPr sz="831" b="1"/>
            </a:lvl5pPr>
            <a:lvl6pPr marL="1186948" indent="0">
              <a:buNone/>
              <a:defRPr sz="831" b="1"/>
            </a:lvl6pPr>
            <a:lvl7pPr marL="1424338" indent="0">
              <a:buNone/>
              <a:defRPr sz="831" b="1"/>
            </a:lvl7pPr>
            <a:lvl8pPr marL="1661728" indent="0">
              <a:buNone/>
              <a:defRPr sz="831" b="1"/>
            </a:lvl8pPr>
            <a:lvl9pPr marL="1899117" indent="0">
              <a:buNone/>
              <a:defRPr sz="8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4"/>
            <a:ext cx="5183188" cy="823912"/>
          </a:xfrm>
        </p:spPr>
        <p:txBody>
          <a:bodyPr anchor="b"/>
          <a:lstStyle>
            <a:lvl1pPr marL="0" indent="0">
              <a:buNone/>
              <a:defRPr sz="1246" b="1"/>
            </a:lvl1pPr>
            <a:lvl2pPr marL="237390" indent="0">
              <a:buNone/>
              <a:defRPr sz="1038" b="1"/>
            </a:lvl2pPr>
            <a:lvl3pPr marL="474779" indent="0">
              <a:buNone/>
              <a:defRPr sz="935" b="1"/>
            </a:lvl3pPr>
            <a:lvl4pPr marL="712169" indent="0">
              <a:buNone/>
              <a:defRPr sz="831" b="1"/>
            </a:lvl4pPr>
            <a:lvl5pPr marL="949559" indent="0">
              <a:buNone/>
              <a:defRPr sz="831" b="1"/>
            </a:lvl5pPr>
            <a:lvl6pPr marL="1186948" indent="0">
              <a:buNone/>
              <a:defRPr sz="831" b="1"/>
            </a:lvl6pPr>
            <a:lvl7pPr marL="1424338" indent="0">
              <a:buNone/>
              <a:defRPr sz="831" b="1"/>
            </a:lvl7pPr>
            <a:lvl8pPr marL="1661728" indent="0">
              <a:buNone/>
              <a:defRPr sz="831" b="1"/>
            </a:lvl8pPr>
            <a:lvl9pPr marL="1899117" indent="0">
              <a:buNone/>
              <a:defRPr sz="83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8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0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26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1662"/>
            </a:lvl1pPr>
            <a:lvl2pPr>
              <a:defRPr sz="1454"/>
            </a:lvl2pPr>
            <a:lvl3pPr>
              <a:defRPr sz="1246"/>
            </a:lvl3pPr>
            <a:lvl4pPr>
              <a:defRPr sz="1038"/>
            </a:lvl4pPr>
            <a:lvl5pPr>
              <a:defRPr sz="1038"/>
            </a:lvl5pPr>
            <a:lvl6pPr>
              <a:defRPr sz="1038"/>
            </a:lvl6pPr>
            <a:lvl7pPr>
              <a:defRPr sz="1038"/>
            </a:lvl7pPr>
            <a:lvl8pPr>
              <a:defRPr sz="1038"/>
            </a:lvl8pPr>
            <a:lvl9pPr>
              <a:defRPr sz="103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90" indent="0">
              <a:buNone/>
              <a:defRPr sz="727"/>
            </a:lvl2pPr>
            <a:lvl3pPr marL="474779" indent="0">
              <a:buNone/>
              <a:defRPr sz="623"/>
            </a:lvl3pPr>
            <a:lvl4pPr marL="712169" indent="0">
              <a:buNone/>
              <a:defRPr sz="519"/>
            </a:lvl4pPr>
            <a:lvl5pPr marL="949559" indent="0">
              <a:buNone/>
              <a:defRPr sz="519"/>
            </a:lvl5pPr>
            <a:lvl6pPr marL="1186948" indent="0">
              <a:buNone/>
              <a:defRPr sz="519"/>
            </a:lvl6pPr>
            <a:lvl7pPr marL="1424338" indent="0">
              <a:buNone/>
              <a:defRPr sz="519"/>
            </a:lvl7pPr>
            <a:lvl8pPr marL="1661728" indent="0">
              <a:buNone/>
              <a:defRPr sz="519"/>
            </a:lvl8pPr>
            <a:lvl9pPr marL="1899117" indent="0">
              <a:buNone/>
              <a:defRPr sz="5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5419B-1B28-7023-C290-2F5D7FC2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71B70-C355-E4D7-FACC-562D631A0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17BAD-8E57-C023-45AA-6D2E6CB8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9281A-4D9A-8CC4-158D-D8FDA3FE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0413F-E6C2-57B8-9C86-91646E71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16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 anchor="t"/>
          <a:lstStyle>
            <a:lvl1pPr marL="0" indent="0">
              <a:buNone/>
              <a:defRPr sz="1662"/>
            </a:lvl1pPr>
            <a:lvl2pPr marL="237390" indent="0">
              <a:buNone/>
              <a:defRPr sz="1454"/>
            </a:lvl2pPr>
            <a:lvl3pPr marL="474779" indent="0">
              <a:buNone/>
              <a:defRPr sz="1246"/>
            </a:lvl3pPr>
            <a:lvl4pPr marL="712169" indent="0">
              <a:buNone/>
              <a:defRPr sz="1038"/>
            </a:lvl4pPr>
            <a:lvl5pPr marL="949559" indent="0">
              <a:buNone/>
              <a:defRPr sz="1038"/>
            </a:lvl5pPr>
            <a:lvl6pPr marL="1186948" indent="0">
              <a:buNone/>
              <a:defRPr sz="1038"/>
            </a:lvl6pPr>
            <a:lvl7pPr marL="1424338" indent="0">
              <a:buNone/>
              <a:defRPr sz="1038"/>
            </a:lvl7pPr>
            <a:lvl8pPr marL="1661728" indent="0">
              <a:buNone/>
              <a:defRPr sz="1038"/>
            </a:lvl8pPr>
            <a:lvl9pPr marL="1899117" indent="0">
              <a:buNone/>
              <a:defRPr sz="103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831"/>
            </a:lvl1pPr>
            <a:lvl2pPr marL="237390" indent="0">
              <a:buNone/>
              <a:defRPr sz="727"/>
            </a:lvl2pPr>
            <a:lvl3pPr marL="474779" indent="0">
              <a:buNone/>
              <a:defRPr sz="623"/>
            </a:lvl3pPr>
            <a:lvl4pPr marL="712169" indent="0">
              <a:buNone/>
              <a:defRPr sz="519"/>
            </a:lvl4pPr>
            <a:lvl5pPr marL="949559" indent="0">
              <a:buNone/>
              <a:defRPr sz="519"/>
            </a:lvl5pPr>
            <a:lvl6pPr marL="1186948" indent="0">
              <a:buNone/>
              <a:defRPr sz="519"/>
            </a:lvl6pPr>
            <a:lvl7pPr marL="1424338" indent="0">
              <a:buNone/>
              <a:defRPr sz="519"/>
            </a:lvl7pPr>
            <a:lvl8pPr marL="1661728" indent="0">
              <a:buNone/>
              <a:defRPr sz="519"/>
            </a:lvl8pPr>
            <a:lvl9pPr marL="1899117" indent="0">
              <a:buNone/>
              <a:defRPr sz="51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94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208A6B-17AA-2F65-471C-F1B85607E5F3}"/>
              </a:ext>
            </a:extLst>
          </p:cNvPr>
          <p:cNvSpPr/>
          <p:nvPr userDrawn="1"/>
        </p:nvSpPr>
        <p:spPr>
          <a:xfrm>
            <a:off x="5012267" y="-2281604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636CF0-F13F-E864-6E66-EDF2F23B30C9}"/>
              </a:ext>
            </a:extLst>
          </p:cNvPr>
          <p:cNvSpPr/>
          <p:nvPr userDrawn="1"/>
        </p:nvSpPr>
        <p:spPr>
          <a:xfrm>
            <a:off x="6333067" y="8110904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</p:spTree>
    <p:extLst>
      <p:ext uri="{BB962C8B-B14F-4D97-AF65-F5344CB8AC3E}">
        <p14:creationId xmlns:p14="http://schemas.microsoft.com/office/powerpoint/2010/main" val="744792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75215-0450-0953-7C6D-E679148E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B48D6E-8460-CCDE-B8D1-E82FE6EFC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C841B6-A761-FE87-3E04-365471C1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92AD8-6E56-A8F0-12B9-97D442DF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7CB9A-4531-F974-F702-58B360CF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4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BA8C-AF79-371A-320D-543F73B7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9D5A6-1CAD-3EC0-3C32-6EDDFF513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FA23C-6992-AE3D-93BF-2F13D24D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2FC0D-AADC-25C7-3934-2A830D02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620A09-F055-80C1-DBB2-6047CA447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83245-8CD7-E6C3-AA59-5F986EAB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8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CFF9D-CB1F-A592-D052-3D6D3FC62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1F4FF-E6F8-1765-00B4-1FC6D440E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26412-42A4-6B4A-0DBD-40210BED8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DC32E-64ED-4866-B9FF-23A746F83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20E098-782F-600E-99F1-E08BCFC47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A6053-80CA-F7C2-EAF8-E6A974BF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B68ED4-86CD-0C56-269B-4C7A1956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021C02-3929-44B4-F628-FD671284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5595E-FF49-35BF-DC0D-01240D9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87CEF-1B5B-90AF-6435-40182A6E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4A2AD8-6F1B-A529-724C-6164204F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74D8A-EBBC-2D36-7036-FAE192C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E2CFB-166D-56F7-38BA-38FFA0EF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0D75BE-01DD-921C-4908-88271B2A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93CFB7-F36A-D0DD-2701-06958276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9AE12-D067-DFEB-7204-9E6D9DF5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95F58-D558-0ED8-B1A7-398FA950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DE1A92-CE8C-747D-755A-133A2536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F6C36-09D1-4881-70F9-09439B41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1E530B-6933-2292-AF0D-B97D045D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E3818-CE90-7526-5326-62D5E037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00BBE-8284-3351-7ED0-48630234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A8C39E-DBD8-1E49-BCEB-EE3FC54BE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84B63-630D-E953-0D1E-D1B0EF3BE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54E32-8E64-A6C4-42F2-8F85A13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25D2D-7AD9-2492-FB90-197C69A2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C6CF1-A1A6-BED0-0D33-D865F6B0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DEA1BC-156B-74DF-3B6E-49554D55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8177D-00C2-FD73-37CB-ED389FAF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C9B86-A2AC-815C-CF28-6903B3D01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0B4EB-4E48-4B57-9DB1-F139BEABDE9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F25EF-6E6B-32E7-D3E6-D9DBFF14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E1549B-72DF-7E0A-A36C-C1F0C78B2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6070-2504-4B66-8AC0-318ABBDB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F40D-A1BA-416E-846B-B43A6299A824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D4EF-09B6-4941-B978-856F915716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86D89B-3F55-331B-3A3C-04B8392B3E0A}"/>
              </a:ext>
            </a:extLst>
          </p:cNvPr>
          <p:cNvSpPr/>
          <p:nvPr userDrawn="1"/>
        </p:nvSpPr>
        <p:spPr>
          <a:xfrm>
            <a:off x="4842934" y="-3152043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63B4A6-407B-A725-204B-4656FD97FD26}"/>
              </a:ext>
            </a:extLst>
          </p:cNvPr>
          <p:cNvSpPr/>
          <p:nvPr userDrawn="1"/>
        </p:nvSpPr>
        <p:spPr>
          <a:xfrm>
            <a:off x="6096000" y="10010042"/>
            <a:ext cx="474133" cy="131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/>
          </a:p>
        </p:txBody>
      </p:sp>
    </p:spTree>
    <p:extLst>
      <p:ext uri="{BB962C8B-B14F-4D97-AF65-F5344CB8AC3E}">
        <p14:creationId xmlns:p14="http://schemas.microsoft.com/office/powerpoint/2010/main" val="174083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4779" rtl="0" eaLnBrk="1" latinLnBrk="0" hangingPunct="1">
        <a:lnSpc>
          <a:spcPct val="90000"/>
        </a:lnSpc>
        <a:spcBef>
          <a:spcPct val="0"/>
        </a:spcBef>
        <a:buNone/>
        <a:defRPr sz="22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695" indent="-118695" algn="l" defTabSz="474779" rtl="0" eaLnBrk="1" latinLnBrk="0" hangingPunct="1">
        <a:lnSpc>
          <a:spcPct val="90000"/>
        </a:lnSpc>
        <a:spcBef>
          <a:spcPts val="519"/>
        </a:spcBef>
        <a:buFont typeface="Arial" panose="020B0604020202020204" pitchFamily="34" charset="0"/>
        <a:buChar char="•"/>
        <a:defRPr sz="1454" kern="1200">
          <a:solidFill>
            <a:schemeClr val="tx1"/>
          </a:solidFill>
          <a:latin typeface="+mn-lt"/>
          <a:ea typeface="+mn-ea"/>
          <a:cs typeface="+mn-cs"/>
        </a:defRPr>
      </a:lvl1pPr>
      <a:lvl2pPr marL="356085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593474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38" kern="1200">
          <a:solidFill>
            <a:schemeClr val="tx1"/>
          </a:solidFill>
          <a:latin typeface="+mn-lt"/>
          <a:ea typeface="+mn-ea"/>
          <a:cs typeface="+mn-cs"/>
        </a:defRPr>
      </a:lvl3pPr>
      <a:lvl4pPr marL="830864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1068254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305643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0423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7812" indent="-118695" algn="l" defTabSz="474779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390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477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16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49559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694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433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1728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899117" algn="l" defTabSz="474779" rtl="0" eaLnBrk="1" latinLnBrk="0" hangingPunct="1">
        <a:defRPr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4B54246-FD67-03FB-32A6-594577A0F8AE}"/>
              </a:ext>
            </a:extLst>
          </p:cNvPr>
          <p:cNvSpPr txBox="1"/>
          <p:nvPr/>
        </p:nvSpPr>
        <p:spPr>
          <a:xfrm>
            <a:off x="7410450" y="1810980"/>
            <a:ext cx="2165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ULyraInventoryItemFragment</a:t>
            </a:r>
            <a:endParaRPr lang="en-US" sz="1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EEA9C7-59B2-B700-3474-BF31CE98E192}"/>
              </a:ext>
            </a:extLst>
          </p:cNvPr>
          <p:cNvSpPr txBox="1"/>
          <p:nvPr/>
        </p:nvSpPr>
        <p:spPr>
          <a:xfrm>
            <a:off x="4584700" y="1687870"/>
            <a:ext cx="234315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ULyraInventoryItemDefinition</a:t>
            </a:r>
          </a:p>
          <a:p>
            <a:r>
              <a:rPr lang="en-US" sz="800">
                <a:latin typeface="Cascadia Mono" panose="020B0609020000020004" pitchFamily="49" charset="0"/>
              </a:rPr>
              <a:t>Ftext DisplayName;</a:t>
            </a:r>
          </a:p>
          <a:p>
            <a:r>
              <a:rPr lang="en-US" sz="800">
                <a:latin typeface="Cascadia Mono" panose="020B0609020000020004" pitchFamily="49" charset="0"/>
              </a:rPr>
              <a:t>Tarray&lt;UFragment&gt; Fragments;</a:t>
            </a:r>
            <a:endParaRPr lang="en-US" sz="80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707ED3-1323-166F-D8FE-C9C0BA6EEF52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6927850" y="1934091"/>
            <a:ext cx="482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FB63C25-AA23-915F-9FF7-0A27CB6AB968}"/>
              </a:ext>
            </a:extLst>
          </p:cNvPr>
          <p:cNvSpPr txBox="1"/>
          <p:nvPr/>
        </p:nvSpPr>
        <p:spPr>
          <a:xfrm>
            <a:off x="76200" y="1687870"/>
            <a:ext cx="28956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ULyraInventoryItemInstance</a:t>
            </a:r>
          </a:p>
          <a:p>
            <a:r>
              <a:rPr lang="en-US" sz="800">
                <a:latin typeface="Cascadia Mono" panose="020B0609020000020004" pitchFamily="49" charset="0"/>
              </a:rPr>
              <a:t>FGameplayTagStaskContainer ;</a:t>
            </a:r>
          </a:p>
          <a:p>
            <a:r>
              <a:rPr lang="en-US" sz="800">
                <a:latin typeface="Cascadia Mono" panose="020B0609020000020004" pitchFamily="49" charset="0"/>
              </a:rPr>
              <a:t>TSubclassOf&lt;ULyraInvewntoryItemDefinition&gt;;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7E0084A-7773-8128-796F-AF5812BE2AEC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2971800" y="1934092"/>
            <a:ext cx="161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0D3ECCD-3B83-B2D4-35D5-217C0161A4CD}"/>
              </a:ext>
            </a:extLst>
          </p:cNvPr>
          <p:cNvSpPr txBox="1"/>
          <p:nvPr/>
        </p:nvSpPr>
        <p:spPr>
          <a:xfrm>
            <a:off x="7019925" y="2644259"/>
            <a:ext cx="294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UInventoryFragment_EquippableItem</a:t>
            </a:r>
          </a:p>
          <a:p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TSubclassOf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600">
                <a:solidFill>
                  <a:srgbClr val="2B91AF"/>
                </a:solidFill>
                <a:latin typeface="Cascadia Mono" panose="020B0609020000020004" pitchFamily="49" charset="0"/>
              </a:rPr>
              <a:t>ULyraEquipmentDefinition</a:t>
            </a:r>
            <a:r>
              <a:rPr lang="en-US" sz="600">
                <a:solidFill>
                  <a:srgbClr val="000000"/>
                </a:solidFill>
                <a:latin typeface="Cascadia Mono" panose="020B0609020000020004" pitchFamily="49" charset="0"/>
              </a:rPr>
              <a:t>&gt; EquipmentDefinition;</a:t>
            </a:r>
            <a:endParaRPr lang="en-US" sz="60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302812-B379-D5FB-1388-1F3101227F5D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V="1">
            <a:off x="8493125" y="2057201"/>
            <a:ext cx="0" cy="58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E37F8D01-E342-C628-D005-2250E98C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5" y="1597532"/>
            <a:ext cx="3133204" cy="171716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88E53A7-EC51-F828-E0D8-5834F38DA3AC}"/>
              </a:ext>
            </a:extLst>
          </p:cNvPr>
          <p:cNvSpPr txBox="1"/>
          <p:nvPr/>
        </p:nvSpPr>
        <p:spPr>
          <a:xfrm>
            <a:off x="201613" y="4090764"/>
            <a:ext cx="19764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ULyraEquipmentInstance</a:t>
            </a:r>
            <a:endParaRPr lang="en-US" sz="10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878B05C-A8F2-DB4C-9710-450A0BBD062C}"/>
              </a:ext>
            </a:extLst>
          </p:cNvPr>
          <p:cNvSpPr txBox="1"/>
          <p:nvPr/>
        </p:nvSpPr>
        <p:spPr>
          <a:xfrm>
            <a:off x="4622800" y="4083732"/>
            <a:ext cx="21669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solidFill>
                  <a:srgbClr val="2B91AF"/>
                </a:solidFill>
                <a:latin typeface="Cascadia Mono" panose="020B0609020000020004" pitchFamily="49" charset="0"/>
              </a:rPr>
              <a:t>ULyraEquipmentDefinition</a:t>
            </a:r>
            <a:endParaRPr lang="en-US" sz="100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DC02389-7E88-BEA2-504C-2FB2796A52EE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2178050" y="4206843"/>
            <a:ext cx="2444750" cy="7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5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Cascadia Mono</vt:lpstr>
      <vt:lpstr>Office 主题​​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刘垣渝</dc:creator>
  <cp:lastModifiedBy>刘垣渝</cp:lastModifiedBy>
  <cp:revision>1</cp:revision>
  <dcterms:created xsi:type="dcterms:W3CDTF">2023-03-15T00:48:14Z</dcterms:created>
  <dcterms:modified xsi:type="dcterms:W3CDTF">2023-03-15T01:50:54Z</dcterms:modified>
</cp:coreProperties>
</file>