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1" r:id="rId6"/>
    <p:sldId id="278" r:id="rId7"/>
    <p:sldId id="281" r:id="rId8"/>
    <p:sldId id="263" r:id="rId9"/>
    <p:sldId id="264" r:id="rId10"/>
    <p:sldId id="279" r:id="rId11"/>
    <p:sldId id="280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Walter Turncoa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CA6C0-CE67-45D2-BBED-893904D6F753}">
  <a:tblStyle styleId="{5D0CA6C0-CE67-45D2-BBED-893904D6F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6" autoAdjust="0"/>
  </p:normalViewPr>
  <p:slideViewPr>
    <p:cSldViewPr snapToGrid="0">
      <p:cViewPr>
        <p:scale>
          <a:sx n="90" d="100"/>
          <a:sy n="90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JSON course data from Code Fellows API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Parse the data and feed into JSON chart and SQL database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Generates a recommended course plan based on user input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Users prompted to log in if they want to save their Ed Plans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Filters the drop down options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Saved Ed Plans are sent to the database with assigned to the user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User’s saved Ed Plans displayed on their MyCourses page</a:t>
            </a:r>
          </a:p>
        </p:txBody>
      </p:sp>
    </p:spTree>
    <p:extLst>
      <p:ext uri="{BB962C8B-B14F-4D97-AF65-F5344CB8AC3E}">
        <p14:creationId xmlns:p14="http://schemas.microsoft.com/office/powerpoint/2010/main" val="159924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Fellows </a:t>
            </a:r>
            <a:br>
              <a:rPr lang="en-US" dirty="0"/>
            </a:br>
            <a:r>
              <a:rPr lang="en-US" dirty="0"/>
              <a:t>Course Planner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907650" y="3087058"/>
            <a:ext cx="1245802" cy="823387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326175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192303" y="2500034"/>
            <a:ext cx="3553203" cy="120923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-US" dirty="0">
                <a:solidFill>
                  <a:schemeClr val="lt1"/>
                </a:solidFill>
              </a:rPr>
              <a:t>our tool at: </a:t>
            </a:r>
          </a:p>
          <a:p>
            <a:pPr marL="0" lvl="0" indent="0" algn="ctr">
              <a:buNone/>
            </a:pPr>
            <a:r>
              <a:rPr lang="en-US" dirty="0">
                <a:hlinkClick r:id="rId3"/>
              </a:rPr>
              <a:t>https://code-fellows-planner.herokuapp.com/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83938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</a:t>
            </a:r>
            <a:r>
              <a:rPr lang="en-US" sz="2400" dirty="0">
                <a:solidFill>
                  <a:srgbClr val="FFFFFF"/>
                </a:solidFill>
              </a:rPr>
              <a:t>helped us retain our sanity</a:t>
            </a:r>
            <a:r>
              <a:rPr lang="en" sz="2400" dirty="0">
                <a:solidFill>
                  <a:srgbClr val="FFFFFF"/>
                </a:solidFill>
              </a:rPr>
              <a:t>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FF"/>
                </a:solidFill>
              </a:rPr>
              <a:t>Michelle, Nicholas, and Jeff (and Ginger) – Java 401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And thank you to Brook for letting us play with the school’s course data!</a:t>
            </a: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3313934" y="459635"/>
            <a:ext cx="197690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182278" y="1597359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latin typeface="Walter Turncoat" panose="020B0604020202020204" charset="0"/>
              </a:rPr>
              <a:t>We are Team </a:t>
            </a:r>
            <a:r>
              <a:rPr lang="en-US" sz="3600" dirty="0" err="1">
                <a:latin typeface="Walter Turncoat" panose="020B0604020202020204" charset="0"/>
              </a:rPr>
              <a:t>FloatingJava</a:t>
            </a:r>
            <a:endParaRPr sz="3600" dirty="0">
              <a:latin typeface="Walter Turncoat" panose="020B0604020202020204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545427" y="123004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15510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729C5FC6-5F11-4EF4-8872-5738659BABAD}"/>
              </a:ext>
            </a:extLst>
          </p:cNvPr>
          <p:cNvSpPr/>
          <p:nvPr/>
        </p:nvSpPr>
        <p:spPr>
          <a:xfrm>
            <a:off x="2496247" y="3500534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7A72DE98-9346-43B7-A9A0-9E2D57A385EE}"/>
              </a:ext>
            </a:extLst>
          </p:cNvPr>
          <p:cNvSpPr/>
          <p:nvPr/>
        </p:nvSpPr>
        <p:spPr>
          <a:xfrm>
            <a:off x="5934773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A30D-023C-4429-BAD3-AA2DE8CF26EE}"/>
              </a:ext>
            </a:extLst>
          </p:cNvPr>
          <p:cNvSpPr txBox="1"/>
          <p:nvPr/>
        </p:nvSpPr>
        <p:spPr>
          <a:xfrm>
            <a:off x="2086561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James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C213-B5E9-4948-80BD-F1A512CDAD3D}"/>
              </a:ext>
            </a:extLst>
          </p:cNvPr>
          <p:cNvSpPr txBox="1"/>
          <p:nvPr/>
        </p:nvSpPr>
        <p:spPr>
          <a:xfrm>
            <a:off x="3836190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Jon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EDCD-7472-4C1B-813B-10ED7C4BCD24}"/>
              </a:ext>
            </a:extLst>
          </p:cNvPr>
          <p:cNvSpPr txBox="1"/>
          <p:nvPr/>
        </p:nvSpPr>
        <p:spPr>
          <a:xfrm>
            <a:off x="5500091" y="2689363"/>
            <a:ext cx="147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Sarah</a:t>
            </a:r>
            <a:endParaRPr lang="en-US" dirty="0">
              <a:latin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78656" y="167144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Domain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82278" y="2930536"/>
            <a:ext cx="6965156" cy="128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Our goal was to build a tool for Code Fellows </a:t>
            </a:r>
          </a:p>
          <a:p>
            <a:pPr marL="0" lvl="0" indent="0"/>
            <a:r>
              <a:rPr lang="en-US" dirty="0"/>
              <a:t>prospective and current students to make </a:t>
            </a:r>
          </a:p>
          <a:p>
            <a:pPr marL="0" lvl="0" indent="0"/>
            <a:r>
              <a:rPr lang="en-US" dirty="0"/>
              <a:t>course scheduling and educational planning easier.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52B44F11-7EA7-4FFC-AB72-C9F5EA637792}"/>
              </a:ext>
            </a:extLst>
          </p:cNvPr>
          <p:cNvSpPr/>
          <p:nvPr/>
        </p:nvSpPr>
        <p:spPr>
          <a:xfrm>
            <a:off x="4017570" y="485775"/>
            <a:ext cx="1108860" cy="12292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158028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Planner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Tool!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081070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273027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Calendar Visuals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028072" y="1149094"/>
            <a:ext cx="2505864" cy="258698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154072" y="1067935"/>
            <a:ext cx="2505764" cy="2723429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269015" y="1149094"/>
            <a:ext cx="2505864" cy="258698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318021"/>
            <a:ext cx="9156000" cy="617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Building an educational plan </a:t>
            </a:r>
            <a:endParaRPr sz="32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201346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starting class/date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end point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Click Generate!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lvl="0"/>
            <a:r>
              <a:rPr lang="en-US" dirty="0"/>
              <a:t>Pick your preferred courses all the way through the program</a:t>
            </a:r>
          </a:p>
          <a:p>
            <a:pPr lvl="0"/>
            <a:r>
              <a:rPr lang="en-US" dirty="0"/>
              <a:t>Create an account and sign in if you haven’t already</a:t>
            </a:r>
          </a:p>
          <a:p>
            <a:pPr lvl="0">
              <a:spcBef>
                <a:spcPts val="0"/>
              </a:spcBef>
            </a:pPr>
            <a:r>
              <a:rPr lang="en-US" dirty="0"/>
              <a:t>Save your favorite Ed Plans!</a:t>
            </a:r>
          </a:p>
        </p:txBody>
      </p:sp>
      <p:sp>
        <p:nvSpPr>
          <p:cNvPr id="97" name="Google Shape;97;p16"/>
          <p:cNvSpPr/>
          <p:nvPr/>
        </p:nvSpPr>
        <p:spPr>
          <a:xfrm>
            <a:off x="3823470" y="185377"/>
            <a:ext cx="1279988" cy="11189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0AD6A3EF-98A0-48F2-8EF2-4A7899012171}"/>
              </a:ext>
            </a:extLst>
          </p:cNvPr>
          <p:cNvSpPr/>
          <p:nvPr/>
        </p:nvSpPr>
        <p:spPr>
          <a:xfrm>
            <a:off x="4161919" y="501788"/>
            <a:ext cx="594672" cy="4855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3221831"/>
            <a:ext cx="2898600" cy="1431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tool could be integrated into the Code Fellows website or as a stand-alone site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329;p37">
            <a:hlinkClick r:id="rId3"/>
            <a:extLst>
              <a:ext uri="{FF2B5EF4-FFF2-40B4-BE49-F238E27FC236}">
                <a16:creationId xmlns:a16="http://schemas.microsoft.com/office/drawing/2014/main" id="{20AFEEEF-4D96-48AC-829E-78D1B38A6805}"/>
              </a:ext>
            </a:extLst>
          </p:cNvPr>
          <p:cNvSpPr/>
          <p:nvPr/>
        </p:nvSpPr>
        <p:spPr>
          <a:xfrm>
            <a:off x="1772742" y="1701586"/>
            <a:ext cx="2257398" cy="1740328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D2A64-2534-40DC-9325-5558690B3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69;p37">
            <a:extLst>
              <a:ext uri="{FF2B5EF4-FFF2-40B4-BE49-F238E27FC236}">
                <a16:creationId xmlns:a16="http://schemas.microsoft.com/office/drawing/2014/main" id="{F2EF0F48-4D9C-48BB-AA95-89F94E6390CE}"/>
              </a:ext>
            </a:extLst>
          </p:cNvPr>
          <p:cNvSpPr/>
          <p:nvPr/>
        </p:nvSpPr>
        <p:spPr>
          <a:xfrm>
            <a:off x="595521" y="400050"/>
            <a:ext cx="1432081" cy="111356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FC009-B312-4ADA-BCCE-114438805E5D}"/>
              </a:ext>
            </a:extLst>
          </p:cNvPr>
          <p:cNvSpPr txBox="1"/>
          <p:nvPr/>
        </p:nvSpPr>
        <p:spPr>
          <a:xfrm>
            <a:off x="2203976" y="407355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Walter Turncoat" panose="020B0604020202020204" charset="0"/>
              </a:rPr>
              <a:t>Bells and whistles</a:t>
            </a:r>
          </a:p>
        </p:txBody>
      </p:sp>
      <p:sp>
        <p:nvSpPr>
          <p:cNvPr id="9" name="Google Shape;379;p37">
            <a:extLst>
              <a:ext uri="{FF2B5EF4-FFF2-40B4-BE49-F238E27FC236}">
                <a16:creationId xmlns:a16="http://schemas.microsoft.com/office/drawing/2014/main" id="{D14E2D48-1D9C-4EBA-9653-86F165F0C1F5}"/>
              </a:ext>
            </a:extLst>
          </p:cNvPr>
          <p:cNvSpPr/>
          <p:nvPr/>
        </p:nvSpPr>
        <p:spPr>
          <a:xfrm>
            <a:off x="6469328" y="1352035"/>
            <a:ext cx="642672" cy="686606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70;p37">
            <a:extLst>
              <a:ext uri="{FF2B5EF4-FFF2-40B4-BE49-F238E27FC236}">
                <a16:creationId xmlns:a16="http://schemas.microsoft.com/office/drawing/2014/main" id="{8F23A986-42FC-40A2-841D-300769AA8432}"/>
              </a:ext>
            </a:extLst>
          </p:cNvPr>
          <p:cNvSpPr/>
          <p:nvPr/>
        </p:nvSpPr>
        <p:spPr>
          <a:xfrm>
            <a:off x="6549761" y="3165849"/>
            <a:ext cx="481806" cy="64507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75;p37">
            <a:extLst>
              <a:ext uri="{FF2B5EF4-FFF2-40B4-BE49-F238E27FC236}">
                <a16:creationId xmlns:a16="http://schemas.microsoft.com/office/drawing/2014/main" id="{90D658B6-F5D6-4E8D-8E5E-A68305AF6CC9}"/>
              </a:ext>
            </a:extLst>
          </p:cNvPr>
          <p:cNvSpPr/>
          <p:nvPr/>
        </p:nvSpPr>
        <p:spPr>
          <a:xfrm>
            <a:off x="6505106" y="4051988"/>
            <a:ext cx="606894" cy="57314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0;p37">
            <a:extLst>
              <a:ext uri="{FF2B5EF4-FFF2-40B4-BE49-F238E27FC236}">
                <a16:creationId xmlns:a16="http://schemas.microsoft.com/office/drawing/2014/main" id="{6ABDDB09-A86B-49BD-A002-6FEFD94BA685}"/>
              </a:ext>
            </a:extLst>
          </p:cNvPr>
          <p:cNvSpPr/>
          <p:nvPr/>
        </p:nvSpPr>
        <p:spPr>
          <a:xfrm>
            <a:off x="6469328" y="2279710"/>
            <a:ext cx="642672" cy="64507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532AC6-0B99-4924-9950-029BBA35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58" y="2467789"/>
            <a:ext cx="758982" cy="7589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AEE09F-E5F4-4F55-94D9-E959C945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90" y="1557762"/>
            <a:ext cx="758982" cy="617058"/>
          </a:xfrm>
          <a:prstGeom prst="rect">
            <a:avLst/>
          </a:prstGeom>
        </p:spPr>
      </p:pic>
      <p:sp>
        <p:nvSpPr>
          <p:cNvPr id="23" name="Google Shape;366;p37">
            <a:extLst>
              <a:ext uri="{FF2B5EF4-FFF2-40B4-BE49-F238E27FC236}">
                <a16:creationId xmlns:a16="http://schemas.microsoft.com/office/drawing/2014/main" id="{D138D5C2-3943-4237-8EF9-B9212DD0FEEA}"/>
              </a:ext>
            </a:extLst>
          </p:cNvPr>
          <p:cNvSpPr/>
          <p:nvPr/>
        </p:nvSpPr>
        <p:spPr>
          <a:xfrm>
            <a:off x="5056107" y="3722476"/>
            <a:ext cx="758982" cy="758982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CEB663-F119-4379-9CC0-9E5DE0CDE136}"/>
              </a:ext>
            </a:extLst>
          </p:cNvPr>
          <p:cNvGrpSpPr/>
          <p:nvPr/>
        </p:nvGrpSpPr>
        <p:grpSpPr>
          <a:xfrm>
            <a:off x="3377291" y="2409214"/>
            <a:ext cx="485006" cy="876131"/>
            <a:chOff x="3080961" y="2442802"/>
            <a:chExt cx="464809" cy="748776"/>
          </a:xfrm>
        </p:grpSpPr>
        <p:sp>
          <p:nvSpPr>
            <p:cNvPr id="26" name="Google Shape;364;p37">
              <a:extLst>
                <a:ext uri="{FF2B5EF4-FFF2-40B4-BE49-F238E27FC236}">
                  <a16:creationId xmlns:a16="http://schemas.microsoft.com/office/drawing/2014/main" id="{169D877F-09CB-4D23-AB79-6D11B4130B94}"/>
                </a:ext>
              </a:extLst>
            </p:cNvPr>
            <p:cNvSpPr/>
            <p:nvPr/>
          </p:nvSpPr>
          <p:spPr>
            <a:xfrm rot="5400000">
              <a:off x="3213752" y="2496477"/>
              <a:ext cx="197747" cy="460550"/>
            </a:xfrm>
            <a:custGeom>
              <a:avLst/>
              <a:gdLst/>
              <a:ahLst/>
              <a:cxnLst/>
              <a:rect l="l" t="t" r="r" b="b"/>
              <a:pathLst>
                <a:path w="16474" h="21073" extrusionOk="0">
                  <a:moveTo>
                    <a:pt x="15330" y="779"/>
                  </a:moveTo>
                  <a:lnTo>
                    <a:pt x="15525" y="950"/>
                  </a:lnTo>
                  <a:lnTo>
                    <a:pt x="15671" y="1120"/>
                  </a:lnTo>
                  <a:lnTo>
                    <a:pt x="15428" y="1266"/>
                  </a:lnTo>
                  <a:lnTo>
                    <a:pt x="15209" y="1387"/>
                  </a:lnTo>
                  <a:lnTo>
                    <a:pt x="14917" y="1582"/>
                  </a:lnTo>
                  <a:lnTo>
                    <a:pt x="14625" y="1777"/>
                  </a:lnTo>
                  <a:lnTo>
                    <a:pt x="14187" y="1777"/>
                  </a:lnTo>
                  <a:lnTo>
                    <a:pt x="13773" y="1752"/>
                  </a:lnTo>
                  <a:lnTo>
                    <a:pt x="14235" y="1460"/>
                  </a:lnTo>
                  <a:lnTo>
                    <a:pt x="14819" y="1120"/>
                  </a:lnTo>
                  <a:lnTo>
                    <a:pt x="15038" y="1023"/>
                  </a:lnTo>
                  <a:lnTo>
                    <a:pt x="15160" y="974"/>
                  </a:lnTo>
                  <a:lnTo>
                    <a:pt x="15257" y="925"/>
                  </a:lnTo>
                  <a:lnTo>
                    <a:pt x="15330" y="852"/>
                  </a:lnTo>
                  <a:lnTo>
                    <a:pt x="15330" y="779"/>
                  </a:lnTo>
                  <a:close/>
                  <a:moveTo>
                    <a:pt x="15817" y="1485"/>
                  </a:moveTo>
                  <a:lnTo>
                    <a:pt x="15890" y="1679"/>
                  </a:lnTo>
                  <a:lnTo>
                    <a:pt x="15914" y="1898"/>
                  </a:lnTo>
                  <a:lnTo>
                    <a:pt x="15744" y="1971"/>
                  </a:lnTo>
                  <a:lnTo>
                    <a:pt x="15574" y="2044"/>
                  </a:lnTo>
                  <a:lnTo>
                    <a:pt x="15257" y="2215"/>
                  </a:lnTo>
                  <a:lnTo>
                    <a:pt x="15111" y="2312"/>
                  </a:lnTo>
                  <a:lnTo>
                    <a:pt x="14941" y="2409"/>
                  </a:lnTo>
                  <a:lnTo>
                    <a:pt x="14941" y="2409"/>
                  </a:lnTo>
                  <a:lnTo>
                    <a:pt x="14965" y="2117"/>
                  </a:lnTo>
                  <a:lnTo>
                    <a:pt x="14990" y="1996"/>
                  </a:lnTo>
                  <a:lnTo>
                    <a:pt x="14990" y="1898"/>
                  </a:lnTo>
                  <a:lnTo>
                    <a:pt x="15209" y="1777"/>
                  </a:lnTo>
                  <a:lnTo>
                    <a:pt x="15525" y="1631"/>
                  </a:lnTo>
                  <a:lnTo>
                    <a:pt x="15817" y="1485"/>
                  </a:lnTo>
                  <a:close/>
                  <a:moveTo>
                    <a:pt x="15963" y="2239"/>
                  </a:moveTo>
                  <a:lnTo>
                    <a:pt x="15963" y="2774"/>
                  </a:lnTo>
                  <a:lnTo>
                    <a:pt x="15914" y="2799"/>
                  </a:lnTo>
                  <a:lnTo>
                    <a:pt x="15695" y="2896"/>
                  </a:lnTo>
                  <a:lnTo>
                    <a:pt x="15476" y="2993"/>
                  </a:lnTo>
                  <a:lnTo>
                    <a:pt x="14917" y="3285"/>
                  </a:lnTo>
                  <a:lnTo>
                    <a:pt x="14941" y="2774"/>
                  </a:lnTo>
                  <a:lnTo>
                    <a:pt x="15233" y="2604"/>
                  </a:lnTo>
                  <a:lnTo>
                    <a:pt x="15525" y="2409"/>
                  </a:lnTo>
                  <a:lnTo>
                    <a:pt x="15744" y="2312"/>
                  </a:lnTo>
                  <a:lnTo>
                    <a:pt x="15963" y="2239"/>
                  </a:lnTo>
                  <a:close/>
                  <a:moveTo>
                    <a:pt x="15939" y="3115"/>
                  </a:moveTo>
                  <a:lnTo>
                    <a:pt x="15914" y="3577"/>
                  </a:lnTo>
                  <a:lnTo>
                    <a:pt x="15647" y="3699"/>
                  </a:lnTo>
                  <a:lnTo>
                    <a:pt x="15403" y="3821"/>
                  </a:lnTo>
                  <a:lnTo>
                    <a:pt x="14917" y="4113"/>
                  </a:lnTo>
                  <a:lnTo>
                    <a:pt x="14917" y="3553"/>
                  </a:lnTo>
                  <a:lnTo>
                    <a:pt x="15087" y="3504"/>
                  </a:lnTo>
                  <a:lnTo>
                    <a:pt x="15233" y="3431"/>
                  </a:lnTo>
                  <a:lnTo>
                    <a:pt x="15549" y="3285"/>
                  </a:lnTo>
                  <a:lnTo>
                    <a:pt x="15744" y="3212"/>
                  </a:lnTo>
                  <a:lnTo>
                    <a:pt x="15939" y="3115"/>
                  </a:lnTo>
                  <a:close/>
                  <a:moveTo>
                    <a:pt x="15866" y="3942"/>
                  </a:moveTo>
                  <a:lnTo>
                    <a:pt x="15841" y="4429"/>
                  </a:lnTo>
                  <a:lnTo>
                    <a:pt x="15574" y="4575"/>
                  </a:lnTo>
                  <a:lnTo>
                    <a:pt x="15330" y="4697"/>
                  </a:lnTo>
                  <a:lnTo>
                    <a:pt x="15136" y="4818"/>
                  </a:lnTo>
                  <a:lnTo>
                    <a:pt x="14965" y="4964"/>
                  </a:lnTo>
                  <a:lnTo>
                    <a:pt x="14892" y="5013"/>
                  </a:lnTo>
                  <a:lnTo>
                    <a:pt x="14917" y="4405"/>
                  </a:lnTo>
                  <a:lnTo>
                    <a:pt x="15160" y="4307"/>
                  </a:lnTo>
                  <a:lnTo>
                    <a:pt x="15403" y="4186"/>
                  </a:lnTo>
                  <a:lnTo>
                    <a:pt x="15647" y="4064"/>
                  </a:lnTo>
                  <a:lnTo>
                    <a:pt x="15866" y="3942"/>
                  </a:lnTo>
                  <a:close/>
                  <a:moveTo>
                    <a:pt x="15841" y="4794"/>
                  </a:moveTo>
                  <a:lnTo>
                    <a:pt x="15841" y="5329"/>
                  </a:lnTo>
                  <a:lnTo>
                    <a:pt x="15525" y="5500"/>
                  </a:lnTo>
                  <a:lnTo>
                    <a:pt x="15209" y="5670"/>
                  </a:lnTo>
                  <a:lnTo>
                    <a:pt x="14892" y="5865"/>
                  </a:lnTo>
                  <a:lnTo>
                    <a:pt x="14892" y="5256"/>
                  </a:lnTo>
                  <a:lnTo>
                    <a:pt x="15038" y="5208"/>
                  </a:lnTo>
                  <a:lnTo>
                    <a:pt x="15403" y="5013"/>
                  </a:lnTo>
                  <a:lnTo>
                    <a:pt x="15622" y="4891"/>
                  </a:lnTo>
                  <a:lnTo>
                    <a:pt x="15841" y="4794"/>
                  </a:lnTo>
                  <a:close/>
                  <a:moveTo>
                    <a:pt x="15841" y="5694"/>
                  </a:moveTo>
                  <a:lnTo>
                    <a:pt x="15841" y="6230"/>
                  </a:lnTo>
                  <a:lnTo>
                    <a:pt x="15598" y="6376"/>
                  </a:lnTo>
                  <a:lnTo>
                    <a:pt x="15379" y="6497"/>
                  </a:lnTo>
                  <a:lnTo>
                    <a:pt x="15136" y="6668"/>
                  </a:lnTo>
                  <a:lnTo>
                    <a:pt x="15014" y="6765"/>
                  </a:lnTo>
                  <a:lnTo>
                    <a:pt x="14892" y="6862"/>
                  </a:lnTo>
                  <a:lnTo>
                    <a:pt x="14892" y="6181"/>
                  </a:lnTo>
                  <a:lnTo>
                    <a:pt x="15087" y="6108"/>
                  </a:lnTo>
                  <a:lnTo>
                    <a:pt x="15282" y="6011"/>
                  </a:lnTo>
                  <a:lnTo>
                    <a:pt x="15841" y="5694"/>
                  </a:lnTo>
                  <a:close/>
                  <a:moveTo>
                    <a:pt x="15817" y="6692"/>
                  </a:moveTo>
                  <a:lnTo>
                    <a:pt x="15817" y="7179"/>
                  </a:lnTo>
                  <a:lnTo>
                    <a:pt x="15282" y="7422"/>
                  </a:lnTo>
                  <a:lnTo>
                    <a:pt x="15087" y="7495"/>
                  </a:lnTo>
                  <a:lnTo>
                    <a:pt x="14892" y="7592"/>
                  </a:lnTo>
                  <a:lnTo>
                    <a:pt x="14892" y="7057"/>
                  </a:lnTo>
                  <a:lnTo>
                    <a:pt x="15038" y="7033"/>
                  </a:lnTo>
                  <a:lnTo>
                    <a:pt x="15184" y="6984"/>
                  </a:lnTo>
                  <a:lnTo>
                    <a:pt x="15476" y="6838"/>
                  </a:lnTo>
                  <a:lnTo>
                    <a:pt x="15817" y="6692"/>
                  </a:lnTo>
                  <a:close/>
                  <a:moveTo>
                    <a:pt x="15817" y="7617"/>
                  </a:moveTo>
                  <a:lnTo>
                    <a:pt x="15817" y="8079"/>
                  </a:lnTo>
                  <a:lnTo>
                    <a:pt x="15355" y="8298"/>
                  </a:lnTo>
                  <a:lnTo>
                    <a:pt x="15136" y="8420"/>
                  </a:lnTo>
                  <a:lnTo>
                    <a:pt x="14917" y="8566"/>
                  </a:lnTo>
                  <a:lnTo>
                    <a:pt x="14892" y="7933"/>
                  </a:lnTo>
                  <a:lnTo>
                    <a:pt x="15111" y="7884"/>
                  </a:lnTo>
                  <a:lnTo>
                    <a:pt x="15330" y="7811"/>
                  </a:lnTo>
                  <a:lnTo>
                    <a:pt x="15817" y="7617"/>
                  </a:lnTo>
                  <a:close/>
                  <a:moveTo>
                    <a:pt x="15817" y="8420"/>
                  </a:moveTo>
                  <a:lnTo>
                    <a:pt x="15817" y="8931"/>
                  </a:lnTo>
                  <a:lnTo>
                    <a:pt x="15720" y="8955"/>
                  </a:lnTo>
                  <a:lnTo>
                    <a:pt x="15598" y="9004"/>
                  </a:lnTo>
                  <a:lnTo>
                    <a:pt x="15452" y="9101"/>
                  </a:lnTo>
                  <a:lnTo>
                    <a:pt x="15184" y="9271"/>
                  </a:lnTo>
                  <a:lnTo>
                    <a:pt x="15038" y="9368"/>
                  </a:lnTo>
                  <a:lnTo>
                    <a:pt x="14917" y="9490"/>
                  </a:lnTo>
                  <a:lnTo>
                    <a:pt x="14917" y="8882"/>
                  </a:lnTo>
                  <a:lnTo>
                    <a:pt x="15160" y="8760"/>
                  </a:lnTo>
                  <a:lnTo>
                    <a:pt x="15817" y="8420"/>
                  </a:lnTo>
                  <a:close/>
                  <a:moveTo>
                    <a:pt x="15817" y="9295"/>
                  </a:moveTo>
                  <a:lnTo>
                    <a:pt x="15817" y="9782"/>
                  </a:lnTo>
                  <a:lnTo>
                    <a:pt x="15574" y="9904"/>
                  </a:lnTo>
                  <a:lnTo>
                    <a:pt x="15355" y="10025"/>
                  </a:lnTo>
                  <a:lnTo>
                    <a:pt x="15136" y="10147"/>
                  </a:lnTo>
                  <a:lnTo>
                    <a:pt x="14917" y="10269"/>
                  </a:lnTo>
                  <a:lnTo>
                    <a:pt x="14917" y="9782"/>
                  </a:lnTo>
                  <a:lnTo>
                    <a:pt x="15111" y="9709"/>
                  </a:lnTo>
                  <a:lnTo>
                    <a:pt x="15282" y="9612"/>
                  </a:lnTo>
                  <a:lnTo>
                    <a:pt x="15622" y="9393"/>
                  </a:lnTo>
                  <a:lnTo>
                    <a:pt x="15817" y="9295"/>
                  </a:lnTo>
                  <a:close/>
                  <a:moveTo>
                    <a:pt x="15817" y="10244"/>
                  </a:moveTo>
                  <a:lnTo>
                    <a:pt x="15817" y="10634"/>
                  </a:lnTo>
                  <a:lnTo>
                    <a:pt x="15574" y="10804"/>
                  </a:lnTo>
                  <a:lnTo>
                    <a:pt x="15403" y="10950"/>
                  </a:lnTo>
                  <a:lnTo>
                    <a:pt x="14941" y="11242"/>
                  </a:lnTo>
                  <a:lnTo>
                    <a:pt x="14917" y="10682"/>
                  </a:lnTo>
                  <a:lnTo>
                    <a:pt x="15087" y="10609"/>
                  </a:lnTo>
                  <a:lnTo>
                    <a:pt x="15257" y="10536"/>
                  </a:lnTo>
                  <a:lnTo>
                    <a:pt x="15549" y="10366"/>
                  </a:lnTo>
                  <a:lnTo>
                    <a:pt x="15817" y="10244"/>
                  </a:lnTo>
                  <a:close/>
                  <a:moveTo>
                    <a:pt x="15817" y="11145"/>
                  </a:moveTo>
                  <a:lnTo>
                    <a:pt x="15817" y="11850"/>
                  </a:lnTo>
                  <a:lnTo>
                    <a:pt x="15622" y="11972"/>
                  </a:lnTo>
                  <a:lnTo>
                    <a:pt x="15501" y="12069"/>
                  </a:lnTo>
                  <a:lnTo>
                    <a:pt x="14965" y="12459"/>
                  </a:lnTo>
                  <a:lnTo>
                    <a:pt x="14941" y="11656"/>
                  </a:lnTo>
                  <a:lnTo>
                    <a:pt x="15111" y="11583"/>
                  </a:lnTo>
                  <a:lnTo>
                    <a:pt x="15282" y="11485"/>
                  </a:lnTo>
                  <a:lnTo>
                    <a:pt x="15598" y="11291"/>
                  </a:lnTo>
                  <a:lnTo>
                    <a:pt x="15817" y="11145"/>
                  </a:lnTo>
                  <a:close/>
                  <a:moveTo>
                    <a:pt x="15817" y="12337"/>
                  </a:moveTo>
                  <a:lnTo>
                    <a:pt x="15817" y="13091"/>
                  </a:lnTo>
                  <a:lnTo>
                    <a:pt x="15549" y="13237"/>
                  </a:lnTo>
                  <a:lnTo>
                    <a:pt x="15282" y="13432"/>
                  </a:lnTo>
                  <a:lnTo>
                    <a:pt x="15136" y="13529"/>
                  </a:lnTo>
                  <a:lnTo>
                    <a:pt x="14965" y="13651"/>
                  </a:lnTo>
                  <a:lnTo>
                    <a:pt x="14965" y="12872"/>
                  </a:lnTo>
                  <a:lnTo>
                    <a:pt x="15136" y="12775"/>
                  </a:lnTo>
                  <a:lnTo>
                    <a:pt x="15282" y="12702"/>
                  </a:lnTo>
                  <a:lnTo>
                    <a:pt x="15574" y="12507"/>
                  </a:lnTo>
                  <a:lnTo>
                    <a:pt x="15817" y="12337"/>
                  </a:lnTo>
                  <a:close/>
                  <a:moveTo>
                    <a:pt x="15817" y="13481"/>
                  </a:moveTo>
                  <a:lnTo>
                    <a:pt x="15841" y="13919"/>
                  </a:lnTo>
                  <a:lnTo>
                    <a:pt x="15452" y="14138"/>
                  </a:lnTo>
                  <a:lnTo>
                    <a:pt x="15087" y="14405"/>
                  </a:lnTo>
                  <a:lnTo>
                    <a:pt x="14990" y="14478"/>
                  </a:lnTo>
                  <a:lnTo>
                    <a:pt x="14965" y="13992"/>
                  </a:lnTo>
                  <a:lnTo>
                    <a:pt x="15209" y="13870"/>
                  </a:lnTo>
                  <a:lnTo>
                    <a:pt x="15403" y="13748"/>
                  </a:lnTo>
                  <a:lnTo>
                    <a:pt x="15817" y="13481"/>
                  </a:lnTo>
                  <a:close/>
                  <a:moveTo>
                    <a:pt x="15841" y="14381"/>
                  </a:moveTo>
                  <a:lnTo>
                    <a:pt x="15866" y="14795"/>
                  </a:lnTo>
                  <a:lnTo>
                    <a:pt x="15720" y="14868"/>
                  </a:lnTo>
                  <a:lnTo>
                    <a:pt x="15598" y="14965"/>
                  </a:lnTo>
                  <a:lnTo>
                    <a:pt x="15355" y="15135"/>
                  </a:lnTo>
                  <a:lnTo>
                    <a:pt x="14990" y="15354"/>
                  </a:lnTo>
                  <a:lnTo>
                    <a:pt x="14990" y="14941"/>
                  </a:lnTo>
                  <a:lnTo>
                    <a:pt x="15160" y="14843"/>
                  </a:lnTo>
                  <a:lnTo>
                    <a:pt x="15330" y="14722"/>
                  </a:lnTo>
                  <a:lnTo>
                    <a:pt x="15622" y="14503"/>
                  </a:lnTo>
                  <a:lnTo>
                    <a:pt x="15841" y="14381"/>
                  </a:lnTo>
                  <a:close/>
                  <a:moveTo>
                    <a:pt x="15866" y="15330"/>
                  </a:moveTo>
                  <a:lnTo>
                    <a:pt x="15890" y="15865"/>
                  </a:lnTo>
                  <a:lnTo>
                    <a:pt x="15866" y="15865"/>
                  </a:lnTo>
                  <a:lnTo>
                    <a:pt x="15695" y="15914"/>
                  </a:lnTo>
                  <a:lnTo>
                    <a:pt x="15549" y="15963"/>
                  </a:lnTo>
                  <a:lnTo>
                    <a:pt x="15257" y="16157"/>
                  </a:lnTo>
                  <a:lnTo>
                    <a:pt x="15014" y="16279"/>
                  </a:lnTo>
                  <a:lnTo>
                    <a:pt x="14990" y="15768"/>
                  </a:lnTo>
                  <a:lnTo>
                    <a:pt x="15136" y="15719"/>
                  </a:lnTo>
                  <a:lnTo>
                    <a:pt x="15282" y="15646"/>
                  </a:lnTo>
                  <a:lnTo>
                    <a:pt x="15574" y="15500"/>
                  </a:lnTo>
                  <a:lnTo>
                    <a:pt x="15866" y="15330"/>
                  </a:lnTo>
                  <a:close/>
                  <a:moveTo>
                    <a:pt x="15890" y="16230"/>
                  </a:moveTo>
                  <a:lnTo>
                    <a:pt x="15890" y="16644"/>
                  </a:lnTo>
                  <a:lnTo>
                    <a:pt x="15793" y="16644"/>
                  </a:lnTo>
                  <a:lnTo>
                    <a:pt x="15598" y="16717"/>
                  </a:lnTo>
                  <a:lnTo>
                    <a:pt x="15403" y="16790"/>
                  </a:lnTo>
                  <a:lnTo>
                    <a:pt x="15184" y="16887"/>
                  </a:lnTo>
                  <a:lnTo>
                    <a:pt x="15014" y="17009"/>
                  </a:lnTo>
                  <a:lnTo>
                    <a:pt x="15014" y="16644"/>
                  </a:lnTo>
                  <a:lnTo>
                    <a:pt x="15160" y="16595"/>
                  </a:lnTo>
                  <a:lnTo>
                    <a:pt x="15306" y="16522"/>
                  </a:lnTo>
                  <a:lnTo>
                    <a:pt x="15598" y="16401"/>
                  </a:lnTo>
                  <a:lnTo>
                    <a:pt x="15890" y="16230"/>
                  </a:lnTo>
                  <a:close/>
                  <a:moveTo>
                    <a:pt x="12629" y="2166"/>
                  </a:moveTo>
                  <a:lnTo>
                    <a:pt x="13627" y="2239"/>
                  </a:lnTo>
                  <a:lnTo>
                    <a:pt x="14600" y="2239"/>
                  </a:lnTo>
                  <a:lnTo>
                    <a:pt x="14527" y="3285"/>
                  </a:lnTo>
                  <a:lnTo>
                    <a:pt x="14479" y="4380"/>
                  </a:lnTo>
                  <a:lnTo>
                    <a:pt x="14454" y="4380"/>
                  </a:lnTo>
                  <a:lnTo>
                    <a:pt x="14430" y="4405"/>
                  </a:lnTo>
                  <a:lnTo>
                    <a:pt x="14454" y="4429"/>
                  </a:lnTo>
                  <a:lnTo>
                    <a:pt x="14479" y="4429"/>
                  </a:lnTo>
                  <a:lnTo>
                    <a:pt x="14430" y="6059"/>
                  </a:lnTo>
                  <a:lnTo>
                    <a:pt x="14430" y="7738"/>
                  </a:lnTo>
                  <a:lnTo>
                    <a:pt x="14430" y="9441"/>
                  </a:lnTo>
                  <a:lnTo>
                    <a:pt x="14454" y="11169"/>
                  </a:lnTo>
                  <a:lnTo>
                    <a:pt x="14527" y="14527"/>
                  </a:lnTo>
                  <a:lnTo>
                    <a:pt x="14552" y="16109"/>
                  </a:lnTo>
                  <a:lnTo>
                    <a:pt x="14552" y="17617"/>
                  </a:lnTo>
                  <a:lnTo>
                    <a:pt x="14138" y="17617"/>
                  </a:lnTo>
                  <a:lnTo>
                    <a:pt x="13724" y="17593"/>
                  </a:lnTo>
                  <a:lnTo>
                    <a:pt x="13286" y="17593"/>
                  </a:lnTo>
                  <a:lnTo>
                    <a:pt x="12873" y="17568"/>
                  </a:lnTo>
                  <a:lnTo>
                    <a:pt x="9637" y="17593"/>
                  </a:lnTo>
                  <a:lnTo>
                    <a:pt x="6425" y="17593"/>
                  </a:lnTo>
                  <a:lnTo>
                    <a:pt x="5232" y="17544"/>
                  </a:lnTo>
                  <a:lnTo>
                    <a:pt x="4016" y="17520"/>
                  </a:lnTo>
                  <a:lnTo>
                    <a:pt x="2434" y="17520"/>
                  </a:lnTo>
                  <a:lnTo>
                    <a:pt x="1899" y="17544"/>
                  </a:lnTo>
                  <a:lnTo>
                    <a:pt x="1923" y="17495"/>
                  </a:lnTo>
                  <a:lnTo>
                    <a:pt x="1923" y="17447"/>
                  </a:lnTo>
                  <a:lnTo>
                    <a:pt x="1899" y="17252"/>
                  </a:lnTo>
                  <a:lnTo>
                    <a:pt x="1899" y="16936"/>
                  </a:lnTo>
                  <a:lnTo>
                    <a:pt x="1899" y="16620"/>
                  </a:lnTo>
                  <a:lnTo>
                    <a:pt x="1972" y="14040"/>
                  </a:lnTo>
                  <a:lnTo>
                    <a:pt x="2021" y="12751"/>
                  </a:lnTo>
                  <a:lnTo>
                    <a:pt x="2021" y="11485"/>
                  </a:lnTo>
                  <a:lnTo>
                    <a:pt x="2045" y="8955"/>
                  </a:lnTo>
                  <a:lnTo>
                    <a:pt x="2021" y="5208"/>
                  </a:lnTo>
                  <a:lnTo>
                    <a:pt x="1996" y="3164"/>
                  </a:lnTo>
                  <a:lnTo>
                    <a:pt x="1972" y="2507"/>
                  </a:lnTo>
                  <a:lnTo>
                    <a:pt x="1948" y="2190"/>
                  </a:lnTo>
                  <a:lnTo>
                    <a:pt x="2459" y="2263"/>
                  </a:lnTo>
                  <a:lnTo>
                    <a:pt x="2970" y="2312"/>
                  </a:lnTo>
                  <a:lnTo>
                    <a:pt x="3505" y="2336"/>
                  </a:lnTo>
                  <a:lnTo>
                    <a:pt x="4040" y="2336"/>
                  </a:lnTo>
                  <a:lnTo>
                    <a:pt x="5111" y="2288"/>
                  </a:lnTo>
                  <a:lnTo>
                    <a:pt x="6133" y="2239"/>
                  </a:lnTo>
                  <a:lnTo>
                    <a:pt x="7398" y="2215"/>
                  </a:lnTo>
                  <a:lnTo>
                    <a:pt x="9393" y="2190"/>
                  </a:lnTo>
                  <a:lnTo>
                    <a:pt x="11364" y="2166"/>
                  </a:lnTo>
                  <a:close/>
                  <a:moveTo>
                    <a:pt x="15890" y="16912"/>
                  </a:moveTo>
                  <a:lnTo>
                    <a:pt x="15890" y="16960"/>
                  </a:lnTo>
                  <a:lnTo>
                    <a:pt x="15890" y="17350"/>
                  </a:lnTo>
                  <a:lnTo>
                    <a:pt x="15768" y="17350"/>
                  </a:lnTo>
                  <a:lnTo>
                    <a:pt x="15671" y="17398"/>
                  </a:lnTo>
                  <a:lnTo>
                    <a:pt x="15452" y="17520"/>
                  </a:lnTo>
                  <a:lnTo>
                    <a:pt x="15209" y="17666"/>
                  </a:lnTo>
                  <a:lnTo>
                    <a:pt x="15136" y="17593"/>
                  </a:lnTo>
                  <a:lnTo>
                    <a:pt x="15087" y="17568"/>
                  </a:lnTo>
                  <a:lnTo>
                    <a:pt x="15014" y="17544"/>
                  </a:lnTo>
                  <a:lnTo>
                    <a:pt x="15014" y="17301"/>
                  </a:lnTo>
                  <a:lnTo>
                    <a:pt x="15233" y="17228"/>
                  </a:lnTo>
                  <a:lnTo>
                    <a:pt x="15452" y="17131"/>
                  </a:lnTo>
                  <a:lnTo>
                    <a:pt x="15890" y="16912"/>
                  </a:lnTo>
                  <a:close/>
                  <a:moveTo>
                    <a:pt x="8469" y="18663"/>
                  </a:moveTo>
                  <a:lnTo>
                    <a:pt x="8590" y="18712"/>
                  </a:lnTo>
                  <a:lnTo>
                    <a:pt x="8663" y="18809"/>
                  </a:lnTo>
                  <a:lnTo>
                    <a:pt x="8761" y="18980"/>
                  </a:lnTo>
                  <a:lnTo>
                    <a:pt x="8785" y="19077"/>
                  </a:lnTo>
                  <a:lnTo>
                    <a:pt x="8785" y="19199"/>
                  </a:lnTo>
                  <a:lnTo>
                    <a:pt x="8785" y="19320"/>
                  </a:lnTo>
                  <a:lnTo>
                    <a:pt x="8785" y="19442"/>
                  </a:lnTo>
                  <a:lnTo>
                    <a:pt x="8761" y="19539"/>
                  </a:lnTo>
                  <a:lnTo>
                    <a:pt x="8712" y="19661"/>
                  </a:lnTo>
                  <a:lnTo>
                    <a:pt x="8639" y="19758"/>
                  </a:lnTo>
                  <a:lnTo>
                    <a:pt x="8542" y="19831"/>
                  </a:lnTo>
                  <a:lnTo>
                    <a:pt x="8420" y="19904"/>
                  </a:lnTo>
                  <a:lnTo>
                    <a:pt x="8274" y="19929"/>
                  </a:lnTo>
                  <a:lnTo>
                    <a:pt x="8128" y="19929"/>
                  </a:lnTo>
                  <a:lnTo>
                    <a:pt x="8006" y="19880"/>
                  </a:lnTo>
                  <a:lnTo>
                    <a:pt x="7860" y="19831"/>
                  </a:lnTo>
                  <a:lnTo>
                    <a:pt x="7763" y="19734"/>
                  </a:lnTo>
                  <a:lnTo>
                    <a:pt x="7690" y="19612"/>
                  </a:lnTo>
                  <a:lnTo>
                    <a:pt x="7641" y="19491"/>
                  </a:lnTo>
                  <a:lnTo>
                    <a:pt x="7641" y="19345"/>
                  </a:lnTo>
                  <a:lnTo>
                    <a:pt x="7666" y="19174"/>
                  </a:lnTo>
                  <a:lnTo>
                    <a:pt x="7714" y="19053"/>
                  </a:lnTo>
                  <a:lnTo>
                    <a:pt x="7787" y="18907"/>
                  </a:lnTo>
                  <a:lnTo>
                    <a:pt x="7885" y="18809"/>
                  </a:lnTo>
                  <a:lnTo>
                    <a:pt x="7958" y="18736"/>
                  </a:lnTo>
                  <a:lnTo>
                    <a:pt x="8031" y="18761"/>
                  </a:lnTo>
                  <a:lnTo>
                    <a:pt x="8104" y="18736"/>
                  </a:lnTo>
                  <a:lnTo>
                    <a:pt x="8201" y="18712"/>
                  </a:lnTo>
                  <a:lnTo>
                    <a:pt x="8250" y="18712"/>
                  </a:lnTo>
                  <a:lnTo>
                    <a:pt x="8298" y="18688"/>
                  </a:lnTo>
                  <a:lnTo>
                    <a:pt x="8323" y="18663"/>
                  </a:lnTo>
                  <a:close/>
                  <a:moveTo>
                    <a:pt x="8347" y="18177"/>
                  </a:moveTo>
                  <a:lnTo>
                    <a:pt x="8152" y="18201"/>
                  </a:lnTo>
                  <a:lnTo>
                    <a:pt x="8055" y="18250"/>
                  </a:lnTo>
                  <a:lnTo>
                    <a:pt x="7982" y="18298"/>
                  </a:lnTo>
                  <a:lnTo>
                    <a:pt x="7885" y="18323"/>
                  </a:lnTo>
                  <a:lnTo>
                    <a:pt x="7763" y="18347"/>
                  </a:lnTo>
                  <a:lnTo>
                    <a:pt x="7666" y="18420"/>
                  </a:lnTo>
                  <a:lnTo>
                    <a:pt x="7568" y="18469"/>
                  </a:lnTo>
                  <a:lnTo>
                    <a:pt x="7471" y="18566"/>
                  </a:lnTo>
                  <a:lnTo>
                    <a:pt x="7398" y="18663"/>
                  </a:lnTo>
                  <a:lnTo>
                    <a:pt x="7349" y="18761"/>
                  </a:lnTo>
                  <a:lnTo>
                    <a:pt x="7276" y="18882"/>
                  </a:lnTo>
                  <a:lnTo>
                    <a:pt x="7228" y="19126"/>
                  </a:lnTo>
                  <a:lnTo>
                    <a:pt x="7179" y="19369"/>
                  </a:lnTo>
                  <a:lnTo>
                    <a:pt x="7179" y="19515"/>
                  </a:lnTo>
                  <a:lnTo>
                    <a:pt x="7203" y="19637"/>
                  </a:lnTo>
                  <a:lnTo>
                    <a:pt x="7252" y="19758"/>
                  </a:lnTo>
                  <a:lnTo>
                    <a:pt x="7301" y="19880"/>
                  </a:lnTo>
                  <a:lnTo>
                    <a:pt x="7349" y="19977"/>
                  </a:lnTo>
                  <a:lnTo>
                    <a:pt x="7447" y="20075"/>
                  </a:lnTo>
                  <a:lnTo>
                    <a:pt x="7520" y="20148"/>
                  </a:lnTo>
                  <a:lnTo>
                    <a:pt x="7641" y="20221"/>
                  </a:lnTo>
                  <a:lnTo>
                    <a:pt x="7739" y="20294"/>
                  </a:lnTo>
                  <a:lnTo>
                    <a:pt x="7860" y="20342"/>
                  </a:lnTo>
                  <a:lnTo>
                    <a:pt x="7982" y="20367"/>
                  </a:lnTo>
                  <a:lnTo>
                    <a:pt x="8104" y="20391"/>
                  </a:lnTo>
                  <a:lnTo>
                    <a:pt x="8225" y="20391"/>
                  </a:lnTo>
                  <a:lnTo>
                    <a:pt x="8371" y="20367"/>
                  </a:lnTo>
                  <a:lnTo>
                    <a:pt x="8493" y="20342"/>
                  </a:lnTo>
                  <a:lnTo>
                    <a:pt x="8615" y="20294"/>
                  </a:lnTo>
                  <a:lnTo>
                    <a:pt x="8809" y="20196"/>
                  </a:lnTo>
                  <a:lnTo>
                    <a:pt x="8955" y="20050"/>
                  </a:lnTo>
                  <a:lnTo>
                    <a:pt x="9053" y="19880"/>
                  </a:lnTo>
                  <a:lnTo>
                    <a:pt x="9150" y="19685"/>
                  </a:lnTo>
                  <a:lnTo>
                    <a:pt x="9199" y="19491"/>
                  </a:lnTo>
                  <a:lnTo>
                    <a:pt x="9199" y="19272"/>
                  </a:lnTo>
                  <a:lnTo>
                    <a:pt x="9199" y="19053"/>
                  </a:lnTo>
                  <a:lnTo>
                    <a:pt x="9174" y="18858"/>
                  </a:lnTo>
                  <a:lnTo>
                    <a:pt x="9101" y="18688"/>
                  </a:lnTo>
                  <a:lnTo>
                    <a:pt x="9004" y="18517"/>
                  </a:lnTo>
                  <a:lnTo>
                    <a:pt x="8882" y="18371"/>
                  </a:lnTo>
                  <a:lnTo>
                    <a:pt x="8712" y="18250"/>
                  </a:lnTo>
                  <a:lnTo>
                    <a:pt x="8542" y="18201"/>
                  </a:lnTo>
                  <a:lnTo>
                    <a:pt x="8347" y="18177"/>
                  </a:lnTo>
                  <a:close/>
                  <a:moveTo>
                    <a:pt x="2532" y="463"/>
                  </a:moveTo>
                  <a:lnTo>
                    <a:pt x="3018" y="487"/>
                  </a:lnTo>
                  <a:lnTo>
                    <a:pt x="3943" y="536"/>
                  </a:lnTo>
                  <a:lnTo>
                    <a:pt x="4843" y="560"/>
                  </a:lnTo>
                  <a:lnTo>
                    <a:pt x="8298" y="585"/>
                  </a:lnTo>
                  <a:lnTo>
                    <a:pt x="11729" y="585"/>
                  </a:lnTo>
                  <a:lnTo>
                    <a:pt x="13554" y="560"/>
                  </a:lnTo>
                  <a:lnTo>
                    <a:pt x="13530" y="585"/>
                  </a:lnTo>
                  <a:lnTo>
                    <a:pt x="13530" y="633"/>
                  </a:lnTo>
                  <a:lnTo>
                    <a:pt x="13505" y="658"/>
                  </a:lnTo>
                  <a:lnTo>
                    <a:pt x="13530" y="682"/>
                  </a:lnTo>
                  <a:lnTo>
                    <a:pt x="13554" y="706"/>
                  </a:lnTo>
                  <a:lnTo>
                    <a:pt x="13627" y="731"/>
                  </a:lnTo>
                  <a:lnTo>
                    <a:pt x="13724" y="731"/>
                  </a:lnTo>
                  <a:lnTo>
                    <a:pt x="13846" y="706"/>
                  </a:lnTo>
                  <a:lnTo>
                    <a:pt x="14065" y="633"/>
                  </a:lnTo>
                  <a:lnTo>
                    <a:pt x="14260" y="560"/>
                  </a:lnTo>
                  <a:lnTo>
                    <a:pt x="14892" y="609"/>
                  </a:lnTo>
                  <a:lnTo>
                    <a:pt x="14917" y="609"/>
                  </a:lnTo>
                  <a:lnTo>
                    <a:pt x="15063" y="658"/>
                  </a:lnTo>
                  <a:lnTo>
                    <a:pt x="14965" y="682"/>
                  </a:lnTo>
                  <a:lnTo>
                    <a:pt x="14844" y="731"/>
                  </a:lnTo>
                  <a:lnTo>
                    <a:pt x="14625" y="852"/>
                  </a:lnTo>
                  <a:lnTo>
                    <a:pt x="14260" y="1096"/>
                  </a:lnTo>
                  <a:lnTo>
                    <a:pt x="13749" y="1387"/>
                  </a:lnTo>
                  <a:lnTo>
                    <a:pt x="13505" y="1558"/>
                  </a:lnTo>
                  <a:lnTo>
                    <a:pt x="13286" y="1728"/>
                  </a:lnTo>
                  <a:lnTo>
                    <a:pt x="12824" y="1704"/>
                  </a:lnTo>
                  <a:lnTo>
                    <a:pt x="9564" y="1704"/>
                  </a:lnTo>
                  <a:lnTo>
                    <a:pt x="7593" y="1728"/>
                  </a:lnTo>
                  <a:lnTo>
                    <a:pt x="6327" y="1777"/>
                  </a:lnTo>
                  <a:lnTo>
                    <a:pt x="5135" y="1825"/>
                  </a:lnTo>
                  <a:lnTo>
                    <a:pt x="3943" y="1850"/>
                  </a:lnTo>
                  <a:lnTo>
                    <a:pt x="3359" y="1850"/>
                  </a:lnTo>
                  <a:lnTo>
                    <a:pt x="2751" y="1825"/>
                  </a:lnTo>
                  <a:lnTo>
                    <a:pt x="2167" y="1777"/>
                  </a:lnTo>
                  <a:lnTo>
                    <a:pt x="1583" y="1728"/>
                  </a:lnTo>
                  <a:lnTo>
                    <a:pt x="1510" y="1728"/>
                  </a:lnTo>
                  <a:lnTo>
                    <a:pt x="1437" y="1752"/>
                  </a:lnTo>
                  <a:lnTo>
                    <a:pt x="1412" y="1825"/>
                  </a:lnTo>
                  <a:lnTo>
                    <a:pt x="1388" y="1898"/>
                  </a:lnTo>
                  <a:lnTo>
                    <a:pt x="1388" y="1971"/>
                  </a:lnTo>
                  <a:lnTo>
                    <a:pt x="1412" y="2020"/>
                  </a:lnTo>
                  <a:lnTo>
                    <a:pt x="1461" y="2093"/>
                  </a:lnTo>
                  <a:lnTo>
                    <a:pt x="1534" y="2117"/>
                  </a:lnTo>
                  <a:lnTo>
                    <a:pt x="1534" y="2385"/>
                  </a:lnTo>
                  <a:lnTo>
                    <a:pt x="1558" y="2823"/>
                  </a:lnTo>
                  <a:lnTo>
                    <a:pt x="1534" y="4015"/>
                  </a:lnTo>
                  <a:lnTo>
                    <a:pt x="1510" y="5281"/>
                  </a:lnTo>
                  <a:lnTo>
                    <a:pt x="1485" y="6108"/>
                  </a:lnTo>
                  <a:lnTo>
                    <a:pt x="1461" y="6668"/>
                  </a:lnTo>
                  <a:lnTo>
                    <a:pt x="1437" y="7227"/>
                  </a:lnTo>
                  <a:lnTo>
                    <a:pt x="1461" y="8371"/>
                  </a:lnTo>
                  <a:lnTo>
                    <a:pt x="1510" y="9490"/>
                  </a:lnTo>
                  <a:lnTo>
                    <a:pt x="1510" y="10634"/>
                  </a:lnTo>
                  <a:lnTo>
                    <a:pt x="1485" y="13481"/>
                  </a:lnTo>
                  <a:lnTo>
                    <a:pt x="1461" y="14965"/>
                  </a:lnTo>
                  <a:lnTo>
                    <a:pt x="1412" y="16303"/>
                  </a:lnTo>
                  <a:lnTo>
                    <a:pt x="1339" y="16960"/>
                  </a:lnTo>
                  <a:lnTo>
                    <a:pt x="1339" y="17131"/>
                  </a:lnTo>
                  <a:lnTo>
                    <a:pt x="1364" y="17301"/>
                  </a:lnTo>
                  <a:lnTo>
                    <a:pt x="1388" y="17447"/>
                  </a:lnTo>
                  <a:lnTo>
                    <a:pt x="1437" y="17568"/>
                  </a:lnTo>
                  <a:lnTo>
                    <a:pt x="1485" y="17641"/>
                  </a:lnTo>
                  <a:lnTo>
                    <a:pt x="1437" y="17739"/>
                  </a:lnTo>
                  <a:lnTo>
                    <a:pt x="1437" y="17836"/>
                  </a:lnTo>
                  <a:lnTo>
                    <a:pt x="1485" y="17933"/>
                  </a:lnTo>
                  <a:lnTo>
                    <a:pt x="1510" y="17958"/>
                  </a:lnTo>
                  <a:lnTo>
                    <a:pt x="1583" y="17982"/>
                  </a:lnTo>
                  <a:lnTo>
                    <a:pt x="1875" y="18006"/>
                  </a:lnTo>
                  <a:lnTo>
                    <a:pt x="2167" y="18031"/>
                  </a:lnTo>
                  <a:lnTo>
                    <a:pt x="2799" y="18055"/>
                  </a:lnTo>
                  <a:lnTo>
                    <a:pt x="4016" y="18006"/>
                  </a:lnTo>
                  <a:lnTo>
                    <a:pt x="7252" y="18031"/>
                  </a:lnTo>
                  <a:lnTo>
                    <a:pt x="9247" y="18055"/>
                  </a:lnTo>
                  <a:lnTo>
                    <a:pt x="10488" y="18079"/>
                  </a:lnTo>
                  <a:lnTo>
                    <a:pt x="11145" y="18104"/>
                  </a:lnTo>
                  <a:lnTo>
                    <a:pt x="11778" y="18104"/>
                  </a:lnTo>
                  <a:lnTo>
                    <a:pt x="13043" y="18055"/>
                  </a:lnTo>
                  <a:lnTo>
                    <a:pt x="13481" y="18055"/>
                  </a:lnTo>
                  <a:lnTo>
                    <a:pt x="13919" y="18079"/>
                  </a:lnTo>
                  <a:lnTo>
                    <a:pt x="14333" y="18104"/>
                  </a:lnTo>
                  <a:lnTo>
                    <a:pt x="14771" y="18079"/>
                  </a:lnTo>
                  <a:lnTo>
                    <a:pt x="14819" y="18079"/>
                  </a:lnTo>
                  <a:lnTo>
                    <a:pt x="14844" y="18055"/>
                  </a:lnTo>
                  <a:lnTo>
                    <a:pt x="15063" y="18031"/>
                  </a:lnTo>
                  <a:lnTo>
                    <a:pt x="15136" y="18006"/>
                  </a:lnTo>
                  <a:lnTo>
                    <a:pt x="15184" y="17958"/>
                  </a:lnTo>
                  <a:lnTo>
                    <a:pt x="15209" y="17909"/>
                  </a:lnTo>
                  <a:lnTo>
                    <a:pt x="15233" y="17860"/>
                  </a:lnTo>
                  <a:lnTo>
                    <a:pt x="15598" y="17690"/>
                  </a:lnTo>
                  <a:lnTo>
                    <a:pt x="15744" y="17617"/>
                  </a:lnTo>
                  <a:lnTo>
                    <a:pt x="15890" y="17520"/>
                  </a:lnTo>
                  <a:lnTo>
                    <a:pt x="15890" y="17909"/>
                  </a:lnTo>
                  <a:lnTo>
                    <a:pt x="15744" y="18006"/>
                  </a:lnTo>
                  <a:lnTo>
                    <a:pt x="15598" y="18104"/>
                  </a:lnTo>
                  <a:lnTo>
                    <a:pt x="15257" y="18250"/>
                  </a:lnTo>
                  <a:lnTo>
                    <a:pt x="14917" y="18371"/>
                  </a:lnTo>
                  <a:lnTo>
                    <a:pt x="14235" y="18566"/>
                  </a:lnTo>
                  <a:lnTo>
                    <a:pt x="13919" y="18688"/>
                  </a:lnTo>
                  <a:lnTo>
                    <a:pt x="13773" y="18761"/>
                  </a:lnTo>
                  <a:lnTo>
                    <a:pt x="13627" y="18858"/>
                  </a:lnTo>
                  <a:lnTo>
                    <a:pt x="13578" y="18931"/>
                  </a:lnTo>
                  <a:lnTo>
                    <a:pt x="13578" y="18980"/>
                  </a:lnTo>
                  <a:lnTo>
                    <a:pt x="13603" y="19053"/>
                  </a:lnTo>
                  <a:lnTo>
                    <a:pt x="13676" y="19053"/>
                  </a:lnTo>
                  <a:lnTo>
                    <a:pt x="14016" y="19028"/>
                  </a:lnTo>
                  <a:lnTo>
                    <a:pt x="14357" y="18980"/>
                  </a:lnTo>
                  <a:lnTo>
                    <a:pt x="15038" y="18785"/>
                  </a:lnTo>
                  <a:lnTo>
                    <a:pt x="15476" y="18663"/>
                  </a:lnTo>
                  <a:lnTo>
                    <a:pt x="15695" y="18566"/>
                  </a:lnTo>
                  <a:lnTo>
                    <a:pt x="15890" y="18469"/>
                  </a:lnTo>
                  <a:lnTo>
                    <a:pt x="15890" y="18785"/>
                  </a:lnTo>
                  <a:lnTo>
                    <a:pt x="15622" y="18858"/>
                  </a:lnTo>
                  <a:lnTo>
                    <a:pt x="15355" y="18931"/>
                  </a:lnTo>
                  <a:lnTo>
                    <a:pt x="14844" y="19101"/>
                  </a:lnTo>
                  <a:lnTo>
                    <a:pt x="14527" y="19223"/>
                  </a:lnTo>
                  <a:lnTo>
                    <a:pt x="14235" y="19320"/>
                  </a:lnTo>
                  <a:lnTo>
                    <a:pt x="13943" y="19466"/>
                  </a:lnTo>
                  <a:lnTo>
                    <a:pt x="13676" y="19637"/>
                  </a:lnTo>
                  <a:lnTo>
                    <a:pt x="13676" y="19685"/>
                  </a:lnTo>
                  <a:lnTo>
                    <a:pt x="13676" y="19710"/>
                  </a:lnTo>
                  <a:lnTo>
                    <a:pt x="13700" y="19734"/>
                  </a:lnTo>
                  <a:lnTo>
                    <a:pt x="13724" y="19734"/>
                  </a:lnTo>
                  <a:lnTo>
                    <a:pt x="14041" y="19685"/>
                  </a:lnTo>
                  <a:lnTo>
                    <a:pt x="14333" y="19612"/>
                  </a:lnTo>
                  <a:lnTo>
                    <a:pt x="14917" y="19442"/>
                  </a:lnTo>
                  <a:lnTo>
                    <a:pt x="15403" y="19320"/>
                  </a:lnTo>
                  <a:lnTo>
                    <a:pt x="15671" y="19247"/>
                  </a:lnTo>
                  <a:lnTo>
                    <a:pt x="15914" y="19150"/>
                  </a:lnTo>
                  <a:lnTo>
                    <a:pt x="15914" y="19466"/>
                  </a:lnTo>
                  <a:lnTo>
                    <a:pt x="15647" y="19515"/>
                  </a:lnTo>
                  <a:lnTo>
                    <a:pt x="15379" y="19612"/>
                  </a:lnTo>
                  <a:lnTo>
                    <a:pt x="14892" y="19831"/>
                  </a:lnTo>
                  <a:lnTo>
                    <a:pt x="14381" y="20050"/>
                  </a:lnTo>
                  <a:lnTo>
                    <a:pt x="13895" y="20294"/>
                  </a:lnTo>
                  <a:lnTo>
                    <a:pt x="13895" y="20318"/>
                  </a:lnTo>
                  <a:lnTo>
                    <a:pt x="13919" y="20342"/>
                  </a:lnTo>
                  <a:lnTo>
                    <a:pt x="14162" y="20342"/>
                  </a:lnTo>
                  <a:lnTo>
                    <a:pt x="14430" y="20294"/>
                  </a:lnTo>
                  <a:lnTo>
                    <a:pt x="14673" y="20245"/>
                  </a:lnTo>
                  <a:lnTo>
                    <a:pt x="14941" y="20172"/>
                  </a:lnTo>
                  <a:lnTo>
                    <a:pt x="15428" y="20026"/>
                  </a:lnTo>
                  <a:lnTo>
                    <a:pt x="15914" y="19831"/>
                  </a:lnTo>
                  <a:lnTo>
                    <a:pt x="15914" y="19856"/>
                  </a:lnTo>
                  <a:lnTo>
                    <a:pt x="15817" y="20050"/>
                  </a:lnTo>
                  <a:lnTo>
                    <a:pt x="15720" y="20196"/>
                  </a:lnTo>
                  <a:lnTo>
                    <a:pt x="15598" y="20294"/>
                  </a:lnTo>
                  <a:lnTo>
                    <a:pt x="15452" y="20391"/>
                  </a:lnTo>
                  <a:lnTo>
                    <a:pt x="15282" y="20440"/>
                  </a:lnTo>
                  <a:lnTo>
                    <a:pt x="15111" y="20488"/>
                  </a:lnTo>
                  <a:lnTo>
                    <a:pt x="14746" y="20537"/>
                  </a:lnTo>
                  <a:lnTo>
                    <a:pt x="14381" y="20561"/>
                  </a:lnTo>
                  <a:lnTo>
                    <a:pt x="13992" y="20561"/>
                  </a:lnTo>
                  <a:lnTo>
                    <a:pt x="13213" y="20513"/>
                  </a:lnTo>
                  <a:lnTo>
                    <a:pt x="12410" y="20513"/>
                  </a:lnTo>
                  <a:lnTo>
                    <a:pt x="11632" y="20537"/>
                  </a:lnTo>
                  <a:lnTo>
                    <a:pt x="8006" y="20561"/>
                  </a:lnTo>
                  <a:lnTo>
                    <a:pt x="4405" y="20561"/>
                  </a:lnTo>
                  <a:lnTo>
                    <a:pt x="2848" y="20513"/>
                  </a:lnTo>
                  <a:lnTo>
                    <a:pt x="1753" y="20513"/>
                  </a:lnTo>
                  <a:lnTo>
                    <a:pt x="1631" y="20464"/>
                  </a:lnTo>
                  <a:lnTo>
                    <a:pt x="1339" y="20342"/>
                  </a:lnTo>
                  <a:lnTo>
                    <a:pt x="1169" y="20269"/>
                  </a:lnTo>
                  <a:lnTo>
                    <a:pt x="1023" y="20172"/>
                  </a:lnTo>
                  <a:lnTo>
                    <a:pt x="877" y="20050"/>
                  </a:lnTo>
                  <a:lnTo>
                    <a:pt x="780" y="19929"/>
                  </a:lnTo>
                  <a:lnTo>
                    <a:pt x="707" y="19807"/>
                  </a:lnTo>
                  <a:lnTo>
                    <a:pt x="658" y="19661"/>
                  </a:lnTo>
                  <a:lnTo>
                    <a:pt x="609" y="19393"/>
                  </a:lnTo>
                  <a:lnTo>
                    <a:pt x="561" y="19101"/>
                  </a:lnTo>
                  <a:lnTo>
                    <a:pt x="561" y="18834"/>
                  </a:lnTo>
                  <a:lnTo>
                    <a:pt x="536" y="17131"/>
                  </a:lnTo>
                  <a:lnTo>
                    <a:pt x="561" y="15427"/>
                  </a:lnTo>
                  <a:lnTo>
                    <a:pt x="536" y="13091"/>
                  </a:lnTo>
                  <a:lnTo>
                    <a:pt x="488" y="9247"/>
                  </a:lnTo>
                  <a:lnTo>
                    <a:pt x="463" y="5402"/>
                  </a:lnTo>
                  <a:lnTo>
                    <a:pt x="463" y="3967"/>
                  </a:lnTo>
                  <a:lnTo>
                    <a:pt x="488" y="3139"/>
                  </a:lnTo>
                  <a:lnTo>
                    <a:pt x="512" y="2653"/>
                  </a:lnTo>
                  <a:lnTo>
                    <a:pt x="585" y="2142"/>
                  </a:lnTo>
                  <a:lnTo>
                    <a:pt x="682" y="1655"/>
                  </a:lnTo>
                  <a:lnTo>
                    <a:pt x="828" y="1168"/>
                  </a:lnTo>
                  <a:lnTo>
                    <a:pt x="901" y="1023"/>
                  </a:lnTo>
                  <a:lnTo>
                    <a:pt x="1023" y="852"/>
                  </a:lnTo>
                  <a:lnTo>
                    <a:pt x="1218" y="731"/>
                  </a:lnTo>
                  <a:lnTo>
                    <a:pt x="1461" y="609"/>
                  </a:lnTo>
                  <a:lnTo>
                    <a:pt x="1753" y="536"/>
                  </a:lnTo>
                  <a:lnTo>
                    <a:pt x="2118" y="487"/>
                  </a:lnTo>
                  <a:lnTo>
                    <a:pt x="2532" y="463"/>
                  </a:lnTo>
                  <a:close/>
                  <a:moveTo>
                    <a:pt x="2483" y="1"/>
                  </a:moveTo>
                  <a:lnTo>
                    <a:pt x="2021" y="25"/>
                  </a:lnTo>
                  <a:lnTo>
                    <a:pt x="1631" y="98"/>
                  </a:lnTo>
                  <a:lnTo>
                    <a:pt x="1315" y="171"/>
                  </a:lnTo>
                  <a:lnTo>
                    <a:pt x="1023" y="317"/>
                  </a:lnTo>
                  <a:lnTo>
                    <a:pt x="804" y="463"/>
                  </a:lnTo>
                  <a:lnTo>
                    <a:pt x="609" y="633"/>
                  </a:lnTo>
                  <a:lnTo>
                    <a:pt x="463" y="828"/>
                  </a:lnTo>
                  <a:lnTo>
                    <a:pt x="366" y="1023"/>
                  </a:lnTo>
                  <a:lnTo>
                    <a:pt x="269" y="1241"/>
                  </a:lnTo>
                  <a:lnTo>
                    <a:pt x="220" y="1436"/>
                  </a:lnTo>
                  <a:lnTo>
                    <a:pt x="196" y="1655"/>
                  </a:lnTo>
                  <a:lnTo>
                    <a:pt x="147" y="2020"/>
                  </a:lnTo>
                  <a:lnTo>
                    <a:pt x="123" y="2312"/>
                  </a:lnTo>
                  <a:lnTo>
                    <a:pt x="74" y="2823"/>
                  </a:lnTo>
                  <a:lnTo>
                    <a:pt x="25" y="3334"/>
                  </a:lnTo>
                  <a:lnTo>
                    <a:pt x="1" y="4356"/>
                  </a:lnTo>
                  <a:lnTo>
                    <a:pt x="1" y="5354"/>
                  </a:lnTo>
                  <a:lnTo>
                    <a:pt x="25" y="6376"/>
                  </a:lnTo>
                  <a:lnTo>
                    <a:pt x="50" y="7544"/>
                  </a:lnTo>
                  <a:lnTo>
                    <a:pt x="25" y="8736"/>
                  </a:lnTo>
                  <a:lnTo>
                    <a:pt x="1" y="11072"/>
                  </a:lnTo>
                  <a:lnTo>
                    <a:pt x="1" y="12264"/>
                  </a:lnTo>
                  <a:lnTo>
                    <a:pt x="50" y="13432"/>
                  </a:lnTo>
                  <a:lnTo>
                    <a:pt x="74" y="14624"/>
                  </a:lnTo>
                  <a:lnTo>
                    <a:pt x="98" y="15817"/>
                  </a:lnTo>
                  <a:lnTo>
                    <a:pt x="74" y="16693"/>
                  </a:lnTo>
                  <a:lnTo>
                    <a:pt x="98" y="17568"/>
                  </a:lnTo>
                  <a:lnTo>
                    <a:pt x="123" y="18444"/>
                  </a:lnTo>
                  <a:lnTo>
                    <a:pt x="171" y="19345"/>
                  </a:lnTo>
                  <a:lnTo>
                    <a:pt x="196" y="19612"/>
                  </a:lnTo>
                  <a:lnTo>
                    <a:pt x="244" y="19880"/>
                  </a:lnTo>
                  <a:lnTo>
                    <a:pt x="342" y="20123"/>
                  </a:lnTo>
                  <a:lnTo>
                    <a:pt x="463" y="20367"/>
                  </a:lnTo>
                  <a:lnTo>
                    <a:pt x="609" y="20561"/>
                  </a:lnTo>
                  <a:lnTo>
                    <a:pt x="804" y="20732"/>
                  </a:lnTo>
                  <a:lnTo>
                    <a:pt x="926" y="20805"/>
                  </a:lnTo>
                  <a:lnTo>
                    <a:pt x="1047" y="20853"/>
                  </a:lnTo>
                  <a:lnTo>
                    <a:pt x="1169" y="20902"/>
                  </a:lnTo>
                  <a:lnTo>
                    <a:pt x="1315" y="20926"/>
                  </a:lnTo>
                  <a:lnTo>
                    <a:pt x="2970" y="20951"/>
                  </a:lnTo>
                  <a:lnTo>
                    <a:pt x="4162" y="20975"/>
                  </a:lnTo>
                  <a:lnTo>
                    <a:pt x="4965" y="20999"/>
                  </a:lnTo>
                  <a:lnTo>
                    <a:pt x="5622" y="21024"/>
                  </a:lnTo>
                  <a:lnTo>
                    <a:pt x="11145" y="21024"/>
                  </a:lnTo>
                  <a:lnTo>
                    <a:pt x="12727" y="20999"/>
                  </a:lnTo>
                  <a:lnTo>
                    <a:pt x="13092" y="20999"/>
                  </a:lnTo>
                  <a:lnTo>
                    <a:pt x="13481" y="21024"/>
                  </a:lnTo>
                  <a:lnTo>
                    <a:pt x="14260" y="21072"/>
                  </a:lnTo>
                  <a:lnTo>
                    <a:pt x="14649" y="21072"/>
                  </a:lnTo>
                  <a:lnTo>
                    <a:pt x="15014" y="21048"/>
                  </a:lnTo>
                  <a:lnTo>
                    <a:pt x="15209" y="20999"/>
                  </a:lnTo>
                  <a:lnTo>
                    <a:pt x="15379" y="20951"/>
                  </a:lnTo>
                  <a:lnTo>
                    <a:pt x="15574" y="20902"/>
                  </a:lnTo>
                  <a:lnTo>
                    <a:pt x="15744" y="20805"/>
                  </a:lnTo>
                  <a:lnTo>
                    <a:pt x="15890" y="20683"/>
                  </a:lnTo>
                  <a:lnTo>
                    <a:pt x="16036" y="20513"/>
                  </a:lnTo>
                  <a:lnTo>
                    <a:pt x="16158" y="20318"/>
                  </a:lnTo>
                  <a:lnTo>
                    <a:pt x="16255" y="20075"/>
                  </a:lnTo>
                  <a:lnTo>
                    <a:pt x="16328" y="19807"/>
                  </a:lnTo>
                  <a:lnTo>
                    <a:pt x="16377" y="19515"/>
                  </a:lnTo>
                  <a:lnTo>
                    <a:pt x="16425" y="19223"/>
                  </a:lnTo>
                  <a:lnTo>
                    <a:pt x="16450" y="18907"/>
                  </a:lnTo>
                  <a:lnTo>
                    <a:pt x="16474" y="18298"/>
                  </a:lnTo>
                  <a:lnTo>
                    <a:pt x="16450" y="17739"/>
                  </a:lnTo>
                  <a:lnTo>
                    <a:pt x="16425" y="16960"/>
                  </a:lnTo>
                  <a:lnTo>
                    <a:pt x="16425" y="15573"/>
                  </a:lnTo>
                  <a:lnTo>
                    <a:pt x="16377" y="14186"/>
                  </a:lnTo>
                  <a:lnTo>
                    <a:pt x="16352" y="13286"/>
                  </a:lnTo>
                  <a:lnTo>
                    <a:pt x="16352" y="12118"/>
                  </a:lnTo>
                  <a:lnTo>
                    <a:pt x="16328" y="9441"/>
                  </a:lnTo>
                  <a:lnTo>
                    <a:pt x="16328" y="6960"/>
                  </a:lnTo>
                  <a:lnTo>
                    <a:pt x="16328" y="5500"/>
                  </a:lnTo>
                  <a:lnTo>
                    <a:pt x="16328" y="4794"/>
                  </a:lnTo>
                  <a:lnTo>
                    <a:pt x="16352" y="4113"/>
                  </a:lnTo>
                  <a:lnTo>
                    <a:pt x="16401" y="3431"/>
                  </a:lnTo>
                  <a:lnTo>
                    <a:pt x="16450" y="2726"/>
                  </a:lnTo>
                  <a:lnTo>
                    <a:pt x="16450" y="2336"/>
                  </a:lnTo>
                  <a:lnTo>
                    <a:pt x="16401" y="1898"/>
                  </a:lnTo>
                  <a:lnTo>
                    <a:pt x="16328" y="1509"/>
                  </a:lnTo>
                  <a:lnTo>
                    <a:pt x="16279" y="1314"/>
                  </a:lnTo>
                  <a:lnTo>
                    <a:pt x="16206" y="1120"/>
                  </a:lnTo>
                  <a:lnTo>
                    <a:pt x="16133" y="950"/>
                  </a:lnTo>
                  <a:lnTo>
                    <a:pt x="16036" y="779"/>
                  </a:lnTo>
                  <a:lnTo>
                    <a:pt x="15914" y="633"/>
                  </a:lnTo>
                  <a:lnTo>
                    <a:pt x="15768" y="512"/>
                  </a:lnTo>
                  <a:lnTo>
                    <a:pt x="15622" y="414"/>
                  </a:lnTo>
                  <a:lnTo>
                    <a:pt x="15452" y="317"/>
                  </a:lnTo>
                  <a:lnTo>
                    <a:pt x="15257" y="268"/>
                  </a:lnTo>
                  <a:lnTo>
                    <a:pt x="15038" y="220"/>
                  </a:lnTo>
                  <a:lnTo>
                    <a:pt x="14965" y="171"/>
                  </a:lnTo>
                  <a:lnTo>
                    <a:pt x="14892" y="147"/>
                  </a:lnTo>
                  <a:lnTo>
                    <a:pt x="14527" y="122"/>
                  </a:lnTo>
                  <a:lnTo>
                    <a:pt x="14138" y="98"/>
                  </a:lnTo>
                  <a:lnTo>
                    <a:pt x="13408" y="98"/>
                  </a:lnTo>
                  <a:lnTo>
                    <a:pt x="11924" y="122"/>
                  </a:lnTo>
                  <a:lnTo>
                    <a:pt x="8396" y="122"/>
                  </a:lnTo>
                  <a:lnTo>
                    <a:pt x="4843" y="98"/>
                  </a:lnTo>
                  <a:lnTo>
                    <a:pt x="3943" y="74"/>
                  </a:lnTo>
                  <a:lnTo>
                    <a:pt x="3018" y="2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;p37">
              <a:extLst>
                <a:ext uri="{FF2B5EF4-FFF2-40B4-BE49-F238E27FC236}">
                  <a16:creationId xmlns:a16="http://schemas.microsoft.com/office/drawing/2014/main" id="{3E3DD957-3730-43EE-BAE8-B34962499843}"/>
                </a:ext>
              </a:extLst>
            </p:cNvPr>
            <p:cNvSpPr/>
            <p:nvPr/>
          </p:nvSpPr>
          <p:spPr>
            <a:xfrm rot="5400000">
              <a:off x="3212363" y="2311400"/>
              <a:ext cx="197746" cy="460550"/>
            </a:xfrm>
            <a:custGeom>
              <a:avLst/>
              <a:gdLst/>
              <a:ahLst/>
              <a:cxnLst/>
              <a:rect l="l" t="t" r="r" b="b"/>
              <a:pathLst>
                <a:path w="16474" h="21073" extrusionOk="0">
                  <a:moveTo>
                    <a:pt x="15330" y="779"/>
                  </a:moveTo>
                  <a:lnTo>
                    <a:pt x="15525" y="950"/>
                  </a:lnTo>
                  <a:lnTo>
                    <a:pt x="15671" y="1120"/>
                  </a:lnTo>
                  <a:lnTo>
                    <a:pt x="15428" y="1266"/>
                  </a:lnTo>
                  <a:lnTo>
                    <a:pt x="15209" y="1387"/>
                  </a:lnTo>
                  <a:lnTo>
                    <a:pt x="14917" y="1582"/>
                  </a:lnTo>
                  <a:lnTo>
                    <a:pt x="14625" y="1777"/>
                  </a:lnTo>
                  <a:lnTo>
                    <a:pt x="14187" y="1777"/>
                  </a:lnTo>
                  <a:lnTo>
                    <a:pt x="13773" y="1752"/>
                  </a:lnTo>
                  <a:lnTo>
                    <a:pt x="14235" y="1460"/>
                  </a:lnTo>
                  <a:lnTo>
                    <a:pt x="14819" y="1120"/>
                  </a:lnTo>
                  <a:lnTo>
                    <a:pt x="15038" y="1023"/>
                  </a:lnTo>
                  <a:lnTo>
                    <a:pt x="15160" y="974"/>
                  </a:lnTo>
                  <a:lnTo>
                    <a:pt x="15257" y="925"/>
                  </a:lnTo>
                  <a:lnTo>
                    <a:pt x="15330" y="852"/>
                  </a:lnTo>
                  <a:lnTo>
                    <a:pt x="15330" y="779"/>
                  </a:lnTo>
                  <a:close/>
                  <a:moveTo>
                    <a:pt x="15817" y="1485"/>
                  </a:moveTo>
                  <a:lnTo>
                    <a:pt x="15890" y="1679"/>
                  </a:lnTo>
                  <a:lnTo>
                    <a:pt x="15914" y="1898"/>
                  </a:lnTo>
                  <a:lnTo>
                    <a:pt x="15744" y="1971"/>
                  </a:lnTo>
                  <a:lnTo>
                    <a:pt x="15574" y="2044"/>
                  </a:lnTo>
                  <a:lnTo>
                    <a:pt x="15257" y="2215"/>
                  </a:lnTo>
                  <a:lnTo>
                    <a:pt x="15111" y="2312"/>
                  </a:lnTo>
                  <a:lnTo>
                    <a:pt x="14941" y="2409"/>
                  </a:lnTo>
                  <a:lnTo>
                    <a:pt x="14941" y="2409"/>
                  </a:lnTo>
                  <a:lnTo>
                    <a:pt x="14965" y="2117"/>
                  </a:lnTo>
                  <a:lnTo>
                    <a:pt x="14990" y="1996"/>
                  </a:lnTo>
                  <a:lnTo>
                    <a:pt x="14990" y="1898"/>
                  </a:lnTo>
                  <a:lnTo>
                    <a:pt x="15209" y="1777"/>
                  </a:lnTo>
                  <a:lnTo>
                    <a:pt x="15525" y="1631"/>
                  </a:lnTo>
                  <a:lnTo>
                    <a:pt x="15817" y="1485"/>
                  </a:lnTo>
                  <a:close/>
                  <a:moveTo>
                    <a:pt x="15963" y="2239"/>
                  </a:moveTo>
                  <a:lnTo>
                    <a:pt x="15963" y="2774"/>
                  </a:lnTo>
                  <a:lnTo>
                    <a:pt x="15914" y="2799"/>
                  </a:lnTo>
                  <a:lnTo>
                    <a:pt x="15695" y="2896"/>
                  </a:lnTo>
                  <a:lnTo>
                    <a:pt x="15476" y="2993"/>
                  </a:lnTo>
                  <a:lnTo>
                    <a:pt x="14917" y="3285"/>
                  </a:lnTo>
                  <a:lnTo>
                    <a:pt x="14941" y="2774"/>
                  </a:lnTo>
                  <a:lnTo>
                    <a:pt x="15233" y="2604"/>
                  </a:lnTo>
                  <a:lnTo>
                    <a:pt x="15525" y="2409"/>
                  </a:lnTo>
                  <a:lnTo>
                    <a:pt x="15744" y="2312"/>
                  </a:lnTo>
                  <a:lnTo>
                    <a:pt x="15963" y="2239"/>
                  </a:lnTo>
                  <a:close/>
                  <a:moveTo>
                    <a:pt x="15939" y="3115"/>
                  </a:moveTo>
                  <a:lnTo>
                    <a:pt x="15914" y="3577"/>
                  </a:lnTo>
                  <a:lnTo>
                    <a:pt x="15647" y="3699"/>
                  </a:lnTo>
                  <a:lnTo>
                    <a:pt x="15403" y="3821"/>
                  </a:lnTo>
                  <a:lnTo>
                    <a:pt x="14917" y="4113"/>
                  </a:lnTo>
                  <a:lnTo>
                    <a:pt x="14917" y="3553"/>
                  </a:lnTo>
                  <a:lnTo>
                    <a:pt x="15087" y="3504"/>
                  </a:lnTo>
                  <a:lnTo>
                    <a:pt x="15233" y="3431"/>
                  </a:lnTo>
                  <a:lnTo>
                    <a:pt x="15549" y="3285"/>
                  </a:lnTo>
                  <a:lnTo>
                    <a:pt x="15744" y="3212"/>
                  </a:lnTo>
                  <a:lnTo>
                    <a:pt x="15939" y="3115"/>
                  </a:lnTo>
                  <a:close/>
                  <a:moveTo>
                    <a:pt x="15866" y="3942"/>
                  </a:moveTo>
                  <a:lnTo>
                    <a:pt x="15841" y="4429"/>
                  </a:lnTo>
                  <a:lnTo>
                    <a:pt x="15574" y="4575"/>
                  </a:lnTo>
                  <a:lnTo>
                    <a:pt x="15330" y="4697"/>
                  </a:lnTo>
                  <a:lnTo>
                    <a:pt x="15136" y="4818"/>
                  </a:lnTo>
                  <a:lnTo>
                    <a:pt x="14965" y="4964"/>
                  </a:lnTo>
                  <a:lnTo>
                    <a:pt x="14892" y="5013"/>
                  </a:lnTo>
                  <a:lnTo>
                    <a:pt x="14917" y="4405"/>
                  </a:lnTo>
                  <a:lnTo>
                    <a:pt x="15160" y="4307"/>
                  </a:lnTo>
                  <a:lnTo>
                    <a:pt x="15403" y="4186"/>
                  </a:lnTo>
                  <a:lnTo>
                    <a:pt x="15647" y="4064"/>
                  </a:lnTo>
                  <a:lnTo>
                    <a:pt x="15866" y="3942"/>
                  </a:lnTo>
                  <a:close/>
                  <a:moveTo>
                    <a:pt x="15841" y="4794"/>
                  </a:moveTo>
                  <a:lnTo>
                    <a:pt x="15841" y="5329"/>
                  </a:lnTo>
                  <a:lnTo>
                    <a:pt x="15525" y="5500"/>
                  </a:lnTo>
                  <a:lnTo>
                    <a:pt x="15209" y="5670"/>
                  </a:lnTo>
                  <a:lnTo>
                    <a:pt x="14892" y="5865"/>
                  </a:lnTo>
                  <a:lnTo>
                    <a:pt x="14892" y="5256"/>
                  </a:lnTo>
                  <a:lnTo>
                    <a:pt x="15038" y="5208"/>
                  </a:lnTo>
                  <a:lnTo>
                    <a:pt x="15403" y="5013"/>
                  </a:lnTo>
                  <a:lnTo>
                    <a:pt x="15622" y="4891"/>
                  </a:lnTo>
                  <a:lnTo>
                    <a:pt x="15841" y="4794"/>
                  </a:lnTo>
                  <a:close/>
                  <a:moveTo>
                    <a:pt x="15841" y="5694"/>
                  </a:moveTo>
                  <a:lnTo>
                    <a:pt x="15841" y="6230"/>
                  </a:lnTo>
                  <a:lnTo>
                    <a:pt x="15598" y="6376"/>
                  </a:lnTo>
                  <a:lnTo>
                    <a:pt x="15379" y="6497"/>
                  </a:lnTo>
                  <a:lnTo>
                    <a:pt x="15136" y="6668"/>
                  </a:lnTo>
                  <a:lnTo>
                    <a:pt x="15014" y="6765"/>
                  </a:lnTo>
                  <a:lnTo>
                    <a:pt x="14892" y="6862"/>
                  </a:lnTo>
                  <a:lnTo>
                    <a:pt x="14892" y="6181"/>
                  </a:lnTo>
                  <a:lnTo>
                    <a:pt x="15087" y="6108"/>
                  </a:lnTo>
                  <a:lnTo>
                    <a:pt x="15282" y="6011"/>
                  </a:lnTo>
                  <a:lnTo>
                    <a:pt x="15841" y="5694"/>
                  </a:lnTo>
                  <a:close/>
                  <a:moveTo>
                    <a:pt x="15817" y="6692"/>
                  </a:moveTo>
                  <a:lnTo>
                    <a:pt x="15817" y="7179"/>
                  </a:lnTo>
                  <a:lnTo>
                    <a:pt x="15282" y="7422"/>
                  </a:lnTo>
                  <a:lnTo>
                    <a:pt x="15087" y="7495"/>
                  </a:lnTo>
                  <a:lnTo>
                    <a:pt x="14892" y="7592"/>
                  </a:lnTo>
                  <a:lnTo>
                    <a:pt x="14892" y="7057"/>
                  </a:lnTo>
                  <a:lnTo>
                    <a:pt x="15038" y="7033"/>
                  </a:lnTo>
                  <a:lnTo>
                    <a:pt x="15184" y="6984"/>
                  </a:lnTo>
                  <a:lnTo>
                    <a:pt x="15476" y="6838"/>
                  </a:lnTo>
                  <a:lnTo>
                    <a:pt x="15817" y="6692"/>
                  </a:lnTo>
                  <a:close/>
                  <a:moveTo>
                    <a:pt x="15817" y="7617"/>
                  </a:moveTo>
                  <a:lnTo>
                    <a:pt x="15817" y="8079"/>
                  </a:lnTo>
                  <a:lnTo>
                    <a:pt x="15355" y="8298"/>
                  </a:lnTo>
                  <a:lnTo>
                    <a:pt x="15136" y="8420"/>
                  </a:lnTo>
                  <a:lnTo>
                    <a:pt x="14917" y="8566"/>
                  </a:lnTo>
                  <a:lnTo>
                    <a:pt x="14892" y="7933"/>
                  </a:lnTo>
                  <a:lnTo>
                    <a:pt x="15111" y="7884"/>
                  </a:lnTo>
                  <a:lnTo>
                    <a:pt x="15330" y="7811"/>
                  </a:lnTo>
                  <a:lnTo>
                    <a:pt x="15817" y="7617"/>
                  </a:lnTo>
                  <a:close/>
                  <a:moveTo>
                    <a:pt x="15817" y="8420"/>
                  </a:moveTo>
                  <a:lnTo>
                    <a:pt x="15817" y="8931"/>
                  </a:lnTo>
                  <a:lnTo>
                    <a:pt x="15720" y="8955"/>
                  </a:lnTo>
                  <a:lnTo>
                    <a:pt x="15598" y="9004"/>
                  </a:lnTo>
                  <a:lnTo>
                    <a:pt x="15452" y="9101"/>
                  </a:lnTo>
                  <a:lnTo>
                    <a:pt x="15184" y="9271"/>
                  </a:lnTo>
                  <a:lnTo>
                    <a:pt x="15038" y="9368"/>
                  </a:lnTo>
                  <a:lnTo>
                    <a:pt x="14917" y="9490"/>
                  </a:lnTo>
                  <a:lnTo>
                    <a:pt x="14917" y="8882"/>
                  </a:lnTo>
                  <a:lnTo>
                    <a:pt x="15160" y="8760"/>
                  </a:lnTo>
                  <a:lnTo>
                    <a:pt x="15817" y="8420"/>
                  </a:lnTo>
                  <a:close/>
                  <a:moveTo>
                    <a:pt x="15817" y="9295"/>
                  </a:moveTo>
                  <a:lnTo>
                    <a:pt x="15817" y="9782"/>
                  </a:lnTo>
                  <a:lnTo>
                    <a:pt x="15574" y="9904"/>
                  </a:lnTo>
                  <a:lnTo>
                    <a:pt x="15355" y="10025"/>
                  </a:lnTo>
                  <a:lnTo>
                    <a:pt x="15136" y="10147"/>
                  </a:lnTo>
                  <a:lnTo>
                    <a:pt x="14917" y="10269"/>
                  </a:lnTo>
                  <a:lnTo>
                    <a:pt x="14917" y="9782"/>
                  </a:lnTo>
                  <a:lnTo>
                    <a:pt x="15111" y="9709"/>
                  </a:lnTo>
                  <a:lnTo>
                    <a:pt x="15282" y="9612"/>
                  </a:lnTo>
                  <a:lnTo>
                    <a:pt x="15622" y="9393"/>
                  </a:lnTo>
                  <a:lnTo>
                    <a:pt x="15817" y="9295"/>
                  </a:lnTo>
                  <a:close/>
                  <a:moveTo>
                    <a:pt x="15817" y="10244"/>
                  </a:moveTo>
                  <a:lnTo>
                    <a:pt x="15817" y="10634"/>
                  </a:lnTo>
                  <a:lnTo>
                    <a:pt x="15574" y="10804"/>
                  </a:lnTo>
                  <a:lnTo>
                    <a:pt x="15403" y="10950"/>
                  </a:lnTo>
                  <a:lnTo>
                    <a:pt x="14941" y="11242"/>
                  </a:lnTo>
                  <a:lnTo>
                    <a:pt x="14917" y="10682"/>
                  </a:lnTo>
                  <a:lnTo>
                    <a:pt x="15087" y="10609"/>
                  </a:lnTo>
                  <a:lnTo>
                    <a:pt x="15257" y="10536"/>
                  </a:lnTo>
                  <a:lnTo>
                    <a:pt x="15549" y="10366"/>
                  </a:lnTo>
                  <a:lnTo>
                    <a:pt x="15817" y="10244"/>
                  </a:lnTo>
                  <a:close/>
                  <a:moveTo>
                    <a:pt x="15817" y="11145"/>
                  </a:moveTo>
                  <a:lnTo>
                    <a:pt x="15817" y="11850"/>
                  </a:lnTo>
                  <a:lnTo>
                    <a:pt x="15622" y="11972"/>
                  </a:lnTo>
                  <a:lnTo>
                    <a:pt x="15501" y="12069"/>
                  </a:lnTo>
                  <a:lnTo>
                    <a:pt x="14965" y="12459"/>
                  </a:lnTo>
                  <a:lnTo>
                    <a:pt x="14941" y="11656"/>
                  </a:lnTo>
                  <a:lnTo>
                    <a:pt x="15111" y="11583"/>
                  </a:lnTo>
                  <a:lnTo>
                    <a:pt x="15282" y="11485"/>
                  </a:lnTo>
                  <a:lnTo>
                    <a:pt x="15598" y="11291"/>
                  </a:lnTo>
                  <a:lnTo>
                    <a:pt x="15817" y="11145"/>
                  </a:lnTo>
                  <a:close/>
                  <a:moveTo>
                    <a:pt x="15817" y="12337"/>
                  </a:moveTo>
                  <a:lnTo>
                    <a:pt x="15817" y="13091"/>
                  </a:lnTo>
                  <a:lnTo>
                    <a:pt x="15549" y="13237"/>
                  </a:lnTo>
                  <a:lnTo>
                    <a:pt x="15282" y="13432"/>
                  </a:lnTo>
                  <a:lnTo>
                    <a:pt x="15136" y="13529"/>
                  </a:lnTo>
                  <a:lnTo>
                    <a:pt x="14965" y="13651"/>
                  </a:lnTo>
                  <a:lnTo>
                    <a:pt x="14965" y="12872"/>
                  </a:lnTo>
                  <a:lnTo>
                    <a:pt x="15136" y="12775"/>
                  </a:lnTo>
                  <a:lnTo>
                    <a:pt x="15282" y="12702"/>
                  </a:lnTo>
                  <a:lnTo>
                    <a:pt x="15574" y="12507"/>
                  </a:lnTo>
                  <a:lnTo>
                    <a:pt x="15817" y="12337"/>
                  </a:lnTo>
                  <a:close/>
                  <a:moveTo>
                    <a:pt x="15817" y="13481"/>
                  </a:moveTo>
                  <a:lnTo>
                    <a:pt x="15841" y="13919"/>
                  </a:lnTo>
                  <a:lnTo>
                    <a:pt x="15452" y="14138"/>
                  </a:lnTo>
                  <a:lnTo>
                    <a:pt x="15087" y="14405"/>
                  </a:lnTo>
                  <a:lnTo>
                    <a:pt x="14990" y="14478"/>
                  </a:lnTo>
                  <a:lnTo>
                    <a:pt x="14965" y="13992"/>
                  </a:lnTo>
                  <a:lnTo>
                    <a:pt x="15209" y="13870"/>
                  </a:lnTo>
                  <a:lnTo>
                    <a:pt x="15403" y="13748"/>
                  </a:lnTo>
                  <a:lnTo>
                    <a:pt x="15817" y="13481"/>
                  </a:lnTo>
                  <a:close/>
                  <a:moveTo>
                    <a:pt x="15841" y="14381"/>
                  </a:moveTo>
                  <a:lnTo>
                    <a:pt x="15866" y="14795"/>
                  </a:lnTo>
                  <a:lnTo>
                    <a:pt x="15720" y="14868"/>
                  </a:lnTo>
                  <a:lnTo>
                    <a:pt x="15598" y="14965"/>
                  </a:lnTo>
                  <a:lnTo>
                    <a:pt x="15355" y="15135"/>
                  </a:lnTo>
                  <a:lnTo>
                    <a:pt x="14990" y="15354"/>
                  </a:lnTo>
                  <a:lnTo>
                    <a:pt x="14990" y="14941"/>
                  </a:lnTo>
                  <a:lnTo>
                    <a:pt x="15160" y="14843"/>
                  </a:lnTo>
                  <a:lnTo>
                    <a:pt x="15330" y="14722"/>
                  </a:lnTo>
                  <a:lnTo>
                    <a:pt x="15622" y="14503"/>
                  </a:lnTo>
                  <a:lnTo>
                    <a:pt x="15841" y="14381"/>
                  </a:lnTo>
                  <a:close/>
                  <a:moveTo>
                    <a:pt x="15866" y="15330"/>
                  </a:moveTo>
                  <a:lnTo>
                    <a:pt x="15890" y="15865"/>
                  </a:lnTo>
                  <a:lnTo>
                    <a:pt x="15866" y="15865"/>
                  </a:lnTo>
                  <a:lnTo>
                    <a:pt x="15695" y="15914"/>
                  </a:lnTo>
                  <a:lnTo>
                    <a:pt x="15549" y="15963"/>
                  </a:lnTo>
                  <a:lnTo>
                    <a:pt x="15257" y="16157"/>
                  </a:lnTo>
                  <a:lnTo>
                    <a:pt x="15014" y="16279"/>
                  </a:lnTo>
                  <a:lnTo>
                    <a:pt x="14990" y="15768"/>
                  </a:lnTo>
                  <a:lnTo>
                    <a:pt x="15136" y="15719"/>
                  </a:lnTo>
                  <a:lnTo>
                    <a:pt x="15282" y="15646"/>
                  </a:lnTo>
                  <a:lnTo>
                    <a:pt x="15574" y="15500"/>
                  </a:lnTo>
                  <a:lnTo>
                    <a:pt x="15866" y="15330"/>
                  </a:lnTo>
                  <a:close/>
                  <a:moveTo>
                    <a:pt x="15890" y="16230"/>
                  </a:moveTo>
                  <a:lnTo>
                    <a:pt x="15890" y="16644"/>
                  </a:lnTo>
                  <a:lnTo>
                    <a:pt x="15793" y="16644"/>
                  </a:lnTo>
                  <a:lnTo>
                    <a:pt x="15598" y="16717"/>
                  </a:lnTo>
                  <a:lnTo>
                    <a:pt x="15403" y="16790"/>
                  </a:lnTo>
                  <a:lnTo>
                    <a:pt x="15184" y="16887"/>
                  </a:lnTo>
                  <a:lnTo>
                    <a:pt x="15014" y="17009"/>
                  </a:lnTo>
                  <a:lnTo>
                    <a:pt x="15014" y="16644"/>
                  </a:lnTo>
                  <a:lnTo>
                    <a:pt x="15160" y="16595"/>
                  </a:lnTo>
                  <a:lnTo>
                    <a:pt x="15306" y="16522"/>
                  </a:lnTo>
                  <a:lnTo>
                    <a:pt x="15598" y="16401"/>
                  </a:lnTo>
                  <a:lnTo>
                    <a:pt x="15890" y="16230"/>
                  </a:lnTo>
                  <a:close/>
                  <a:moveTo>
                    <a:pt x="12629" y="2166"/>
                  </a:moveTo>
                  <a:lnTo>
                    <a:pt x="13627" y="2239"/>
                  </a:lnTo>
                  <a:lnTo>
                    <a:pt x="14600" y="2239"/>
                  </a:lnTo>
                  <a:lnTo>
                    <a:pt x="14527" y="3285"/>
                  </a:lnTo>
                  <a:lnTo>
                    <a:pt x="14479" y="4380"/>
                  </a:lnTo>
                  <a:lnTo>
                    <a:pt x="14454" y="4380"/>
                  </a:lnTo>
                  <a:lnTo>
                    <a:pt x="14430" y="4405"/>
                  </a:lnTo>
                  <a:lnTo>
                    <a:pt x="14454" y="4429"/>
                  </a:lnTo>
                  <a:lnTo>
                    <a:pt x="14479" y="4429"/>
                  </a:lnTo>
                  <a:lnTo>
                    <a:pt x="14430" y="6059"/>
                  </a:lnTo>
                  <a:lnTo>
                    <a:pt x="14430" y="7738"/>
                  </a:lnTo>
                  <a:lnTo>
                    <a:pt x="14430" y="9441"/>
                  </a:lnTo>
                  <a:lnTo>
                    <a:pt x="14454" y="11169"/>
                  </a:lnTo>
                  <a:lnTo>
                    <a:pt x="14527" y="14527"/>
                  </a:lnTo>
                  <a:lnTo>
                    <a:pt x="14552" y="16109"/>
                  </a:lnTo>
                  <a:lnTo>
                    <a:pt x="14552" y="17617"/>
                  </a:lnTo>
                  <a:lnTo>
                    <a:pt x="14138" y="17617"/>
                  </a:lnTo>
                  <a:lnTo>
                    <a:pt x="13724" y="17593"/>
                  </a:lnTo>
                  <a:lnTo>
                    <a:pt x="13286" y="17593"/>
                  </a:lnTo>
                  <a:lnTo>
                    <a:pt x="12873" y="17568"/>
                  </a:lnTo>
                  <a:lnTo>
                    <a:pt x="9637" y="17593"/>
                  </a:lnTo>
                  <a:lnTo>
                    <a:pt x="6425" y="17593"/>
                  </a:lnTo>
                  <a:lnTo>
                    <a:pt x="5232" y="17544"/>
                  </a:lnTo>
                  <a:lnTo>
                    <a:pt x="4016" y="17520"/>
                  </a:lnTo>
                  <a:lnTo>
                    <a:pt x="2434" y="17520"/>
                  </a:lnTo>
                  <a:lnTo>
                    <a:pt x="1899" y="17544"/>
                  </a:lnTo>
                  <a:lnTo>
                    <a:pt x="1923" y="17495"/>
                  </a:lnTo>
                  <a:lnTo>
                    <a:pt x="1923" y="17447"/>
                  </a:lnTo>
                  <a:lnTo>
                    <a:pt x="1899" y="17252"/>
                  </a:lnTo>
                  <a:lnTo>
                    <a:pt x="1899" y="16936"/>
                  </a:lnTo>
                  <a:lnTo>
                    <a:pt x="1899" y="16620"/>
                  </a:lnTo>
                  <a:lnTo>
                    <a:pt x="1972" y="14040"/>
                  </a:lnTo>
                  <a:lnTo>
                    <a:pt x="2021" y="12751"/>
                  </a:lnTo>
                  <a:lnTo>
                    <a:pt x="2021" y="11485"/>
                  </a:lnTo>
                  <a:lnTo>
                    <a:pt x="2045" y="8955"/>
                  </a:lnTo>
                  <a:lnTo>
                    <a:pt x="2021" y="5208"/>
                  </a:lnTo>
                  <a:lnTo>
                    <a:pt x="1996" y="3164"/>
                  </a:lnTo>
                  <a:lnTo>
                    <a:pt x="1972" y="2507"/>
                  </a:lnTo>
                  <a:lnTo>
                    <a:pt x="1948" y="2190"/>
                  </a:lnTo>
                  <a:lnTo>
                    <a:pt x="2459" y="2263"/>
                  </a:lnTo>
                  <a:lnTo>
                    <a:pt x="2970" y="2312"/>
                  </a:lnTo>
                  <a:lnTo>
                    <a:pt x="3505" y="2336"/>
                  </a:lnTo>
                  <a:lnTo>
                    <a:pt x="4040" y="2336"/>
                  </a:lnTo>
                  <a:lnTo>
                    <a:pt x="5111" y="2288"/>
                  </a:lnTo>
                  <a:lnTo>
                    <a:pt x="6133" y="2239"/>
                  </a:lnTo>
                  <a:lnTo>
                    <a:pt x="7398" y="2215"/>
                  </a:lnTo>
                  <a:lnTo>
                    <a:pt x="9393" y="2190"/>
                  </a:lnTo>
                  <a:lnTo>
                    <a:pt x="11364" y="2166"/>
                  </a:lnTo>
                  <a:close/>
                  <a:moveTo>
                    <a:pt x="15890" y="16912"/>
                  </a:moveTo>
                  <a:lnTo>
                    <a:pt x="15890" y="16960"/>
                  </a:lnTo>
                  <a:lnTo>
                    <a:pt x="15890" y="17350"/>
                  </a:lnTo>
                  <a:lnTo>
                    <a:pt x="15768" y="17350"/>
                  </a:lnTo>
                  <a:lnTo>
                    <a:pt x="15671" y="17398"/>
                  </a:lnTo>
                  <a:lnTo>
                    <a:pt x="15452" y="17520"/>
                  </a:lnTo>
                  <a:lnTo>
                    <a:pt x="15209" y="17666"/>
                  </a:lnTo>
                  <a:lnTo>
                    <a:pt x="15136" y="17593"/>
                  </a:lnTo>
                  <a:lnTo>
                    <a:pt x="15087" y="17568"/>
                  </a:lnTo>
                  <a:lnTo>
                    <a:pt x="15014" y="17544"/>
                  </a:lnTo>
                  <a:lnTo>
                    <a:pt x="15014" y="17301"/>
                  </a:lnTo>
                  <a:lnTo>
                    <a:pt x="15233" y="17228"/>
                  </a:lnTo>
                  <a:lnTo>
                    <a:pt x="15452" y="17131"/>
                  </a:lnTo>
                  <a:lnTo>
                    <a:pt x="15890" y="16912"/>
                  </a:lnTo>
                  <a:close/>
                  <a:moveTo>
                    <a:pt x="8469" y="18663"/>
                  </a:moveTo>
                  <a:lnTo>
                    <a:pt x="8590" y="18712"/>
                  </a:lnTo>
                  <a:lnTo>
                    <a:pt x="8663" y="18809"/>
                  </a:lnTo>
                  <a:lnTo>
                    <a:pt x="8761" y="18980"/>
                  </a:lnTo>
                  <a:lnTo>
                    <a:pt x="8785" y="19077"/>
                  </a:lnTo>
                  <a:lnTo>
                    <a:pt x="8785" y="19199"/>
                  </a:lnTo>
                  <a:lnTo>
                    <a:pt x="8785" y="19320"/>
                  </a:lnTo>
                  <a:lnTo>
                    <a:pt x="8785" y="19442"/>
                  </a:lnTo>
                  <a:lnTo>
                    <a:pt x="8761" y="19539"/>
                  </a:lnTo>
                  <a:lnTo>
                    <a:pt x="8712" y="19661"/>
                  </a:lnTo>
                  <a:lnTo>
                    <a:pt x="8639" y="19758"/>
                  </a:lnTo>
                  <a:lnTo>
                    <a:pt x="8542" y="19831"/>
                  </a:lnTo>
                  <a:lnTo>
                    <a:pt x="8420" y="19904"/>
                  </a:lnTo>
                  <a:lnTo>
                    <a:pt x="8274" y="19929"/>
                  </a:lnTo>
                  <a:lnTo>
                    <a:pt x="8128" y="19929"/>
                  </a:lnTo>
                  <a:lnTo>
                    <a:pt x="8006" y="19880"/>
                  </a:lnTo>
                  <a:lnTo>
                    <a:pt x="7860" y="19831"/>
                  </a:lnTo>
                  <a:lnTo>
                    <a:pt x="7763" y="19734"/>
                  </a:lnTo>
                  <a:lnTo>
                    <a:pt x="7690" y="19612"/>
                  </a:lnTo>
                  <a:lnTo>
                    <a:pt x="7641" y="19491"/>
                  </a:lnTo>
                  <a:lnTo>
                    <a:pt x="7641" y="19345"/>
                  </a:lnTo>
                  <a:lnTo>
                    <a:pt x="7666" y="19174"/>
                  </a:lnTo>
                  <a:lnTo>
                    <a:pt x="7714" y="19053"/>
                  </a:lnTo>
                  <a:lnTo>
                    <a:pt x="7787" y="18907"/>
                  </a:lnTo>
                  <a:lnTo>
                    <a:pt x="7885" y="18809"/>
                  </a:lnTo>
                  <a:lnTo>
                    <a:pt x="7958" y="18736"/>
                  </a:lnTo>
                  <a:lnTo>
                    <a:pt x="8031" y="18761"/>
                  </a:lnTo>
                  <a:lnTo>
                    <a:pt x="8104" y="18736"/>
                  </a:lnTo>
                  <a:lnTo>
                    <a:pt x="8201" y="18712"/>
                  </a:lnTo>
                  <a:lnTo>
                    <a:pt x="8250" y="18712"/>
                  </a:lnTo>
                  <a:lnTo>
                    <a:pt x="8298" y="18688"/>
                  </a:lnTo>
                  <a:lnTo>
                    <a:pt x="8323" y="18663"/>
                  </a:lnTo>
                  <a:close/>
                  <a:moveTo>
                    <a:pt x="8347" y="18177"/>
                  </a:moveTo>
                  <a:lnTo>
                    <a:pt x="8152" y="18201"/>
                  </a:lnTo>
                  <a:lnTo>
                    <a:pt x="8055" y="18250"/>
                  </a:lnTo>
                  <a:lnTo>
                    <a:pt x="7982" y="18298"/>
                  </a:lnTo>
                  <a:lnTo>
                    <a:pt x="7885" y="18323"/>
                  </a:lnTo>
                  <a:lnTo>
                    <a:pt x="7763" y="18347"/>
                  </a:lnTo>
                  <a:lnTo>
                    <a:pt x="7666" y="18420"/>
                  </a:lnTo>
                  <a:lnTo>
                    <a:pt x="7568" y="18469"/>
                  </a:lnTo>
                  <a:lnTo>
                    <a:pt x="7471" y="18566"/>
                  </a:lnTo>
                  <a:lnTo>
                    <a:pt x="7398" y="18663"/>
                  </a:lnTo>
                  <a:lnTo>
                    <a:pt x="7349" y="18761"/>
                  </a:lnTo>
                  <a:lnTo>
                    <a:pt x="7276" y="18882"/>
                  </a:lnTo>
                  <a:lnTo>
                    <a:pt x="7228" y="19126"/>
                  </a:lnTo>
                  <a:lnTo>
                    <a:pt x="7179" y="19369"/>
                  </a:lnTo>
                  <a:lnTo>
                    <a:pt x="7179" y="19515"/>
                  </a:lnTo>
                  <a:lnTo>
                    <a:pt x="7203" y="19637"/>
                  </a:lnTo>
                  <a:lnTo>
                    <a:pt x="7252" y="19758"/>
                  </a:lnTo>
                  <a:lnTo>
                    <a:pt x="7301" y="19880"/>
                  </a:lnTo>
                  <a:lnTo>
                    <a:pt x="7349" y="19977"/>
                  </a:lnTo>
                  <a:lnTo>
                    <a:pt x="7447" y="20075"/>
                  </a:lnTo>
                  <a:lnTo>
                    <a:pt x="7520" y="20148"/>
                  </a:lnTo>
                  <a:lnTo>
                    <a:pt x="7641" y="20221"/>
                  </a:lnTo>
                  <a:lnTo>
                    <a:pt x="7739" y="20294"/>
                  </a:lnTo>
                  <a:lnTo>
                    <a:pt x="7860" y="20342"/>
                  </a:lnTo>
                  <a:lnTo>
                    <a:pt x="7982" y="20367"/>
                  </a:lnTo>
                  <a:lnTo>
                    <a:pt x="8104" y="20391"/>
                  </a:lnTo>
                  <a:lnTo>
                    <a:pt x="8225" y="20391"/>
                  </a:lnTo>
                  <a:lnTo>
                    <a:pt x="8371" y="20367"/>
                  </a:lnTo>
                  <a:lnTo>
                    <a:pt x="8493" y="20342"/>
                  </a:lnTo>
                  <a:lnTo>
                    <a:pt x="8615" y="20294"/>
                  </a:lnTo>
                  <a:lnTo>
                    <a:pt x="8809" y="20196"/>
                  </a:lnTo>
                  <a:lnTo>
                    <a:pt x="8955" y="20050"/>
                  </a:lnTo>
                  <a:lnTo>
                    <a:pt x="9053" y="19880"/>
                  </a:lnTo>
                  <a:lnTo>
                    <a:pt x="9150" y="19685"/>
                  </a:lnTo>
                  <a:lnTo>
                    <a:pt x="9199" y="19491"/>
                  </a:lnTo>
                  <a:lnTo>
                    <a:pt x="9199" y="19272"/>
                  </a:lnTo>
                  <a:lnTo>
                    <a:pt x="9199" y="19053"/>
                  </a:lnTo>
                  <a:lnTo>
                    <a:pt x="9174" y="18858"/>
                  </a:lnTo>
                  <a:lnTo>
                    <a:pt x="9101" y="18688"/>
                  </a:lnTo>
                  <a:lnTo>
                    <a:pt x="9004" y="18517"/>
                  </a:lnTo>
                  <a:lnTo>
                    <a:pt x="8882" y="18371"/>
                  </a:lnTo>
                  <a:lnTo>
                    <a:pt x="8712" y="18250"/>
                  </a:lnTo>
                  <a:lnTo>
                    <a:pt x="8542" y="18201"/>
                  </a:lnTo>
                  <a:lnTo>
                    <a:pt x="8347" y="18177"/>
                  </a:lnTo>
                  <a:close/>
                  <a:moveTo>
                    <a:pt x="2532" y="463"/>
                  </a:moveTo>
                  <a:lnTo>
                    <a:pt x="3018" y="487"/>
                  </a:lnTo>
                  <a:lnTo>
                    <a:pt x="3943" y="536"/>
                  </a:lnTo>
                  <a:lnTo>
                    <a:pt x="4843" y="560"/>
                  </a:lnTo>
                  <a:lnTo>
                    <a:pt x="8298" y="585"/>
                  </a:lnTo>
                  <a:lnTo>
                    <a:pt x="11729" y="585"/>
                  </a:lnTo>
                  <a:lnTo>
                    <a:pt x="13554" y="560"/>
                  </a:lnTo>
                  <a:lnTo>
                    <a:pt x="13530" y="585"/>
                  </a:lnTo>
                  <a:lnTo>
                    <a:pt x="13530" y="633"/>
                  </a:lnTo>
                  <a:lnTo>
                    <a:pt x="13505" y="658"/>
                  </a:lnTo>
                  <a:lnTo>
                    <a:pt x="13530" y="682"/>
                  </a:lnTo>
                  <a:lnTo>
                    <a:pt x="13554" y="706"/>
                  </a:lnTo>
                  <a:lnTo>
                    <a:pt x="13627" y="731"/>
                  </a:lnTo>
                  <a:lnTo>
                    <a:pt x="13724" y="731"/>
                  </a:lnTo>
                  <a:lnTo>
                    <a:pt x="13846" y="706"/>
                  </a:lnTo>
                  <a:lnTo>
                    <a:pt x="14065" y="633"/>
                  </a:lnTo>
                  <a:lnTo>
                    <a:pt x="14260" y="560"/>
                  </a:lnTo>
                  <a:lnTo>
                    <a:pt x="14892" y="609"/>
                  </a:lnTo>
                  <a:lnTo>
                    <a:pt x="14917" y="609"/>
                  </a:lnTo>
                  <a:lnTo>
                    <a:pt x="15063" y="658"/>
                  </a:lnTo>
                  <a:lnTo>
                    <a:pt x="14965" y="682"/>
                  </a:lnTo>
                  <a:lnTo>
                    <a:pt x="14844" y="731"/>
                  </a:lnTo>
                  <a:lnTo>
                    <a:pt x="14625" y="852"/>
                  </a:lnTo>
                  <a:lnTo>
                    <a:pt x="14260" y="1096"/>
                  </a:lnTo>
                  <a:lnTo>
                    <a:pt x="13749" y="1387"/>
                  </a:lnTo>
                  <a:lnTo>
                    <a:pt x="13505" y="1558"/>
                  </a:lnTo>
                  <a:lnTo>
                    <a:pt x="13286" y="1728"/>
                  </a:lnTo>
                  <a:lnTo>
                    <a:pt x="12824" y="1704"/>
                  </a:lnTo>
                  <a:lnTo>
                    <a:pt x="9564" y="1704"/>
                  </a:lnTo>
                  <a:lnTo>
                    <a:pt x="7593" y="1728"/>
                  </a:lnTo>
                  <a:lnTo>
                    <a:pt x="6327" y="1777"/>
                  </a:lnTo>
                  <a:lnTo>
                    <a:pt x="5135" y="1825"/>
                  </a:lnTo>
                  <a:lnTo>
                    <a:pt x="3943" y="1850"/>
                  </a:lnTo>
                  <a:lnTo>
                    <a:pt x="3359" y="1850"/>
                  </a:lnTo>
                  <a:lnTo>
                    <a:pt x="2751" y="1825"/>
                  </a:lnTo>
                  <a:lnTo>
                    <a:pt x="2167" y="1777"/>
                  </a:lnTo>
                  <a:lnTo>
                    <a:pt x="1583" y="1728"/>
                  </a:lnTo>
                  <a:lnTo>
                    <a:pt x="1510" y="1728"/>
                  </a:lnTo>
                  <a:lnTo>
                    <a:pt x="1437" y="1752"/>
                  </a:lnTo>
                  <a:lnTo>
                    <a:pt x="1412" y="1825"/>
                  </a:lnTo>
                  <a:lnTo>
                    <a:pt x="1388" y="1898"/>
                  </a:lnTo>
                  <a:lnTo>
                    <a:pt x="1388" y="1971"/>
                  </a:lnTo>
                  <a:lnTo>
                    <a:pt x="1412" y="2020"/>
                  </a:lnTo>
                  <a:lnTo>
                    <a:pt x="1461" y="2093"/>
                  </a:lnTo>
                  <a:lnTo>
                    <a:pt x="1534" y="2117"/>
                  </a:lnTo>
                  <a:lnTo>
                    <a:pt x="1534" y="2385"/>
                  </a:lnTo>
                  <a:lnTo>
                    <a:pt x="1558" y="2823"/>
                  </a:lnTo>
                  <a:lnTo>
                    <a:pt x="1534" y="4015"/>
                  </a:lnTo>
                  <a:lnTo>
                    <a:pt x="1510" y="5281"/>
                  </a:lnTo>
                  <a:lnTo>
                    <a:pt x="1485" y="6108"/>
                  </a:lnTo>
                  <a:lnTo>
                    <a:pt x="1461" y="6668"/>
                  </a:lnTo>
                  <a:lnTo>
                    <a:pt x="1437" y="7227"/>
                  </a:lnTo>
                  <a:lnTo>
                    <a:pt x="1461" y="8371"/>
                  </a:lnTo>
                  <a:lnTo>
                    <a:pt x="1510" y="9490"/>
                  </a:lnTo>
                  <a:lnTo>
                    <a:pt x="1510" y="10634"/>
                  </a:lnTo>
                  <a:lnTo>
                    <a:pt x="1485" y="13481"/>
                  </a:lnTo>
                  <a:lnTo>
                    <a:pt x="1461" y="14965"/>
                  </a:lnTo>
                  <a:lnTo>
                    <a:pt x="1412" y="16303"/>
                  </a:lnTo>
                  <a:lnTo>
                    <a:pt x="1339" y="16960"/>
                  </a:lnTo>
                  <a:lnTo>
                    <a:pt x="1339" y="17131"/>
                  </a:lnTo>
                  <a:lnTo>
                    <a:pt x="1364" y="17301"/>
                  </a:lnTo>
                  <a:lnTo>
                    <a:pt x="1388" y="17447"/>
                  </a:lnTo>
                  <a:lnTo>
                    <a:pt x="1437" y="17568"/>
                  </a:lnTo>
                  <a:lnTo>
                    <a:pt x="1485" y="17641"/>
                  </a:lnTo>
                  <a:lnTo>
                    <a:pt x="1437" y="17739"/>
                  </a:lnTo>
                  <a:lnTo>
                    <a:pt x="1437" y="17836"/>
                  </a:lnTo>
                  <a:lnTo>
                    <a:pt x="1485" y="17933"/>
                  </a:lnTo>
                  <a:lnTo>
                    <a:pt x="1510" y="17958"/>
                  </a:lnTo>
                  <a:lnTo>
                    <a:pt x="1583" y="17982"/>
                  </a:lnTo>
                  <a:lnTo>
                    <a:pt x="1875" y="18006"/>
                  </a:lnTo>
                  <a:lnTo>
                    <a:pt x="2167" y="18031"/>
                  </a:lnTo>
                  <a:lnTo>
                    <a:pt x="2799" y="18055"/>
                  </a:lnTo>
                  <a:lnTo>
                    <a:pt x="4016" y="18006"/>
                  </a:lnTo>
                  <a:lnTo>
                    <a:pt x="7252" y="18031"/>
                  </a:lnTo>
                  <a:lnTo>
                    <a:pt x="9247" y="18055"/>
                  </a:lnTo>
                  <a:lnTo>
                    <a:pt x="10488" y="18079"/>
                  </a:lnTo>
                  <a:lnTo>
                    <a:pt x="11145" y="18104"/>
                  </a:lnTo>
                  <a:lnTo>
                    <a:pt x="11778" y="18104"/>
                  </a:lnTo>
                  <a:lnTo>
                    <a:pt x="13043" y="18055"/>
                  </a:lnTo>
                  <a:lnTo>
                    <a:pt x="13481" y="18055"/>
                  </a:lnTo>
                  <a:lnTo>
                    <a:pt x="13919" y="18079"/>
                  </a:lnTo>
                  <a:lnTo>
                    <a:pt x="14333" y="18104"/>
                  </a:lnTo>
                  <a:lnTo>
                    <a:pt x="14771" y="18079"/>
                  </a:lnTo>
                  <a:lnTo>
                    <a:pt x="14819" y="18079"/>
                  </a:lnTo>
                  <a:lnTo>
                    <a:pt x="14844" y="18055"/>
                  </a:lnTo>
                  <a:lnTo>
                    <a:pt x="15063" y="18031"/>
                  </a:lnTo>
                  <a:lnTo>
                    <a:pt x="15136" y="18006"/>
                  </a:lnTo>
                  <a:lnTo>
                    <a:pt x="15184" y="17958"/>
                  </a:lnTo>
                  <a:lnTo>
                    <a:pt x="15209" y="17909"/>
                  </a:lnTo>
                  <a:lnTo>
                    <a:pt x="15233" y="17860"/>
                  </a:lnTo>
                  <a:lnTo>
                    <a:pt x="15598" y="17690"/>
                  </a:lnTo>
                  <a:lnTo>
                    <a:pt x="15744" y="17617"/>
                  </a:lnTo>
                  <a:lnTo>
                    <a:pt x="15890" y="17520"/>
                  </a:lnTo>
                  <a:lnTo>
                    <a:pt x="15890" y="17909"/>
                  </a:lnTo>
                  <a:lnTo>
                    <a:pt x="15744" y="18006"/>
                  </a:lnTo>
                  <a:lnTo>
                    <a:pt x="15598" y="18104"/>
                  </a:lnTo>
                  <a:lnTo>
                    <a:pt x="15257" y="18250"/>
                  </a:lnTo>
                  <a:lnTo>
                    <a:pt x="14917" y="18371"/>
                  </a:lnTo>
                  <a:lnTo>
                    <a:pt x="14235" y="18566"/>
                  </a:lnTo>
                  <a:lnTo>
                    <a:pt x="13919" y="18688"/>
                  </a:lnTo>
                  <a:lnTo>
                    <a:pt x="13773" y="18761"/>
                  </a:lnTo>
                  <a:lnTo>
                    <a:pt x="13627" y="18858"/>
                  </a:lnTo>
                  <a:lnTo>
                    <a:pt x="13578" y="18931"/>
                  </a:lnTo>
                  <a:lnTo>
                    <a:pt x="13578" y="18980"/>
                  </a:lnTo>
                  <a:lnTo>
                    <a:pt x="13603" y="19053"/>
                  </a:lnTo>
                  <a:lnTo>
                    <a:pt x="13676" y="19053"/>
                  </a:lnTo>
                  <a:lnTo>
                    <a:pt x="14016" y="19028"/>
                  </a:lnTo>
                  <a:lnTo>
                    <a:pt x="14357" y="18980"/>
                  </a:lnTo>
                  <a:lnTo>
                    <a:pt x="15038" y="18785"/>
                  </a:lnTo>
                  <a:lnTo>
                    <a:pt x="15476" y="18663"/>
                  </a:lnTo>
                  <a:lnTo>
                    <a:pt x="15695" y="18566"/>
                  </a:lnTo>
                  <a:lnTo>
                    <a:pt x="15890" y="18469"/>
                  </a:lnTo>
                  <a:lnTo>
                    <a:pt x="15890" y="18785"/>
                  </a:lnTo>
                  <a:lnTo>
                    <a:pt x="15622" y="18858"/>
                  </a:lnTo>
                  <a:lnTo>
                    <a:pt x="15355" y="18931"/>
                  </a:lnTo>
                  <a:lnTo>
                    <a:pt x="14844" y="19101"/>
                  </a:lnTo>
                  <a:lnTo>
                    <a:pt x="14527" y="19223"/>
                  </a:lnTo>
                  <a:lnTo>
                    <a:pt x="14235" y="19320"/>
                  </a:lnTo>
                  <a:lnTo>
                    <a:pt x="13943" y="19466"/>
                  </a:lnTo>
                  <a:lnTo>
                    <a:pt x="13676" y="19637"/>
                  </a:lnTo>
                  <a:lnTo>
                    <a:pt x="13676" y="19685"/>
                  </a:lnTo>
                  <a:lnTo>
                    <a:pt x="13676" y="19710"/>
                  </a:lnTo>
                  <a:lnTo>
                    <a:pt x="13700" y="19734"/>
                  </a:lnTo>
                  <a:lnTo>
                    <a:pt x="13724" y="19734"/>
                  </a:lnTo>
                  <a:lnTo>
                    <a:pt x="14041" y="19685"/>
                  </a:lnTo>
                  <a:lnTo>
                    <a:pt x="14333" y="19612"/>
                  </a:lnTo>
                  <a:lnTo>
                    <a:pt x="14917" y="19442"/>
                  </a:lnTo>
                  <a:lnTo>
                    <a:pt x="15403" y="19320"/>
                  </a:lnTo>
                  <a:lnTo>
                    <a:pt x="15671" y="19247"/>
                  </a:lnTo>
                  <a:lnTo>
                    <a:pt x="15914" y="19150"/>
                  </a:lnTo>
                  <a:lnTo>
                    <a:pt x="15914" y="19466"/>
                  </a:lnTo>
                  <a:lnTo>
                    <a:pt x="15647" y="19515"/>
                  </a:lnTo>
                  <a:lnTo>
                    <a:pt x="15379" y="19612"/>
                  </a:lnTo>
                  <a:lnTo>
                    <a:pt x="14892" y="19831"/>
                  </a:lnTo>
                  <a:lnTo>
                    <a:pt x="14381" y="20050"/>
                  </a:lnTo>
                  <a:lnTo>
                    <a:pt x="13895" y="20294"/>
                  </a:lnTo>
                  <a:lnTo>
                    <a:pt x="13895" y="20318"/>
                  </a:lnTo>
                  <a:lnTo>
                    <a:pt x="13919" y="20342"/>
                  </a:lnTo>
                  <a:lnTo>
                    <a:pt x="14162" y="20342"/>
                  </a:lnTo>
                  <a:lnTo>
                    <a:pt x="14430" y="20294"/>
                  </a:lnTo>
                  <a:lnTo>
                    <a:pt x="14673" y="20245"/>
                  </a:lnTo>
                  <a:lnTo>
                    <a:pt x="14941" y="20172"/>
                  </a:lnTo>
                  <a:lnTo>
                    <a:pt x="15428" y="20026"/>
                  </a:lnTo>
                  <a:lnTo>
                    <a:pt x="15914" y="19831"/>
                  </a:lnTo>
                  <a:lnTo>
                    <a:pt x="15914" y="19856"/>
                  </a:lnTo>
                  <a:lnTo>
                    <a:pt x="15817" y="20050"/>
                  </a:lnTo>
                  <a:lnTo>
                    <a:pt x="15720" y="20196"/>
                  </a:lnTo>
                  <a:lnTo>
                    <a:pt x="15598" y="20294"/>
                  </a:lnTo>
                  <a:lnTo>
                    <a:pt x="15452" y="20391"/>
                  </a:lnTo>
                  <a:lnTo>
                    <a:pt x="15282" y="20440"/>
                  </a:lnTo>
                  <a:lnTo>
                    <a:pt x="15111" y="20488"/>
                  </a:lnTo>
                  <a:lnTo>
                    <a:pt x="14746" y="20537"/>
                  </a:lnTo>
                  <a:lnTo>
                    <a:pt x="14381" y="20561"/>
                  </a:lnTo>
                  <a:lnTo>
                    <a:pt x="13992" y="20561"/>
                  </a:lnTo>
                  <a:lnTo>
                    <a:pt x="13213" y="20513"/>
                  </a:lnTo>
                  <a:lnTo>
                    <a:pt x="12410" y="20513"/>
                  </a:lnTo>
                  <a:lnTo>
                    <a:pt x="11632" y="20537"/>
                  </a:lnTo>
                  <a:lnTo>
                    <a:pt x="8006" y="20561"/>
                  </a:lnTo>
                  <a:lnTo>
                    <a:pt x="4405" y="20561"/>
                  </a:lnTo>
                  <a:lnTo>
                    <a:pt x="2848" y="20513"/>
                  </a:lnTo>
                  <a:lnTo>
                    <a:pt x="1753" y="20513"/>
                  </a:lnTo>
                  <a:lnTo>
                    <a:pt x="1631" y="20464"/>
                  </a:lnTo>
                  <a:lnTo>
                    <a:pt x="1339" y="20342"/>
                  </a:lnTo>
                  <a:lnTo>
                    <a:pt x="1169" y="20269"/>
                  </a:lnTo>
                  <a:lnTo>
                    <a:pt x="1023" y="20172"/>
                  </a:lnTo>
                  <a:lnTo>
                    <a:pt x="877" y="20050"/>
                  </a:lnTo>
                  <a:lnTo>
                    <a:pt x="780" y="19929"/>
                  </a:lnTo>
                  <a:lnTo>
                    <a:pt x="707" y="19807"/>
                  </a:lnTo>
                  <a:lnTo>
                    <a:pt x="658" y="19661"/>
                  </a:lnTo>
                  <a:lnTo>
                    <a:pt x="609" y="19393"/>
                  </a:lnTo>
                  <a:lnTo>
                    <a:pt x="561" y="19101"/>
                  </a:lnTo>
                  <a:lnTo>
                    <a:pt x="561" y="18834"/>
                  </a:lnTo>
                  <a:lnTo>
                    <a:pt x="536" y="17131"/>
                  </a:lnTo>
                  <a:lnTo>
                    <a:pt x="561" y="15427"/>
                  </a:lnTo>
                  <a:lnTo>
                    <a:pt x="536" y="13091"/>
                  </a:lnTo>
                  <a:lnTo>
                    <a:pt x="488" y="9247"/>
                  </a:lnTo>
                  <a:lnTo>
                    <a:pt x="463" y="5402"/>
                  </a:lnTo>
                  <a:lnTo>
                    <a:pt x="463" y="3967"/>
                  </a:lnTo>
                  <a:lnTo>
                    <a:pt x="488" y="3139"/>
                  </a:lnTo>
                  <a:lnTo>
                    <a:pt x="512" y="2653"/>
                  </a:lnTo>
                  <a:lnTo>
                    <a:pt x="585" y="2142"/>
                  </a:lnTo>
                  <a:lnTo>
                    <a:pt x="682" y="1655"/>
                  </a:lnTo>
                  <a:lnTo>
                    <a:pt x="828" y="1168"/>
                  </a:lnTo>
                  <a:lnTo>
                    <a:pt x="901" y="1023"/>
                  </a:lnTo>
                  <a:lnTo>
                    <a:pt x="1023" y="852"/>
                  </a:lnTo>
                  <a:lnTo>
                    <a:pt x="1218" y="731"/>
                  </a:lnTo>
                  <a:lnTo>
                    <a:pt x="1461" y="609"/>
                  </a:lnTo>
                  <a:lnTo>
                    <a:pt x="1753" y="536"/>
                  </a:lnTo>
                  <a:lnTo>
                    <a:pt x="2118" y="487"/>
                  </a:lnTo>
                  <a:lnTo>
                    <a:pt x="2532" y="463"/>
                  </a:lnTo>
                  <a:close/>
                  <a:moveTo>
                    <a:pt x="2483" y="1"/>
                  </a:moveTo>
                  <a:lnTo>
                    <a:pt x="2021" y="25"/>
                  </a:lnTo>
                  <a:lnTo>
                    <a:pt x="1631" y="98"/>
                  </a:lnTo>
                  <a:lnTo>
                    <a:pt x="1315" y="171"/>
                  </a:lnTo>
                  <a:lnTo>
                    <a:pt x="1023" y="317"/>
                  </a:lnTo>
                  <a:lnTo>
                    <a:pt x="804" y="463"/>
                  </a:lnTo>
                  <a:lnTo>
                    <a:pt x="609" y="633"/>
                  </a:lnTo>
                  <a:lnTo>
                    <a:pt x="463" y="828"/>
                  </a:lnTo>
                  <a:lnTo>
                    <a:pt x="366" y="1023"/>
                  </a:lnTo>
                  <a:lnTo>
                    <a:pt x="269" y="1241"/>
                  </a:lnTo>
                  <a:lnTo>
                    <a:pt x="220" y="1436"/>
                  </a:lnTo>
                  <a:lnTo>
                    <a:pt x="196" y="1655"/>
                  </a:lnTo>
                  <a:lnTo>
                    <a:pt x="147" y="2020"/>
                  </a:lnTo>
                  <a:lnTo>
                    <a:pt x="123" y="2312"/>
                  </a:lnTo>
                  <a:lnTo>
                    <a:pt x="74" y="2823"/>
                  </a:lnTo>
                  <a:lnTo>
                    <a:pt x="25" y="3334"/>
                  </a:lnTo>
                  <a:lnTo>
                    <a:pt x="1" y="4356"/>
                  </a:lnTo>
                  <a:lnTo>
                    <a:pt x="1" y="5354"/>
                  </a:lnTo>
                  <a:lnTo>
                    <a:pt x="25" y="6376"/>
                  </a:lnTo>
                  <a:lnTo>
                    <a:pt x="50" y="7544"/>
                  </a:lnTo>
                  <a:lnTo>
                    <a:pt x="25" y="8736"/>
                  </a:lnTo>
                  <a:lnTo>
                    <a:pt x="1" y="11072"/>
                  </a:lnTo>
                  <a:lnTo>
                    <a:pt x="1" y="12264"/>
                  </a:lnTo>
                  <a:lnTo>
                    <a:pt x="50" y="13432"/>
                  </a:lnTo>
                  <a:lnTo>
                    <a:pt x="74" y="14624"/>
                  </a:lnTo>
                  <a:lnTo>
                    <a:pt x="98" y="15817"/>
                  </a:lnTo>
                  <a:lnTo>
                    <a:pt x="74" y="16693"/>
                  </a:lnTo>
                  <a:lnTo>
                    <a:pt x="98" y="17568"/>
                  </a:lnTo>
                  <a:lnTo>
                    <a:pt x="123" y="18444"/>
                  </a:lnTo>
                  <a:lnTo>
                    <a:pt x="171" y="19345"/>
                  </a:lnTo>
                  <a:lnTo>
                    <a:pt x="196" y="19612"/>
                  </a:lnTo>
                  <a:lnTo>
                    <a:pt x="244" y="19880"/>
                  </a:lnTo>
                  <a:lnTo>
                    <a:pt x="342" y="20123"/>
                  </a:lnTo>
                  <a:lnTo>
                    <a:pt x="463" y="20367"/>
                  </a:lnTo>
                  <a:lnTo>
                    <a:pt x="609" y="20561"/>
                  </a:lnTo>
                  <a:lnTo>
                    <a:pt x="804" y="20732"/>
                  </a:lnTo>
                  <a:lnTo>
                    <a:pt x="926" y="20805"/>
                  </a:lnTo>
                  <a:lnTo>
                    <a:pt x="1047" y="20853"/>
                  </a:lnTo>
                  <a:lnTo>
                    <a:pt x="1169" y="20902"/>
                  </a:lnTo>
                  <a:lnTo>
                    <a:pt x="1315" y="20926"/>
                  </a:lnTo>
                  <a:lnTo>
                    <a:pt x="2970" y="20951"/>
                  </a:lnTo>
                  <a:lnTo>
                    <a:pt x="4162" y="20975"/>
                  </a:lnTo>
                  <a:lnTo>
                    <a:pt x="4965" y="20999"/>
                  </a:lnTo>
                  <a:lnTo>
                    <a:pt x="5622" y="21024"/>
                  </a:lnTo>
                  <a:lnTo>
                    <a:pt x="11145" y="21024"/>
                  </a:lnTo>
                  <a:lnTo>
                    <a:pt x="12727" y="20999"/>
                  </a:lnTo>
                  <a:lnTo>
                    <a:pt x="13092" y="20999"/>
                  </a:lnTo>
                  <a:lnTo>
                    <a:pt x="13481" y="21024"/>
                  </a:lnTo>
                  <a:lnTo>
                    <a:pt x="14260" y="21072"/>
                  </a:lnTo>
                  <a:lnTo>
                    <a:pt x="14649" y="21072"/>
                  </a:lnTo>
                  <a:lnTo>
                    <a:pt x="15014" y="21048"/>
                  </a:lnTo>
                  <a:lnTo>
                    <a:pt x="15209" y="20999"/>
                  </a:lnTo>
                  <a:lnTo>
                    <a:pt x="15379" y="20951"/>
                  </a:lnTo>
                  <a:lnTo>
                    <a:pt x="15574" y="20902"/>
                  </a:lnTo>
                  <a:lnTo>
                    <a:pt x="15744" y="20805"/>
                  </a:lnTo>
                  <a:lnTo>
                    <a:pt x="15890" y="20683"/>
                  </a:lnTo>
                  <a:lnTo>
                    <a:pt x="16036" y="20513"/>
                  </a:lnTo>
                  <a:lnTo>
                    <a:pt x="16158" y="20318"/>
                  </a:lnTo>
                  <a:lnTo>
                    <a:pt x="16255" y="20075"/>
                  </a:lnTo>
                  <a:lnTo>
                    <a:pt x="16328" y="19807"/>
                  </a:lnTo>
                  <a:lnTo>
                    <a:pt x="16377" y="19515"/>
                  </a:lnTo>
                  <a:lnTo>
                    <a:pt x="16425" y="19223"/>
                  </a:lnTo>
                  <a:lnTo>
                    <a:pt x="16450" y="18907"/>
                  </a:lnTo>
                  <a:lnTo>
                    <a:pt x="16474" y="18298"/>
                  </a:lnTo>
                  <a:lnTo>
                    <a:pt x="16450" y="17739"/>
                  </a:lnTo>
                  <a:lnTo>
                    <a:pt x="16425" y="16960"/>
                  </a:lnTo>
                  <a:lnTo>
                    <a:pt x="16425" y="15573"/>
                  </a:lnTo>
                  <a:lnTo>
                    <a:pt x="16377" y="14186"/>
                  </a:lnTo>
                  <a:lnTo>
                    <a:pt x="16352" y="13286"/>
                  </a:lnTo>
                  <a:lnTo>
                    <a:pt x="16352" y="12118"/>
                  </a:lnTo>
                  <a:lnTo>
                    <a:pt x="16328" y="9441"/>
                  </a:lnTo>
                  <a:lnTo>
                    <a:pt x="16328" y="6960"/>
                  </a:lnTo>
                  <a:lnTo>
                    <a:pt x="16328" y="5500"/>
                  </a:lnTo>
                  <a:lnTo>
                    <a:pt x="16328" y="4794"/>
                  </a:lnTo>
                  <a:lnTo>
                    <a:pt x="16352" y="4113"/>
                  </a:lnTo>
                  <a:lnTo>
                    <a:pt x="16401" y="3431"/>
                  </a:lnTo>
                  <a:lnTo>
                    <a:pt x="16450" y="2726"/>
                  </a:lnTo>
                  <a:lnTo>
                    <a:pt x="16450" y="2336"/>
                  </a:lnTo>
                  <a:lnTo>
                    <a:pt x="16401" y="1898"/>
                  </a:lnTo>
                  <a:lnTo>
                    <a:pt x="16328" y="1509"/>
                  </a:lnTo>
                  <a:lnTo>
                    <a:pt x="16279" y="1314"/>
                  </a:lnTo>
                  <a:lnTo>
                    <a:pt x="16206" y="1120"/>
                  </a:lnTo>
                  <a:lnTo>
                    <a:pt x="16133" y="950"/>
                  </a:lnTo>
                  <a:lnTo>
                    <a:pt x="16036" y="779"/>
                  </a:lnTo>
                  <a:lnTo>
                    <a:pt x="15914" y="633"/>
                  </a:lnTo>
                  <a:lnTo>
                    <a:pt x="15768" y="512"/>
                  </a:lnTo>
                  <a:lnTo>
                    <a:pt x="15622" y="414"/>
                  </a:lnTo>
                  <a:lnTo>
                    <a:pt x="15452" y="317"/>
                  </a:lnTo>
                  <a:lnTo>
                    <a:pt x="15257" y="268"/>
                  </a:lnTo>
                  <a:lnTo>
                    <a:pt x="15038" y="220"/>
                  </a:lnTo>
                  <a:lnTo>
                    <a:pt x="14965" y="171"/>
                  </a:lnTo>
                  <a:lnTo>
                    <a:pt x="14892" y="147"/>
                  </a:lnTo>
                  <a:lnTo>
                    <a:pt x="14527" y="122"/>
                  </a:lnTo>
                  <a:lnTo>
                    <a:pt x="14138" y="98"/>
                  </a:lnTo>
                  <a:lnTo>
                    <a:pt x="13408" y="98"/>
                  </a:lnTo>
                  <a:lnTo>
                    <a:pt x="11924" y="122"/>
                  </a:lnTo>
                  <a:lnTo>
                    <a:pt x="8396" y="122"/>
                  </a:lnTo>
                  <a:lnTo>
                    <a:pt x="4843" y="98"/>
                  </a:lnTo>
                  <a:lnTo>
                    <a:pt x="3943" y="74"/>
                  </a:lnTo>
                  <a:lnTo>
                    <a:pt x="3018" y="2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;p37">
              <a:extLst>
                <a:ext uri="{FF2B5EF4-FFF2-40B4-BE49-F238E27FC236}">
                  <a16:creationId xmlns:a16="http://schemas.microsoft.com/office/drawing/2014/main" id="{0A9379B9-6174-4418-9201-15BAFAF4C600}"/>
                </a:ext>
              </a:extLst>
            </p:cNvPr>
            <p:cNvSpPr/>
            <p:nvPr/>
          </p:nvSpPr>
          <p:spPr>
            <a:xfrm rot="5400000">
              <a:off x="3215187" y="2681555"/>
              <a:ext cx="197747" cy="460550"/>
            </a:xfrm>
            <a:custGeom>
              <a:avLst/>
              <a:gdLst/>
              <a:ahLst/>
              <a:cxnLst/>
              <a:rect l="l" t="t" r="r" b="b"/>
              <a:pathLst>
                <a:path w="16474" h="21073" extrusionOk="0">
                  <a:moveTo>
                    <a:pt x="15330" y="779"/>
                  </a:moveTo>
                  <a:lnTo>
                    <a:pt x="15525" y="950"/>
                  </a:lnTo>
                  <a:lnTo>
                    <a:pt x="15671" y="1120"/>
                  </a:lnTo>
                  <a:lnTo>
                    <a:pt x="15428" y="1266"/>
                  </a:lnTo>
                  <a:lnTo>
                    <a:pt x="15209" y="1387"/>
                  </a:lnTo>
                  <a:lnTo>
                    <a:pt x="14917" y="1582"/>
                  </a:lnTo>
                  <a:lnTo>
                    <a:pt x="14625" y="1777"/>
                  </a:lnTo>
                  <a:lnTo>
                    <a:pt x="14187" y="1777"/>
                  </a:lnTo>
                  <a:lnTo>
                    <a:pt x="13773" y="1752"/>
                  </a:lnTo>
                  <a:lnTo>
                    <a:pt x="14235" y="1460"/>
                  </a:lnTo>
                  <a:lnTo>
                    <a:pt x="14819" y="1120"/>
                  </a:lnTo>
                  <a:lnTo>
                    <a:pt x="15038" y="1023"/>
                  </a:lnTo>
                  <a:lnTo>
                    <a:pt x="15160" y="974"/>
                  </a:lnTo>
                  <a:lnTo>
                    <a:pt x="15257" y="925"/>
                  </a:lnTo>
                  <a:lnTo>
                    <a:pt x="15330" y="852"/>
                  </a:lnTo>
                  <a:lnTo>
                    <a:pt x="15330" y="779"/>
                  </a:lnTo>
                  <a:close/>
                  <a:moveTo>
                    <a:pt x="15817" y="1485"/>
                  </a:moveTo>
                  <a:lnTo>
                    <a:pt x="15890" y="1679"/>
                  </a:lnTo>
                  <a:lnTo>
                    <a:pt x="15914" y="1898"/>
                  </a:lnTo>
                  <a:lnTo>
                    <a:pt x="15744" y="1971"/>
                  </a:lnTo>
                  <a:lnTo>
                    <a:pt x="15574" y="2044"/>
                  </a:lnTo>
                  <a:lnTo>
                    <a:pt x="15257" y="2215"/>
                  </a:lnTo>
                  <a:lnTo>
                    <a:pt x="15111" y="2312"/>
                  </a:lnTo>
                  <a:lnTo>
                    <a:pt x="14941" y="2409"/>
                  </a:lnTo>
                  <a:lnTo>
                    <a:pt x="14941" y="2409"/>
                  </a:lnTo>
                  <a:lnTo>
                    <a:pt x="14965" y="2117"/>
                  </a:lnTo>
                  <a:lnTo>
                    <a:pt x="14990" y="1996"/>
                  </a:lnTo>
                  <a:lnTo>
                    <a:pt x="14990" y="1898"/>
                  </a:lnTo>
                  <a:lnTo>
                    <a:pt x="15209" y="1777"/>
                  </a:lnTo>
                  <a:lnTo>
                    <a:pt x="15525" y="1631"/>
                  </a:lnTo>
                  <a:lnTo>
                    <a:pt x="15817" y="1485"/>
                  </a:lnTo>
                  <a:close/>
                  <a:moveTo>
                    <a:pt x="15963" y="2239"/>
                  </a:moveTo>
                  <a:lnTo>
                    <a:pt x="15963" y="2774"/>
                  </a:lnTo>
                  <a:lnTo>
                    <a:pt x="15914" y="2799"/>
                  </a:lnTo>
                  <a:lnTo>
                    <a:pt x="15695" y="2896"/>
                  </a:lnTo>
                  <a:lnTo>
                    <a:pt x="15476" y="2993"/>
                  </a:lnTo>
                  <a:lnTo>
                    <a:pt x="14917" y="3285"/>
                  </a:lnTo>
                  <a:lnTo>
                    <a:pt x="14941" y="2774"/>
                  </a:lnTo>
                  <a:lnTo>
                    <a:pt x="15233" y="2604"/>
                  </a:lnTo>
                  <a:lnTo>
                    <a:pt x="15525" y="2409"/>
                  </a:lnTo>
                  <a:lnTo>
                    <a:pt x="15744" y="2312"/>
                  </a:lnTo>
                  <a:lnTo>
                    <a:pt x="15963" y="2239"/>
                  </a:lnTo>
                  <a:close/>
                  <a:moveTo>
                    <a:pt x="15939" y="3115"/>
                  </a:moveTo>
                  <a:lnTo>
                    <a:pt x="15914" y="3577"/>
                  </a:lnTo>
                  <a:lnTo>
                    <a:pt x="15647" y="3699"/>
                  </a:lnTo>
                  <a:lnTo>
                    <a:pt x="15403" y="3821"/>
                  </a:lnTo>
                  <a:lnTo>
                    <a:pt x="14917" y="4113"/>
                  </a:lnTo>
                  <a:lnTo>
                    <a:pt x="14917" y="3553"/>
                  </a:lnTo>
                  <a:lnTo>
                    <a:pt x="15087" y="3504"/>
                  </a:lnTo>
                  <a:lnTo>
                    <a:pt x="15233" y="3431"/>
                  </a:lnTo>
                  <a:lnTo>
                    <a:pt x="15549" y="3285"/>
                  </a:lnTo>
                  <a:lnTo>
                    <a:pt x="15744" y="3212"/>
                  </a:lnTo>
                  <a:lnTo>
                    <a:pt x="15939" y="3115"/>
                  </a:lnTo>
                  <a:close/>
                  <a:moveTo>
                    <a:pt x="15866" y="3942"/>
                  </a:moveTo>
                  <a:lnTo>
                    <a:pt x="15841" y="4429"/>
                  </a:lnTo>
                  <a:lnTo>
                    <a:pt x="15574" y="4575"/>
                  </a:lnTo>
                  <a:lnTo>
                    <a:pt x="15330" y="4697"/>
                  </a:lnTo>
                  <a:lnTo>
                    <a:pt x="15136" y="4818"/>
                  </a:lnTo>
                  <a:lnTo>
                    <a:pt x="14965" y="4964"/>
                  </a:lnTo>
                  <a:lnTo>
                    <a:pt x="14892" y="5013"/>
                  </a:lnTo>
                  <a:lnTo>
                    <a:pt x="14917" y="4405"/>
                  </a:lnTo>
                  <a:lnTo>
                    <a:pt x="15160" y="4307"/>
                  </a:lnTo>
                  <a:lnTo>
                    <a:pt x="15403" y="4186"/>
                  </a:lnTo>
                  <a:lnTo>
                    <a:pt x="15647" y="4064"/>
                  </a:lnTo>
                  <a:lnTo>
                    <a:pt x="15866" y="3942"/>
                  </a:lnTo>
                  <a:close/>
                  <a:moveTo>
                    <a:pt x="15841" y="4794"/>
                  </a:moveTo>
                  <a:lnTo>
                    <a:pt x="15841" y="5329"/>
                  </a:lnTo>
                  <a:lnTo>
                    <a:pt x="15525" y="5500"/>
                  </a:lnTo>
                  <a:lnTo>
                    <a:pt x="15209" y="5670"/>
                  </a:lnTo>
                  <a:lnTo>
                    <a:pt x="14892" y="5865"/>
                  </a:lnTo>
                  <a:lnTo>
                    <a:pt x="14892" y="5256"/>
                  </a:lnTo>
                  <a:lnTo>
                    <a:pt x="15038" y="5208"/>
                  </a:lnTo>
                  <a:lnTo>
                    <a:pt x="15403" y="5013"/>
                  </a:lnTo>
                  <a:lnTo>
                    <a:pt x="15622" y="4891"/>
                  </a:lnTo>
                  <a:lnTo>
                    <a:pt x="15841" y="4794"/>
                  </a:lnTo>
                  <a:close/>
                  <a:moveTo>
                    <a:pt x="15841" y="5694"/>
                  </a:moveTo>
                  <a:lnTo>
                    <a:pt x="15841" y="6230"/>
                  </a:lnTo>
                  <a:lnTo>
                    <a:pt x="15598" y="6376"/>
                  </a:lnTo>
                  <a:lnTo>
                    <a:pt x="15379" y="6497"/>
                  </a:lnTo>
                  <a:lnTo>
                    <a:pt x="15136" y="6668"/>
                  </a:lnTo>
                  <a:lnTo>
                    <a:pt x="15014" y="6765"/>
                  </a:lnTo>
                  <a:lnTo>
                    <a:pt x="14892" y="6862"/>
                  </a:lnTo>
                  <a:lnTo>
                    <a:pt x="14892" y="6181"/>
                  </a:lnTo>
                  <a:lnTo>
                    <a:pt x="15087" y="6108"/>
                  </a:lnTo>
                  <a:lnTo>
                    <a:pt x="15282" y="6011"/>
                  </a:lnTo>
                  <a:lnTo>
                    <a:pt x="15841" y="5694"/>
                  </a:lnTo>
                  <a:close/>
                  <a:moveTo>
                    <a:pt x="15817" y="6692"/>
                  </a:moveTo>
                  <a:lnTo>
                    <a:pt x="15817" y="7179"/>
                  </a:lnTo>
                  <a:lnTo>
                    <a:pt x="15282" y="7422"/>
                  </a:lnTo>
                  <a:lnTo>
                    <a:pt x="15087" y="7495"/>
                  </a:lnTo>
                  <a:lnTo>
                    <a:pt x="14892" y="7592"/>
                  </a:lnTo>
                  <a:lnTo>
                    <a:pt x="14892" y="7057"/>
                  </a:lnTo>
                  <a:lnTo>
                    <a:pt x="15038" y="7033"/>
                  </a:lnTo>
                  <a:lnTo>
                    <a:pt x="15184" y="6984"/>
                  </a:lnTo>
                  <a:lnTo>
                    <a:pt x="15476" y="6838"/>
                  </a:lnTo>
                  <a:lnTo>
                    <a:pt x="15817" y="6692"/>
                  </a:lnTo>
                  <a:close/>
                  <a:moveTo>
                    <a:pt x="15817" y="7617"/>
                  </a:moveTo>
                  <a:lnTo>
                    <a:pt x="15817" y="8079"/>
                  </a:lnTo>
                  <a:lnTo>
                    <a:pt x="15355" y="8298"/>
                  </a:lnTo>
                  <a:lnTo>
                    <a:pt x="15136" y="8420"/>
                  </a:lnTo>
                  <a:lnTo>
                    <a:pt x="14917" y="8566"/>
                  </a:lnTo>
                  <a:lnTo>
                    <a:pt x="14892" y="7933"/>
                  </a:lnTo>
                  <a:lnTo>
                    <a:pt x="15111" y="7884"/>
                  </a:lnTo>
                  <a:lnTo>
                    <a:pt x="15330" y="7811"/>
                  </a:lnTo>
                  <a:lnTo>
                    <a:pt x="15817" y="7617"/>
                  </a:lnTo>
                  <a:close/>
                  <a:moveTo>
                    <a:pt x="15817" y="8420"/>
                  </a:moveTo>
                  <a:lnTo>
                    <a:pt x="15817" y="8931"/>
                  </a:lnTo>
                  <a:lnTo>
                    <a:pt x="15720" y="8955"/>
                  </a:lnTo>
                  <a:lnTo>
                    <a:pt x="15598" y="9004"/>
                  </a:lnTo>
                  <a:lnTo>
                    <a:pt x="15452" y="9101"/>
                  </a:lnTo>
                  <a:lnTo>
                    <a:pt x="15184" y="9271"/>
                  </a:lnTo>
                  <a:lnTo>
                    <a:pt x="15038" y="9368"/>
                  </a:lnTo>
                  <a:lnTo>
                    <a:pt x="14917" y="9490"/>
                  </a:lnTo>
                  <a:lnTo>
                    <a:pt x="14917" y="8882"/>
                  </a:lnTo>
                  <a:lnTo>
                    <a:pt x="15160" y="8760"/>
                  </a:lnTo>
                  <a:lnTo>
                    <a:pt x="15817" y="8420"/>
                  </a:lnTo>
                  <a:close/>
                  <a:moveTo>
                    <a:pt x="15817" y="9295"/>
                  </a:moveTo>
                  <a:lnTo>
                    <a:pt x="15817" y="9782"/>
                  </a:lnTo>
                  <a:lnTo>
                    <a:pt x="15574" y="9904"/>
                  </a:lnTo>
                  <a:lnTo>
                    <a:pt x="15355" y="10025"/>
                  </a:lnTo>
                  <a:lnTo>
                    <a:pt x="15136" y="10147"/>
                  </a:lnTo>
                  <a:lnTo>
                    <a:pt x="14917" y="10269"/>
                  </a:lnTo>
                  <a:lnTo>
                    <a:pt x="14917" y="9782"/>
                  </a:lnTo>
                  <a:lnTo>
                    <a:pt x="15111" y="9709"/>
                  </a:lnTo>
                  <a:lnTo>
                    <a:pt x="15282" y="9612"/>
                  </a:lnTo>
                  <a:lnTo>
                    <a:pt x="15622" y="9393"/>
                  </a:lnTo>
                  <a:lnTo>
                    <a:pt x="15817" y="9295"/>
                  </a:lnTo>
                  <a:close/>
                  <a:moveTo>
                    <a:pt x="15817" y="10244"/>
                  </a:moveTo>
                  <a:lnTo>
                    <a:pt x="15817" y="10634"/>
                  </a:lnTo>
                  <a:lnTo>
                    <a:pt x="15574" y="10804"/>
                  </a:lnTo>
                  <a:lnTo>
                    <a:pt x="15403" y="10950"/>
                  </a:lnTo>
                  <a:lnTo>
                    <a:pt x="14941" y="11242"/>
                  </a:lnTo>
                  <a:lnTo>
                    <a:pt x="14917" y="10682"/>
                  </a:lnTo>
                  <a:lnTo>
                    <a:pt x="15087" y="10609"/>
                  </a:lnTo>
                  <a:lnTo>
                    <a:pt x="15257" y="10536"/>
                  </a:lnTo>
                  <a:lnTo>
                    <a:pt x="15549" y="10366"/>
                  </a:lnTo>
                  <a:lnTo>
                    <a:pt x="15817" y="10244"/>
                  </a:lnTo>
                  <a:close/>
                  <a:moveTo>
                    <a:pt x="15817" y="11145"/>
                  </a:moveTo>
                  <a:lnTo>
                    <a:pt x="15817" y="11850"/>
                  </a:lnTo>
                  <a:lnTo>
                    <a:pt x="15622" y="11972"/>
                  </a:lnTo>
                  <a:lnTo>
                    <a:pt x="15501" y="12069"/>
                  </a:lnTo>
                  <a:lnTo>
                    <a:pt x="14965" y="12459"/>
                  </a:lnTo>
                  <a:lnTo>
                    <a:pt x="14941" y="11656"/>
                  </a:lnTo>
                  <a:lnTo>
                    <a:pt x="15111" y="11583"/>
                  </a:lnTo>
                  <a:lnTo>
                    <a:pt x="15282" y="11485"/>
                  </a:lnTo>
                  <a:lnTo>
                    <a:pt x="15598" y="11291"/>
                  </a:lnTo>
                  <a:lnTo>
                    <a:pt x="15817" y="11145"/>
                  </a:lnTo>
                  <a:close/>
                  <a:moveTo>
                    <a:pt x="15817" y="12337"/>
                  </a:moveTo>
                  <a:lnTo>
                    <a:pt x="15817" y="13091"/>
                  </a:lnTo>
                  <a:lnTo>
                    <a:pt x="15549" y="13237"/>
                  </a:lnTo>
                  <a:lnTo>
                    <a:pt x="15282" y="13432"/>
                  </a:lnTo>
                  <a:lnTo>
                    <a:pt x="15136" y="13529"/>
                  </a:lnTo>
                  <a:lnTo>
                    <a:pt x="14965" y="13651"/>
                  </a:lnTo>
                  <a:lnTo>
                    <a:pt x="14965" y="12872"/>
                  </a:lnTo>
                  <a:lnTo>
                    <a:pt x="15136" y="12775"/>
                  </a:lnTo>
                  <a:lnTo>
                    <a:pt x="15282" y="12702"/>
                  </a:lnTo>
                  <a:lnTo>
                    <a:pt x="15574" y="12507"/>
                  </a:lnTo>
                  <a:lnTo>
                    <a:pt x="15817" y="12337"/>
                  </a:lnTo>
                  <a:close/>
                  <a:moveTo>
                    <a:pt x="15817" y="13481"/>
                  </a:moveTo>
                  <a:lnTo>
                    <a:pt x="15841" y="13919"/>
                  </a:lnTo>
                  <a:lnTo>
                    <a:pt x="15452" y="14138"/>
                  </a:lnTo>
                  <a:lnTo>
                    <a:pt x="15087" y="14405"/>
                  </a:lnTo>
                  <a:lnTo>
                    <a:pt x="14990" y="14478"/>
                  </a:lnTo>
                  <a:lnTo>
                    <a:pt x="14965" y="13992"/>
                  </a:lnTo>
                  <a:lnTo>
                    <a:pt x="15209" y="13870"/>
                  </a:lnTo>
                  <a:lnTo>
                    <a:pt x="15403" y="13748"/>
                  </a:lnTo>
                  <a:lnTo>
                    <a:pt x="15817" y="13481"/>
                  </a:lnTo>
                  <a:close/>
                  <a:moveTo>
                    <a:pt x="15841" y="14381"/>
                  </a:moveTo>
                  <a:lnTo>
                    <a:pt x="15866" y="14795"/>
                  </a:lnTo>
                  <a:lnTo>
                    <a:pt x="15720" y="14868"/>
                  </a:lnTo>
                  <a:lnTo>
                    <a:pt x="15598" y="14965"/>
                  </a:lnTo>
                  <a:lnTo>
                    <a:pt x="15355" y="15135"/>
                  </a:lnTo>
                  <a:lnTo>
                    <a:pt x="14990" y="15354"/>
                  </a:lnTo>
                  <a:lnTo>
                    <a:pt x="14990" y="14941"/>
                  </a:lnTo>
                  <a:lnTo>
                    <a:pt x="15160" y="14843"/>
                  </a:lnTo>
                  <a:lnTo>
                    <a:pt x="15330" y="14722"/>
                  </a:lnTo>
                  <a:lnTo>
                    <a:pt x="15622" y="14503"/>
                  </a:lnTo>
                  <a:lnTo>
                    <a:pt x="15841" y="14381"/>
                  </a:lnTo>
                  <a:close/>
                  <a:moveTo>
                    <a:pt x="15866" y="15330"/>
                  </a:moveTo>
                  <a:lnTo>
                    <a:pt x="15890" y="15865"/>
                  </a:lnTo>
                  <a:lnTo>
                    <a:pt x="15866" y="15865"/>
                  </a:lnTo>
                  <a:lnTo>
                    <a:pt x="15695" y="15914"/>
                  </a:lnTo>
                  <a:lnTo>
                    <a:pt x="15549" y="15963"/>
                  </a:lnTo>
                  <a:lnTo>
                    <a:pt x="15257" y="16157"/>
                  </a:lnTo>
                  <a:lnTo>
                    <a:pt x="15014" y="16279"/>
                  </a:lnTo>
                  <a:lnTo>
                    <a:pt x="14990" y="15768"/>
                  </a:lnTo>
                  <a:lnTo>
                    <a:pt x="15136" y="15719"/>
                  </a:lnTo>
                  <a:lnTo>
                    <a:pt x="15282" y="15646"/>
                  </a:lnTo>
                  <a:lnTo>
                    <a:pt x="15574" y="15500"/>
                  </a:lnTo>
                  <a:lnTo>
                    <a:pt x="15866" y="15330"/>
                  </a:lnTo>
                  <a:close/>
                  <a:moveTo>
                    <a:pt x="15890" y="16230"/>
                  </a:moveTo>
                  <a:lnTo>
                    <a:pt x="15890" y="16644"/>
                  </a:lnTo>
                  <a:lnTo>
                    <a:pt x="15793" y="16644"/>
                  </a:lnTo>
                  <a:lnTo>
                    <a:pt x="15598" y="16717"/>
                  </a:lnTo>
                  <a:lnTo>
                    <a:pt x="15403" y="16790"/>
                  </a:lnTo>
                  <a:lnTo>
                    <a:pt x="15184" y="16887"/>
                  </a:lnTo>
                  <a:lnTo>
                    <a:pt x="15014" y="17009"/>
                  </a:lnTo>
                  <a:lnTo>
                    <a:pt x="15014" y="16644"/>
                  </a:lnTo>
                  <a:lnTo>
                    <a:pt x="15160" y="16595"/>
                  </a:lnTo>
                  <a:lnTo>
                    <a:pt x="15306" y="16522"/>
                  </a:lnTo>
                  <a:lnTo>
                    <a:pt x="15598" y="16401"/>
                  </a:lnTo>
                  <a:lnTo>
                    <a:pt x="15890" y="16230"/>
                  </a:lnTo>
                  <a:close/>
                  <a:moveTo>
                    <a:pt x="12629" y="2166"/>
                  </a:moveTo>
                  <a:lnTo>
                    <a:pt x="13627" y="2239"/>
                  </a:lnTo>
                  <a:lnTo>
                    <a:pt x="14600" y="2239"/>
                  </a:lnTo>
                  <a:lnTo>
                    <a:pt x="14527" y="3285"/>
                  </a:lnTo>
                  <a:lnTo>
                    <a:pt x="14479" y="4380"/>
                  </a:lnTo>
                  <a:lnTo>
                    <a:pt x="14454" y="4380"/>
                  </a:lnTo>
                  <a:lnTo>
                    <a:pt x="14430" y="4405"/>
                  </a:lnTo>
                  <a:lnTo>
                    <a:pt x="14454" y="4429"/>
                  </a:lnTo>
                  <a:lnTo>
                    <a:pt x="14479" y="4429"/>
                  </a:lnTo>
                  <a:lnTo>
                    <a:pt x="14430" y="6059"/>
                  </a:lnTo>
                  <a:lnTo>
                    <a:pt x="14430" y="7738"/>
                  </a:lnTo>
                  <a:lnTo>
                    <a:pt x="14430" y="9441"/>
                  </a:lnTo>
                  <a:lnTo>
                    <a:pt x="14454" y="11169"/>
                  </a:lnTo>
                  <a:lnTo>
                    <a:pt x="14527" y="14527"/>
                  </a:lnTo>
                  <a:lnTo>
                    <a:pt x="14552" y="16109"/>
                  </a:lnTo>
                  <a:lnTo>
                    <a:pt x="14552" y="17617"/>
                  </a:lnTo>
                  <a:lnTo>
                    <a:pt x="14138" y="17617"/>
                  </a:lnTo>
                  <a:lnTo>
                    <a:pt x="13724" y="17593"/>
                  </a:lnTo>
                  <a:lnTo>
                    <a:pt x="13286" y="17593"/>
                  </a:lnTo>
                  <a:lnTo>
                    <a:pt x="12873" y="17568"/>
                  </a:lnTo>
                  <a:lnTo>
                    <a:pt x="9637" y="17593"/>
                  </a:lnTo>
                  <a:lnTo>
                    <a:pt x="6425" y="17593"/>
                  </a:lnTo>
                  <a:lnTo>
                    <a:pt x="5232" y="17544"/>
                  </a:lnTo>
                  <a:lnTo>
                    <a:pt x="4016" y="17520"/>
                  </a:lnTo>
                  <a:lnTo>
                    <a:pt x="2434" y="17520"/>
                  </a:lnTo>
                  <a:lnTo>
                    <a:pt x="1899" y="17544"/>
                  </a:lnTo>
                  <a:lnTo>
                    <a:pt x="1923" y="17495"/>
                  </a:lnTo>
                  <a:lnTo>
                    <a:pt x="1923" y="17447"/>
                  </a:lnTo>
                  <a:lnTo>
                    <a:pt x="1899" y="17252"/>
                  </a:lnTo>
                  <a:lnTo>
                    <a:pt x="1899" y="16936"/>
                  </a:lnTo>
                  <a:lnTo>
                    <a:pt x="1899" y="16620"/>
                  </a:lnTo>
                  <a:lnTo>
                    <a:pt x="1972" y="14040"/>
                  </a:lnTo>
                  <a:lnTo>
                    <a:pt x="2021" y="12751"/>
                  </a:lnTo>
                  <a:lnTo>
                    <a:pt x="2021" y="11485"/>
                  </a:lnTo>
                  <a:lnTo>
                    <a:pt x="2045" y="8955"/>
                  </a:lnTo>
                  <a:lnTo>
                    <a:pt x="2021" y="5208"/>
                  </a:lnTo>
                  <a:lnTo>
                    <a:pt x="1996" y="3164"/>
                  </a:lnTo>
                  <a:lnTo>
                    <a:pt x="1972" y="2507"/>
                  </a:lnTo>
                  <a:lnTo>
                    <a:pt x="1948" y="2190"/>
                  </a:lnTo>
                  <a:lnTo>
                    <a:pt x="2459" y="2263"/>
                  </a:lnTo>
                  <a:lnTo>
                    <a:pt x="2970" y="2312"/>
                  </a:lnTo>
                  <a:lnTo>
                    <a:pt x="3505" y="2336"/>
                  </a:lnTo>
                  <a:lnTo>
                    <a:pt x="4040" y="2336"/>
                  </a:lnTo>
                  <a:lnTo>
                    <a:pt x="5111" y="2288"/>
                  </a:lnTo>
                  <a:lnTo>
                    <a:pt x="6133" y="2239"/>
                  </a:lnTo>
                  <a:lnTo>
                    <a:pt x="7398" y="2215"/>
                  </a:lnTo>
                  <a:lnTo>
                    <a:pt x="9393" y="2190"/>
                  </a:lnTo>
                  <a:lnTo>
                    <a:pt x="11364" y="2166"/>
                  </a:lnTo>
                  <a:close/>
                  <a:moveTo>
                    <a:pt x="15890" y="16912"/>
                  </a:moveTo>
                  <a:lnTo>
                    <a:pt x="15890" y="16960"/>
                  </a:lnTo>
                  <a:lnTo>
                    <a:pt x="15890" y="17350"/>
                  </a:lnTo>
                  <a:lnTo>
                    <a:pt x="15768" y="17350"/>
                  </a:lnTo>
                  <a:lnTo>
                    <a:pt x="15671" y="17398"/>
                  </a:lnTo>
                  <a:lnTo>
                    <a:pt x="15452" y="17520"/>
                  </a:lnTo>
                  <a:lnTo>
                    <a:pt x="15209" y="17666"/>
                  </a:lnTo>
                  <a:lnTo>
                    <a:pt x="15136" y="17593"/>
                  </a:lnTo>
                  <a:lnTo>
                    <a:pt x="15087" y="17568"/>
                  </a:lnTo>
                  <a:lnTo>
                    <a:pt x="15014" y="17544"/>
                  </a:lnTo>
                  <a:lnTo>
                    <a:pt x="15014" y="17301"/>
                  </a:lnTo>
                  <a:lnTo>
                    <a:pt x="15233" y="17228"/>
                  </a:lnTo>
                  <a:lnTo>
                    <a:pt x="15452" y="17131"/>
                  </a:lnTo>
                  <a:lnTo>
                    <a:pt x="15890" y="16912"/>
                  </a:lnTo>
                  <a:close/>
                  <a:moveTo>
                    <a:pt x="8469" y="18663"/>
                  </a:moveTo>
                  <a:lnTo>
                    <a:pt x="8590" y="18712"/>
                  </a:lnTo>
                  <a:lnTo>
                    <a:pt x="8663" y="18809"/>
                  </a:lnTo>
                  <a:lnTo>
                    <a:pt x="8761" y="18980"/>
                  </a:lnTo>
                  <a:lnTo>
                    <a:pt x="8785" y="19077"/>
                  </a:lnTo>
                  <a:lnTo>
                    <a:pt x="8785" y="19199"/>
                  </a:lnTo>
                  <a:lnTo>
                    <a:pt x="8785" y="19320"/>
                  </a:lnTo>
                  <a:lnTo>
                    <a:pt x="8785" y="19442"/>
                  </a:lnTo>
                  <a:lnTo>
                    <a:pt x="8761" y="19539"/>
                  </a:lnTo>
                  <a:lnTo>
                    <a:pt x="8712" y="19661"/>
                  </a:lnTo>
                  <a:lnTo>
                    <a:pt x="8639" y="19758"/>
                  </a:lnTo>
                  <a:lnTo>
                    <a:pt x="8542" y="19831"/>
                  </a:lnTo>
                  <a:lnTo>
                    <a:pt x="8420" y="19904"/>
                  </a:lnTo>
                  <a:lnTo>
                    <a:pt x="8274" y="19929"/>
                  </a:lnTo>
                  <a:lnTo>
                    <a:pt x="8128" y="19929"/>
                  </a:lnTo>
                  <a:lnTo>
                    <a:pt x="8006" y="19880"/>
                  </a:lnTo>
                  <a:lnTo>
                    <a:pt x="7860" y="19831"/>
                  </a:lnTo>
                  <a:lnTo>
                    <a:pt x="7763" y="19734"/>
                  </a:lnTo>
                  <a:lnTo>
                    <a:pt x="7690" y="19612"/>
                  </a:lnTo>
                  <a:lnTo>
                    <a:pt x="7641" y="19491"/>
                  </a:lnTo>
                  <a:lnTo>
                    <a:pt x="7641" y="19345"/>
                  </a:lnTo>
                  <a:lnTo>
                    <a:pt x="7666" y="19174"/>
                  </a:lnTo>
                  <a:lnTo>
                    <a:pt x="7714" y="19053"/>
                  </a:lnTo>
                  <a:lnTo>
                    <a:pt x="7787" y="18907"/>
                  </a:lnTo>
                  <a:lnTo>
                    <a:pt x="7885" y="18809"/>
                  </a:lnTo>
                  <a:lnTo>
                    <a:pt x="7958" y="18736"/>
                  </a:lnTo>
                  <a:lnTo>
                    <a:pt x="8031" y="18761"/>
                  </a:lnTo>
                  <a:lnTo>
                    <a:pt x="8104" y="18736"/>
                  </a:lnTo>
                  <a:lnTo>
                    <a:pt x="8201" y="18712"/>
                  </a:lnTo>
                  <a:lnTo>
                    <a:pt x="8250" y="18712"/>
                  </a:lnTo>
                  <a:lnTo>
                    <a:pt x="8298" y="18688"/>
                  </a:lnTo>
                  <a:lnTo>
                    <a:pt x="8323" y="18663"/>
                  </a:lnTo>
                  <a:close/>
                  <a:moveTo>
                    <a:pt x="8347" y="18177"/>
                  </a:moveTo>
                  <a:lnTo>
                    <a:pt x="8152" y="18201"/>
                  </a:lnTo>
                  <a:lnTo>
                    <a:pt x="8055" y="18250"/>
                  </a:lnTo>
                  <a:lnTo>
                    <a:pt x="7982" y="18298"/>
                  </a:lnTo>
                  <a:lnTo>
                    <a:pt x="7885" y="18323"/>
                  </a:lnTo>
                  <a:lnTo>
                    <a:pt x="7763" y="18347"/>
                  </a:lnTo>
                  <a:lnTo>
                    <a:pt x="7666" y="18420"/>
                  </a:lnTo>
                  <a:lnTo>
                    <a:pt x="7568" y="18469"/>
                  </a:lnTo>
                  <a:lnTo>
                    <a:pt x="7471" y="18566"/>
                  </a:lnTo>
                  <a:lnTo>
                    <a:pt x="7398" y="18663"/>
                  </a:lnTo>
                  <a:lnTo>
                    <a:pt x="7349" y="18761"/>
                  </a:lnTo>
                  <a:lnTo>
                    <a:pt x="7276" y="18882"/>
                  </a:lnTo>
                  <a:lnTo>
                    <a:pt x="7228" y="19126"/>
                  </a:lnTo>
                  <a:lnTo>
                    <a:pt x="7179" y="19369"/>
                  </a:lnTo>
                  <a:lnTo>
                    <a:pt x="7179" y="19515"/>
                  </a:lnTo>
                  <a:lnTo>
                    <a:pt x="7203" y="19637"/>
                  </a:lnTo>
                  <a:lnTo>
                    <a:pt x="7252" y="19758"/>
                  </a:lnTo>
                  <a:lnTo>
                    <a:pt x="7301" y="19880"/>
                  </a:lnTo>
                  <a:lnTo>
                    <a:pt x="7349" y="19977"/>
                  </a:lnTo>
                  <a:lnTo>
                    <a:pt x="7447" y="20075"/>
                  </a:lnTo>
                  <a:lnTo>
                    <a:pt x="7520" y="20148"/>
                  </a:lnTo>
                  <a:lnTo>
                    <a:pt x="7641" y="20221"/>
                  </a:lnTo>
                  <a:lnTo>
                    <a:pt x="7739" y="20294"/>
                  </a:lnTo>
                  <a:lnTo>
                    <a:pt x="7860" y="20342"/>
                  </a:lnTo>
                  <a:lnTo>
                    <a:pt x="7982" y="20367"/>
                  </a:lnTo>
                  <a:lnTo>
                    <a:pt x="8104" y="20391"/>
                  </a:lnTo>
                  <a:lnTo>
                    <a:pt x="8225" y="20391"/>
                  </a:lnTo>
                  <a:lnTo>
                    <a:pt x="8371" y="20367"/>
                  </a:lnTo>
                  <a:lnTo>
                    <a:pt x="8493" y="20342"/>
                  </a:lnTo>
                  <a:lnTo>
                    <a:pt x="8615" y="20294"/>
                  </a:lnTo>
                  <a:lnTo>
                    <a:pt x="8809" y="20196"/>
                  </a:lnTo>
                  <a:lnTo>
                    <a:pt x="8955" y="20050"/>
                  </a:lnTo>
                  <a:lnTo>
                    <a:pt x="9053" y="19880"/>
                  </a:lnTo>
                  <a:lnTo>
                    <a:pt x="9150" y="19685"/>
                  </a:lnTo>
                  <a:lnTo>
                    <a:pt x="9199" y="19491"/>
                  </a:lnTo>
                  <a:lnTo>
                    <a:pt x="9199" y="19272"/>
                  </a:lnTo>
                  <a:lnTo>
                    <a:pt x="9199" y="19053"/>
                  </a:lnTo>
                  <a:lnTo>
                    <a:pt x="9174" y="18858"/>
                  </a:lnTo>
                  <a:lnTo>
                    <a:pt x="9101" y="18688"/>
                  </a:lnTo>
                  <a:lnTo>
                    <a:pt x="9004" y="18517"/>
                  </a:lnTo>
                  <a:lnTo>
                    <a:pt x="8882" y="18371"/>
                  </a:lnTo>
                  <a:lnTo>
                    <a:pt x="8712" y="18250"/>
                  </a:lnTo>
                  <a:lnTo>
                    <a:pt x="8542" y="18201"/>
                  </a:lnTo>
                  <a:lnTo>
                    <a:pt x="8347" y="18177"/>
                  </a:lnTo>
                  <a:close/>
                  <a:moveTo>
                    <a:pt x="2532" y="463"/>
                  </a:moveTo>
                  <a:lnTo>
                    <a:pt x="3018" y="487"/>
                  </a:lnTo>
                  <a:lnTo>
                    <a:pt x="3943" y="536"/>
                  </a:lnTo>
                  <a:lnTo>
                    <a:pt x="4843" y="560"/>
                  </a:lnTo>
                  <a:lnTo>
                    <a:pt x="8298" y="585"/>
                  </a:lnTo>
                  <a:lnTo>
                    <a:pt x="11729" y="585"/>
                  </a:lnTo>
                  <a:lnTo>
                    <a:pt x="13554" y="560"/>
                  </a:lnTo>
                  <a:lnTo>
                    <a:pt x="13530" y="585"/>
                  </a:lnTo>
                  <a:lnTo>
                    <a:pt x="13530" y="633"/>
                  </a:lnTo>
                  <a:lnTo>
                    <a:pt x="13505" y="658"/>
                  </a:lnTo>
                  <a:lnTo>
                    <a:pt x="13530" y="682"/>
                  </a:lnTo>
                  <a:lnTo>
                    <a:pt x="13554" y="706"/>
                  </a:lnTo>
                  <a:lnTo>
                    <a:pt x="13627" y="731"/>
                  </a:lnTo>
                  <a:lnTo>
                    <a:pt x="13724" y="731"/>
                  </a:lnTo>
                  <a:lnTo>
                    <a:pt x="13846" y="706"/>
                  </a:lnTo>
                  <a:lnTo>
                    <a:pt x="14065" y="633"/>
                  </a:lnTo>
                  <a:lnTo>
                    <a:pt x="14260" y="560"/>
                  </a:lnTo>
                  <a:lnTo>
                    <a:pt x="14892" y="609"/>
                  </a:lnTo>
                  <a:lnTo>
                    <a:pt x="14917" y="609"/>
                  </a:lnTo>
                  <a:lnTo>
                    <a:pt x="15063" y="658"/>
                  </a:lnTo>
                  <a:lnTo>
                    <a:pt x="14965" y="682"/>
                  </a:lnTo>
                  <a:lnTo>
                    <a:pt x="14844" y="731"/>
                  </a:lnTo>
                  <a:lnTo>
                    <a:pt x="14625" y="852"/>
                  </a:lnTo>
                  <a:lnTo>
                    <a:pt x="14260" y="1096"/>
                  </a:lnTo>
                  <a:lnTo>
                    <a:pt x="13749" y="1387"/>
                  </a:lnTo>
                  <a:lnTo>
                    <a:pt x="13505" y="1558"/>
                  </a:lnTo>
                  <a:lnTo>
                    <a:pt x="13286" y="1728"/>
                  </a:lnTo>
                  <a:lnTo>
                    <a:pt x="12824" y="1704"/>
                  </a:lnTo>
                  <a:lnTo>
                    <a:pt x="9564" y="1704"/>
                  </a:lnTo>
                  <a:lnTo>
                    <a:pt x="7593" y="1728"/>
                  </a:lnTo>
                  <a:lnTo>
                    <a:pt x="6327" y="1777"/>
                  </a:lnTo>
                  <a:lnTo>
                    <a:pt x="5135" y="1825"/>
                  </a:lnTo>
                  <a:lnTo>
                    <a:pt x="3943" y="1850"/>
                  </a:lnTo>
                  <a:lnTo>
                    <a:pt x="3359" y="1850"/>
                  </a:lnTo>
                  <a:lnTo>
                    <a:pt x="2751" y="1825"/>
                  </a:lnTo>
                  <a:lnTo>
                    <a:pt x="2167" y="1777"/>
                  </a:lnTo>
                  <a:lnTo>
                    <a:pt x="1583" y="1728"/>
                  </a:lnTo>
                  <a:lnTo>
                    <a:pt x="1510" y="1728"/>
                  </a:lnTo>
                  <a:lnTo>
                    <a:pt x="1437" y="1752"/>
                  </a:lnTo>
                  <a:lnTo>
                    <a:pt x="1412" y="1825"/>
                  </a:lnTo>
                  <a:lnTo>
                    <a:pt x="1388" y="1898"/>
                  </a:lnTo>
                  <a:lnTo>
                    <a:pt x="1388" y="1971"/>
                  </a:lnTo>
                  <a:lnTo>
                    <a:pt x="1412" y="2020"/>
                  </a:lnTo>
                  <a:lnTo>
                    <a:pt x="1461" y="2093"/>
                  </a:lnTo>
                  <a:lnTo>
                    <a:pt x="1534" y="2117"/>
                  </a:lnTo>
                  <a:lnTo>
                    <a:pt x="1534" y="2385"/>
                  </a:lnTo>
                  <a:lnTo>
                    <a:pt x="1558" y="2823"/>
                  </a:lnTo>
                  <a:lnTo>
                    <a:pt x="1534" y="4015"/>
                  </a:lnTo>
                  <a:lnTo>
                    <a:pt x="1510" y="5281"/>
                  </a:lnTo>
                  <a:lnTo>
                    <a:pt x="1485" y="6108"/>
                  </a:lnTo>
                  <a:lnTo>
                    <a:pt x="1461" y="6668"/>
                  </a:lnTo>
                  <a:lnTo>
                    <a:pt x="1437" y="7227"/>
                  </a:lnTo>
                  <a:lnTo>
                    <a:pt x="1461" y="8371"/>
                  </a:lnTo>
                  <a:lnTo>
                    <a:pt x="1510" y="9490"/>
                  </a:lnTo>
                  <a:lnTo>
                    <a:pt x="1510" y="10634"/>
                  </a:lnTo>
                  <a:lnTo>
                    <a:pt x="1485" y="13481"/>
                  </a:lnTo>
                  <a:lnTo>
                    <a:pt x="1461" y="14965"/>
                  </a:lnTo>
                  <a:lnTo>
                    <a:pt x="1412" y="16303"/>
                  </a:lnTo>
                  <a:lnTo>
                    <a:pt x="1339" y="16960"/>
                  </a:lnTo>
                  <a:lnTo>
                    <a:pt x="1339" y="17131"/>
                  </a:lnTo>
                  <a:lnTo>
                    <a:pt x="1364" y="17301"/>
                  </a:lnTo>
                  <a:lnTo>
                    <a:pt x="1388" y="17447"/>
                  </a:lnTo>
                  <a:lnTo>
                    <a:pt x="1437" y="17568"/>
                  </a:lnTo>
                  <a:lnTo>
                    <a:pt x="1485" y="17641"/>
                  </a:lnTo>
                  <a:lnTo>
                    <a:pt x="1437" y="17739"/>
                  </a:lnTo>
                  <a:lnTo>
                    <a:pt x="1437" y="17836"/>
                  </a:lnTo>
                  <a:lnTo>
                    <a:pt x="1485" y="17933"/>
                  </a:lnTo>
                  <a:lnTo>
                    <a:pt x="1510" y="17958"/>
                  </a:lnTo>
                  <a:lnTo>
                    <a:pt x="1583" y="17982"/>
                  </a:lnTo>
                  <a:lnTo>
                    <a:pt x="1875" y="18006"/>
                  </a:lnTo>
                  <a:lnTo>
                    <a:pt x="2167" y="18031"/>
                  </a:lnTo>
                  <a:lnTo>
                    <a:pt x="2799" y="18055"/>
                  </a:lnTo>
                  <a:lnTo>
                    <a:pt x="4016" y="18006"/>
                  </a:lnTo>
                  <a:lnTo>
                    <a:pt x="7252" y="18031"/>
                  </a:lnTo>
                  <a:lnTo>
                    <a:pt x="9247" y="18055"/>
                  </a:lnTo>
                  <a:lnTo>
                    <a:pt x="10488" y="18079"/>
                  </a:lnTo>
                  <a:lnTo>
                    <a:pt x="11145" y="18104"/>
                  </a:lnTo>
                  <a:lnTo>
                    <a:pt x="11778" y="18104"/>
                  </a:lnTo>
                  <a:lnTo>
                    <a:pt x="13043" y="18055"/>
                  </a:lnTo>
                  <a:lnTo>
                    <a:pt x="13481" y="18055"/>
                  </a:lnTo>
                  <a:lnTo>
                    <a:pt x="13919" y="18079"/>
                  </a:lnTo>
                  <a:lnTo>
                    <a:pt x="14333" y="18104"/>
                  </a:lnTo>
                  <a:lnTo>
                    <a:pt x="14771" y="18079"/>
                  </a:lnTo>
                  <a:lnTo>
                    <a:pt x="14819" y="18079"/>
                  </a:lnTo>
                  <a:lnTo>
                    <a:pt x="14844" y="18055"/>
                  </a:lnTo>
                  <a:lnTo>
                    <a:pt x="15063" y="18031"/>
                  </a:lnTo>
                  <a:lnTo>
                    <a:pt x="15136" y="18006"/>
                  </a:lnTo>
                  <a:lnTo>
                    <a:pt x="15184" y="17958"/>
                  </a:lnTo>
                  <a:lnTo>
                    <a:pt x="15209" y="17909"/>
                  </a:lnTo>
                  <a:lnTo>
                    <a:pt x="15233" y="17860"/>
                  </a:lnTo>
                  <a:lnTo>
                    <a:pt x="15598" y="17690"/>
                  </a:lnTo>
                  <a:lnTo>
                    <a:pt x="15744" y="17617"/>
                  </a:lnTo>
                  <a:lnTo>
                    <a:pt x="15890" y="17520"/>
                  </a:lnTo>
                  <a:lnTo>
                    <a:pt x="15890" y="17909"/>
                  </a:lnTo>
                  <a:lnTo>
                    <a:pt x="15744" y="18006"/>
                  </a:lnTo>
                  <a:lnTo>
                    <a:pt x="15598" y="18104"/>
                  </a:lnTo>
                  <a:lnTo>
                    <a:pt x="15257" y="18250"/>
                  </a:lnTo>
                  <a:lnTo>
                    <a:pt x="14917" y="18371"/>
                  </a:lnTo>
                  <a:lnTo>
                    <a:pt x="14235" y="18566"/>
                  </a:lnTo>
                  <a:lnTo>
                    <a:pt x="13919" y="18688"/>
                  </a:lnTo>
                  <a:lnTo>
                    <a:pt x="13773" y="18761"/>
                  </a:lnTo>
                  <a:lnTo>
                    <a:pt x="13627" y="18858"/>
                  </a:lnTo>
                  <a:lnTo>
                    <a:pt x="13578" y="18931"/>
                  </a:lnTo>
                  <a:lnTo>
                    <a:pt x="13578" y="18980"/>
                  </a:lnTo>
                  <a:lnTo>
                    <a:pt x="13603" y="19053"/>
                  </a:lnTo>
                  <a:lnTo>
                    <a:pt x="13676" y="19053"/>
                  </a:lnTo>
                  <a:lnTo>
                    <a:pt x="14016" y="19028"/>
                  </a:lnTo>
                  <a:lnTo>
                    <a:pt x="14357" y="18980"/>
                  </a:lnTo>
                  <a:lnTo>
                    <a:pt x="15038" y="18785"/>
                  </a:lnTo>
                  <a:lnTo>
                    <a:pt x="15476" y="18663"/>
                  </a:lnTo>
                  <a:lnTo>
                    <a:pt x="15695" y="18566"/>
                  </a:lnTo>
                  <a:lnTo>
                    <a:pt x="15890" y="18469"/>
                  </a:lnTo>
                  <a:lnTo>
                    <a:pt x="15890" y="18785"/>
                  </a:lnTo>
                  <a:lnTo>
                    <a:pt x="15622" y="18858"/>
                  </a:lnTo>
                  <a:lnTo>
                    <a:pt x="15355" y="18931"/>
                  </a:lnTo>
                  <a:lnTo>
                    <a:pt x="14844" y="19101"/>
                  </a:lnTo>
                  <a:lnTo>
                    <a:pt x="14527" y="19223"/>
                  </a:lnTo>
                  <a:lnTo>
                    <a:pt x="14235" y="19320"/>
                  </a:lnTo>
                  <a:lnTo>
                    <a:pt x="13943" y="19466"/>
                  </a:lnTo>
                  <a:lnTo>
                    <a:pt x="13676" y="19637"/>
                  </a:lnTo>
                  <a:lnTo>
                    <a:pt x="13676" y="19685"/>
                  </a:lnTo>
                  <a:lnTo>
                    <a:pt x="13676" y="19710"/>
                  </a:lnTo>
                  <a:lnTo>
                    <a:pt x="13700" y="19734"/>
                  </a:lnTo>
                  <a:lnTo>
                    <a:pt x="13724" y="19734"/>
                  </a:lnTo>
                  <a:lnTo>
                    <a:pt x="14041" y="19685"/>
                  </a:lnTo>
                  <a:lnTo>
                    <a:pt x="14333" y="19612"/>
                  </a:lnTo>
                  <a:lnTo>
                    <a:pt x="14917" y="19442"/>
                  </a:lnTo>
                  <a:lnTo>
                    <a:pt x="15403" y="19320"/>
                  </a:lnTo>
                  <a:lnTo>
                    <a:pt x="15671" y="19247"/>
                  </a:lnTo>
                  <a:lnTo>
                    <a:pt x="15914" y="19150"/>
                  </a:lnTo>
                  <a:lnTo>
                    <a:pt x="15914" y="19466"/>
                  </a:lnTo>
                  <a:lnTo>
                    <a:pt x="15647" y="19515"/>
                  </a:lnTo>
                  <a:lnTo>
                    <a:pt x="15379" y="19612"/>
                  </a:lnTo>
                  <a:lnTo>
                    <a:pt x="14892" y="19831"/>
                  </a:lnTo>
                  <a:lnTo>
                    <a:pt x="14381" y="20050"/>
                  </a:lnTo>
                  <a:lnTo>
                    <a:pt x="13895" y="20294"/>
                  </a:lnTo>
                  <a:lnTo>
                    <a:pt x="13895" y="20318"/>
                  </a:lnTo>
                  <a:lnTo>
                    <a:pt x="13919" y="20342"/>
                  </a:lnTo>
                  <a:lnTo>
                    <a:pt x="14162" y="20342"/>
                  </a:lnTo>
                  <a:lnTo>
                    <a:pt x="14430" y="20294"/>
                  </a:lnTo>
                  <a:lnTo>
                    <a:pt x="14673" y="20245"/>
                  </a:lnTo>
                  <a:lnTo>
                    <a:pt x="14941" y="20172"/>
                  </a:lnTo>
                  <a:lnTo>
                    <a:pt x="15428" y="20026"/>
                  </a:lnTo>
                  <a:lnTo>
                    <a:pt x="15914" y="19831"/>
                  </a:lnTo>
                  <a:lnTo>
                    <a:pt x="15914" y="19856"/>
                  </a:lnTo>
                  <a:lnTo>
                    <a:pt x="15817" y="20050"/>
                  </a:lnTo>
                  <a:lnTo>
                    <a:pt x="15720" y="20196"/>
                  </a:lnTo>
                  <a:lnTo>
                    <a:pt x="15598" y="20294"/>
                  </a:lnTo>
                  <a:lnTo>
                    <a:pt x="15452" y="20391"/>
                  </a:lnTo>
                  <a:lnTo>
                    <a:pt x="15282" y="20440"/>
                  </a:lnTo>
                  <a:lnTo>
                    <a:pt x="15111" y="20488"/>
                  </a:lnTo>
                  <a:lnTo>
                    <a:pt x="14746" y="20537"/>
                  </a:lnTo>
                  <a:lnTo>
                    <a:pt x="14381" y="20561"/>
                  </a:lnTo>
                  <a:lnTo>
                    <a:pt x="13992" y="20561"/>
                  </a:lnTo>
                  <a:lnTo>
                    <a:pt x="13213" y="20513"/>
                  </a:lnTo>
                  <a:lnTo>
                    <a:pt x="12410" y="20513"/>
                  </a:lnTo>
                  <a:lnTo>
                    <a:pt x="11632" y="20537"/>
                  </a:lnTo>
                  <a:lnTo>
                    <a:pt x="8006" y="20561"/>
                  </a:lnTo>
                  <a:lnTo>
                    <a:pt x="4405" y="20561"/>
                  </a:lnTo>
                  <a:lnTo>
                    <a:pt x="2848" y="20513"/>
                  </a:lnTo>
                  <a:lnTo>
                    <a:pt x="1753" y="20513"/>
                  </a:lnTo>
                  <a:lnTo>
                    <a:pt x="1631" y="20464"/>
                  </a:lnTo>
                  <a:lnTo>
                    <a:pt x="1339" y="20342"/>
                  </a:lnTo>
                  <a:lnTo>
                    <a:pt x="1169" y="20269"/>
                  </a:lnTo>
                  <a:lnTo>
                    <a:pt x="1023" y="20172"/>
                  </a:lnTo>
                  <a:lnTo>
                    <a:pt x="877" y="20050"/>
                  </a:lnTo>
                  <a:lnTo>
                    <a:pt x="780" y="19929"/>
                  </a:lnTo>
                  <a:lnTo>
                    <a:pt x="707" y="19807"/>
                  </a:lnTo>
                  <a:lnTo>
                    <a:pt x="658" y="19661"/>
                  </a:lnTo>
                  <a:lnTo>
                    <a:pt x="609" y="19393"/>
                  </a:lnTo>
                  <a:lnTo>
                    <a:pt x="561" y="19101"/>
                  </a:lnTo>
                  <a:lnTo>
                    <a:pt x="561" y="18834"/>
                  </a:lnTo>
                  <a:lnTo>
                    <a:pt x="536" y="17131"/>
                  </a:lnTo>
                  <a:lnTo>
                    <a:pt x="561" y="15427"/>
                  </a:lnTo>
                  <a:lnTo>
                    <a:pt x="536" y="13091"/>
                  </a:lnTo>
                  <a:lnTo>
                    <a:pt x="488" y="9247"/>
                  </a:lnTo>
                  <a:lnTo>
                    <a:pt x="463" y="5402"/>
                  </a:lnTo>
                  <a:lnTo>
                    <a:pt x="463" y="3967"/>
                  </a:lnTo>
                  <a:lnTo>
                    <a:pt x="488" y="3139"/>
                  </a:lnTo>
                  <a:lnTo>
                    <a:pt x="512" y="2653"/>
                  </a:lnTo>
                  <a:lnTo>
                    <a:pt x="585" y="2142"/>
                  </a:lnTo>
                  <a:lnTo>
                    <a:pt x="682" y="1655"/>
                  </a:lnTo>
                  <a:lnTo>
                    <a:pt x="828" y="1168"/>
                  </a:lnTo>
                  <a:lnTo>
                    <a:pt x="901" y="1023"/>
                  </a:lnTo>
                  <a:lnTo>
                    <a:pt x="1023" y="852"/>
                  </a:lnTo>
                  <a:lnTo>
                    <a:pt x="1218" y="731"/>
                  </a:lnTo>
                  <a:lnTo>
                    <a:pt x="1461" y="609"/>
                  </a:lnTo>
                  <a:lnTo>
                    <a:pt x="1753" y="536"/>
                  </a:lnTo>
                  <a:lnTo>
                    <a:pt x="2118" y="487"/>
                  </a:lnTo>
                  <a:lnTo>
                    <a:pt x="2532" y="463"/>
                  </a:lnTo>
                  <a:close/>
                  <a:moveTo>
                    <a:pt x="2483" y="1"/>
                  </a:moveTo>
                  <a:lnTo>
                    <a:pt x="2021" y="25"/>
                  </a:lnTo>
                  <a:lnTo>
                    <a:pt x="1631" y="98"/>
                  </a:lnTo>
                  <a:lnTo>
                    <a:pt x="1315" y="171"/>
                  </a:lnTo>
                  <a:lnTo>
                    <a:pt x="1023" y="317"/>
                  </a:lnTo>
                  <a:lnTo>
                    <a:pt x="804" y="463"/>
                  </a:lnTo>
                  <a:lnTo>
                    <a:pt x="609" y="633"/>
                  </a:lnTo>
                  <a:lnTo>
                    <a:pt x="463" y="828"/>
                  </a:lnTo>
                  <a:lnTo>
                    <a:pt x="366" y="1023"/>
                  </a:lnTo>
                  <a:lnTo>
                    <a:pt x="269" y="1241"/>
                  </a:lnTo>
                  <a:lnTo>
                    <a:pt x="220" y="1436"/>
                  </a:lnTo>
                  <a:lnTo>
                    <a:pt x="196" y="1655"/>
                  </a:lnTo>
                  <a:lnTo>
                    <a:pt x="147" y="2020"/>
                  </a:lnTo>
                  <a:lnTo>
                    <a:pt x="123" y="2312"/>
                  </a:lnTo>
                  <a:lnTo>
                    <a:pt x="74" y="2823"/>
                  </a:lnTo>
                  <a:lnTo>
                    <a:pt x="25" y="3334"/>
                  </a:lnTo>
                  <a:lnTo>
                    <a:pt x="1" y="4356"/>
                  </a:lnTo>
                  <a:lnTo>
                    <a:pt x="1" y="5354"/>
                  </a:lnTo>
                  <a:lnTo>
                    <a:pt x="25" y="6376"/>
                  </a:lnTo>
                  <a:lnTo>
                    <a:pt x="50" y="7544"/>
                  </a:lnTo>
                  <a:lnTo>
                    <a:pt x="25" y="8736"/>
                  </a:lnTo>
                  <a:lnTo>
                    <a:pt x="1" y="11072"/>
                  </a:lnTo>
                  <a:lnTo>
                    <a:pt x="1" y="12264"/>
                  </a:lnTo>
                  <a:lnTo>
                    <a:pt x="50" y="13432"/>
                  </a:lnTo>
                  <a:lnTo>
                    <a:pt x="74" y="14624"/>
                  </a:lnTo>
                  <a:lnTo>
                    <a:pt x="98" y="15817"/>
                  </a:lnTo>
                  <a:lnTo>
                    <a:pt x="74" y="16693"/>
                  </a:lnTo>
                  <a:lnTo>
                    <a:pt x="98" y="17568"/>
                  </a:lnTo>
                  <a:lnTo>
                    <a:pt x="123" y="18444"/>
                  </a:lnTo>
                  <a:lnTo>
                    <a:pt x="171" y="19345"/>
                  </a:lnTo>
                  <a:lnTo>
                    <a:pt x="196" y="19612"/>
                  </a:lnTo>
                  <a:lnTo>
                    <a:pt x="244" y="19880"/>
                  </a:lnTo>
                  <a:lnTo>
                    <a:pt x="342" y="20123"/>
                  </a:lnTo>
                  <a:lnTo>
                    <a:pt x="463" y="20367"/>
                  </a:lnTo>
                  <a:lnTo>
                    <a:pt x="609" y="20561"/>
                  </a:lnTo>
                  <a:lnTo>
                    <a:pt x="804" y="20732"/>
                  </a:lnTo>
                  <a:lnTo>
                    <a:pt x="926" y="20805"/>
                  </a:lnTo>
                  <a:lnTo>
                    <a:pt x="1047" y="20853"/>
                  </a:lnTo>
                  <a:lnTo>
                    <a:pt x="1169" y="20902"/>
                  </a:lnTo>
                  <a:lnTo>
                    <a:pt x="1315" y="20926"/>
                  </a:lnTo>
                  <a:lnTo>
                    <a:pt x="2970" y="20951"/>
                  </a:lnTo>
                  <a:lnTo>
                    <a:pt x="4162" y="20975"/>
                  </a:lnTo>
                  <a:lnTo>
                    <a:pt x="4965" y="20999"/>
                  </a:lnTo>
                  <a:lnTo>
                    <a:pt x="5622" y="21024"/>
                  </a:lnTo>
                  <a:lnTo>
                    <a:pt x="11145" y="21024"/>
                  </a:lnTo>
                  <a:lnTo>
                    <a:pt x="12727" y="20999"/>
                  </a:lnTo>
                  <a:lnTo>
                    <a:pt x="13092" y="20999"/>
                  </a:lnTo>
                  <a:lnTo>
                    <a:pt x="13481" y="21024"/>
                  </a:lnTo>
                  <a:lnTo>
                    <a:pt x="14260" y="21072"/>
                  </a:lnTo>
                  <a:lnTo>
                    <a:pt x="14649" y="21072"/>
                  </a:lnTo>
                  <a:lnTo>
                    <a:pt x="15014" y="21048"/>
                  </a:lnTo>
                  <a:lnTo>
                    <a:pt x="15209" y="20999"/>
                  </a:lnTo>
                  <a:lnTo>
                    <a:pt x="15379" y="20951"/>
                  </a:lnTo>
                  <a:lnTo>
                    <a:pt x="15574" y="20902"/>
                  </a:lnTo>
                  <a:lnTo>
                    <a:pt x="15744" y="20805"/>
                  </a:lnTo>
                  <a:lnTo>
                    <a:pt x="15890" y="20683"/>
                  </a:lnTo>
                  <a:lnTo>
                    <a:pt x="16036" y="20513"/>
                  </a:lnTo>
                  <a:lnTo>
                    <a:pt x="16158" y="20318"/>
                  </a:lnTo>
                  <a:lnTo>
                    <a:pt x="16255" y="20075"/>
                  </a:lnTo>
                  <a:lnTo>
                    <a:pt x="16328" y="19807"/>
                  </a:lnTo>
                  <a:lnTo>
                    <a:pt x="16377" y="19515"/>
                  </a:lnTo>
                  <a:lnTo>
                    <a:pt x="16425" y="19223"/>
                  </a:lnTo>
                  <a:lnTo>
                    <a:pt x="16450" y="18907"/>
                  </a:lnTo>
                  <a:lnTo>
                    <a:pt x="16474" y="18298"/>
                  </a:lnTo>
                  <a:lnTo>
                    <a:pt x="16450" y="17739"/>
                  </a:lnTo>
                  <a:lnTo>
                    <a:pt x="16425" y="16960"/>
                  </a:lnTo>
                  <a:lnTo>
                    <a:pt x="16425" y="15573"/>
                  </a:lnTo>
                  <a:lnTo>
                    <a:pt x="16377" y="14186"/>
                  </a:lnTo>
                  <a:lnTo>
                    <a:pt x="16352" y="13286"/>
                  </a:lnTo>
                  <a:lnTo>
                    <a:pt x="16352" y="12118"/>
                  </a:lnTo>
                  <a:lnTo>
                    <a:pt x="16328" y="9441"/>
                  </a:lnTo>
                  <a:lnTo>
                    <a:pt x="16328" y="6960"/>
                  </a:lnTo>
                  <a:lnTo>
                    <a:pt x="16328" y="5500"/>
                  </a:lnTo>
                  <a:lnTo>
                    <a:pt x="16328" y="4794"/>
                  </a:lnTo>
                  <a:lnTo>
                    <a:pt x="16352" y="4113"/>
                  </a:lnTo>
                  <a:lnTo>
                    <a:pt x="16401" y="3431"/>
                  </a:lnTo>
                  <a:lnTo>
                    <a:pt x="16450" y="2726"/>
                  </a:lnTo>
                  <a:lnTo>
                    <a:pt x="16450" y="2336"/>
                  </a:lnTo>
                  <a:lnTo>
                    <a:pt x="16401" y="1898"/>
                  </a:lnTo>
                  <a:lnTo>
                    <a:pt x="16328" y="1509"/>
                  </a:lnTo>
                  <a:lnTo>
                    <a:pt x="16279" y="1314"/>
                  </a:lnTo>
                  <a:lnTo>
                    <a:pt x="16206" y="1120"/>
                  </a:lnTo>
                  <a:lnTo>
                    <a:pt x="16133" y="950"/>
                  </a:lnTo>
                  <a:lnTo>
                    <a:pt x="16036" y="779"/>
                  </a:lnTo>
                  <a:lnTo>
                    <a:pt x="15914" y="633"/>
                  </a:lnTo>
                  <a:lnTo>
                    <a:pt x="15768" y="512"/>
                  </a:lnTo>
                  <a:lnTo>
                    <a:pt x="15622" y="414"/>
                  </a:lnTo>
                  <a:lnTo>
                    <a:pt x="15452" y="317"/>
                  </a:lnTo>
                  <a:lnTo>
                    <a:pt x="15257" y="268"/>
                  </a:lnTo>
                  <a:lnTo>
                    <a:pt x="15038" y="220"/>
                  </a:lnTo>
                  <a:lnTo>
                    <a:pt x="14965" y="171"/>
                  </a:lnTo>
                  <a:lnTo>
                    <a:pt x="14892" y="147"/>
                  </a:lnTo>
                  <a:lnTo>
                    <a:pt x="14527" y="122"/>
                  </a:lnTo>
                  <a:lnTo>
                    <a:pt x="14138" y="98"/>
                  </a:lnTo>
                  <a:lnTo>
                    <a:pt x="13408" y="98"/>
                  </a:lnTo>
                  <a:lnTo>
                    <a:pt x="11924" y="122"/>
                  </a:lnTo>
                  <a:lnTo>
                    <a:pt x="8396" y="122"/>
                  </a:lnTo>
                  <a:lnTo>
                    <a:pt x="4843" y="98"/>
                  </a:lnTo>
                  <a:lnTo>
                    <a:pt x="3943" y="74"/>
                  </a:lnTo>
                  <a:lnTo>
                    <a:pt x="3018" y="2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;p37">
              <a:extLst>
                <a:ext uri="{FF2B5EF4-FFF2-40B4-BE49-F238E27FC236}">
                  <a16:creationId xmlns:a16="http://schemas.microsoft.com/office/drawing/2014/main" id="{D6F41316-D9E0-4DA0-9A7E-46CF18420EB5}"/>
                </a:ext>
              </a:extLst>
            </p:cNvPr>
            <p:cNvSpPr/>
            <p:nvPr/>
          </p:nvSpPr>
          <p:spPr>
            <a:xfrm rot="5400000">
              <a:off x="3216621" y="2862430"/>
              <a:ext cx="197747" cy="460550"/>
            </a:xfrm>
            <a:custGeom>
              <a:avLst/>
              <a:gdLst/>
              <a:ahLst/>
              <a:cxnLst/>
              <a:rect l="l" t="t" r="r" b="b"/>
              <a:pathLst>
                <a:path w="16474" h="21073" extrusionOk="0">
                  <a:moveTo>
                    <a:pt x="15330" y="779"/>
                  </a:moveTo>
                  <a:lnTo>
                    <a:pt x="15525" y="950"/>
                  </a:lnTo>
                  <a:lnTo>
                    <a:pt x="15671" y="1120"/>
                  </a:lnTo>
                  <a:lnTo>
                    <a:pt x="15428" y="1266"/>
                  </a:lnTo>
                  <a:lnTo>
                    <a:pt x="15209" y="1387"/>
                  </a:lnTo>
                  <a:lnTo>
                    <a:pt x="14917" y="1582"/>
                  </a:lnTo>
                  <a:lnTo>
                    <a:pt x="14625" y="1777"/>
                  </a:lnTo>
                  <a:lnTo>
                    <a:pt x="14187" y="1777"/>
                  </a:lnTo>
                  <a:lnTo>
                    <a:pt x="13773" y="1752"/>
                  </a:lnTo>
                  <a:lnTo>
                    <a:pt x="14235" y="1460"/>
                  </a:lnTo>
                  <a:lnTo>
                    <a:pt x="14819" y="1120"/>
                  </a:lnTo>
                  <a:lnTo>
                    <a:pt x="15038" y="1023"/>
                  </a:lnTo>
                  <a:lnTo>
                    <a:pt x="15160" y="974"/>
                  </a:lnTo>
                  <a:lnTo>
                    <a:pt x="15257" y="925"/>
                  </a:lnTo>
                  <a:lnTo>
                    <a:pt x="15330" y="852"/>
                  </a:lnTo>
                  <a:lnTo>
                    <a:pt x="15330" y="779"/>
                  </a:lnTo>
                  <a:close/>
                  <a:moveTo>
                    <a:pt x="15817" y="1485"/>
                  </a:moveTo>
                  <a:lnTo>
                    <a:pt x="15890" y="1679"/>
                  </a:lnTo>
                  <a:lnTo>
                    <a:pt x="15914" y="1898"/>
                  </a:lnTo>
                  <a:lnTo>
                    <a:pt x="15744" y="1971"/>
                  </a:lnTo>
                  <a:lnTo>
                    <a:pt x="15574" y="2044"/>
                  </a:lnTo>
                  <a:lnTo>
                    <a:pt x="15257" y="2215"/>
                  </a:lnTo>
                  <a:lnTo>
                    <a:pt x="15111" y="2312"/>
                  </a:lnTo>
                  <a:lnTo>
                    <a:pt x="14941" y="2409"/>
                  </a:lnTo>
                  <a:lnTo>
                    <a:pt x="14941" y="2409"/>
                  </a:lnTo>
                  <a:lnTo>
                    <a:pt x="14965" y="2117"/>
                  </a:lnTo>
                  <a:lnTo>
                    <a:pt x="14990" y="1996"/>
                  </a:lnTo>
                  <a:lnTo>
                    <a:pt x="14990" y="1898"/>
                  </a:lnTo>
                  <a:lnTo>
                    <a:pt x="15209" y="1777"/>
                  </a:lnTo>
                  <a:lnTo>
                    <a:pt x="15525" y="1631"/>
                  </a:lnTo>
                  <a:lnTo>
                    <a:pt x="15817" y="1485"/>
                  </a:lnTo>
                  <a:close/>
                  <a:moveTo>
                    <a:pt x="15963" y="2239"/>
                  </a:moveTo>
                  <a:lnTo>
                    <a:pt x="15963" y="2774"/>
                  </a:lnTo>
                  <a:lnTo>
                    <a:pt x="15914" y="2799"/>
                  </a:lnTo>
                  <a:lnTo>
                    <a:pt x="15695" y="2896"/>
                  </a:lnTo>
                  <a:lnTo>
                    <a:pt x="15476" y="2993"/>
                  </a:lnTo>
                  <a:lnTo>
                    <a:pt x="14917" y="3285"/>
                  </a:lnTo>
                  <a:lnTo>
                    <a:pt x="14941" y="2774"/>
                  </a:lnTo>
                  <a:lnTo>
                    <a:pt x="15233" y="2604"/>
                  </a:lnTo>
                  <a:lnTo>
                    <a:pt x="15525" y="2409"/>
                  </a:lnTo>
                  <a:lnTo>
                    <a:pt x="15744" y="2312"/>
                  </a:lnTo>
                  <a:lnTo>
                    <a:pt x="15963" y="2239"/>
                  </a:lnTo>
                  <a:close/>
                  <a:moveTo>
                    <a:pt x="15939" y="3115"/>
                  </a:moveTo>
                  <a:lnTo>
                    <a:pt x="15914" y="3577"/>
                  </a:lnTo>
                  <a:lnTo>
                    <a:pt x="15647" y="3699"/>
                  </a:lnTo>
                  <a:lnTo>
                    <a:pt x="15403" y="3821"/>
                  </a:lnTo>
                  <a:lnTo>
                    <a:pt x="14917" y="4113"/>
                  </a:lnTo>
                  <a:lnTo>
                    <a:pt x="14917" y="3553"/>
                  </a:lnTo>
                  <a:lnTo>
                    <a:pt x="15087" y="3504"/>
                  </a:lnTo>
                  <a:lnTo>
                    <a:pt x="15233" y="3431"/>
                  </a:lnTo>
                  <a:lnTo>
                    <a:pt x="15549" y="3285"/>
                  </a:lnTo>
                  <a:lnTo>
                    <a:pt x="15744" y="3212"/>
                  </a:lnTo>
                  <a:lnTo>
                    <a:pt x="15939" y="3115"/>
                  </a:lnTo>
                  <a:close/>
                  <a:moveTo>
                    <a:pt x="15866" y="3942"/>
                  </a:moveTo>
                  <a:lnTo>
                    <a:pt x="15841" y="4429"/>
                  </a:lnTo>
                  <a:lnTo>
                    <a:pt x="15574" y="4575"/>
                  </a:lnTo>
                  <a:lnTo>
                    <a:pt x="15330" y="4697"/>
                  </a:lnTo>
                  <a:lnTo>
                    <a:pt x="15136" y="4818"/>
                  </a:lnTo>
                  <a:lnTo>
                    <a:pt x="14965" y="4964"/>
                  </a:lnTo>
                  <a:lnTo>
                    <a:pt x="14892" y="5013"/>
                  </a:lnTo>
                  <a:lnTo>
                    <a:pt x="14917" y="4405"/>
                  </a:lnTo>
                  <a:lnTo>
                    <a:pt x="15160" y="4307"/>
                  </a:lnTo>
                  <a:lnTo>
                    <a:pt x="15403" y="4186"/>
                  </a:lnTo>
                  <a:lnTo>
                    <a:pt x="15647" y="4064"/>
                  </a:lnTo>
                  <a:lnTo>
                    <a:pt x="15866" y="3942"/>
                  </a:lnTo>
                  <a:close/>
                  <a:moveTo>
                    <a:pt x="15841" y="4794"/>
                  </a:moveTo>
                  <a:lnTo>
                    <a:pt x="15841" y="5329"/>
                  </a:lnTo>
                  <a:lnTo>
                    <a:pt x="15525" y="5500"/>
                  </a:lnTo>
                  <a:lnTo>
                    <a:pt x="15209" y="5670"/>
                  </a:lnTo>
                  <a:lnTo>
                    <a:pt x="14892" y="5865"/>
                  </a:lnTo>
                  <a:lnTo>
                    <a:pt x="14892" y="5256"/>
                  </a:lnTo>
                  <a:lnTo>
                    <a:pt x="15038" y="5208"/>
                  </a:lnTo>
                  <a:lnTo>
                    <a:pt x="15403" y="5013"/>
                  </a:lnTo>
                  <a:lnTo>
                    <a:pt x="15622" y="4891"/>
                  </a:lnTo>
                  <a:lnTo>
                    <a:pt x="15841" y="4794"/>
                  </a:lnTo>
                  <a:close/>
                  <a:moveTo>
                    <a:pt x="15841" y="5694"/>
                  </a:moveTo>
                  <a:lnTo>
                    <a:pt x="15841" y="6230"/>
                  </a:lnTo>
                  <a:lnTo>
                    <a:pt x="15598" y="6376"/>
                  </a:lnTo>
                  <a:lnTo>
                    <a:pt x="15379" y="6497"/>
                  </a:lnTo>
                  <a:lnTo>
                    <a:pt x="15136" y="6668"/>
                  </a:lnTo>
                  <a:lnTo>
                    <a:pt x="15014" y="6765"/>
                  </a:lnTo>
                  <a:lnTo>
                    <a:pt x="14892" y="6862"/>
                  </a:lnTo>
                  <a:lnTo>
                    <a:pt x="14892" y="6181"/>
                  </a:lnTo>
                  <a:lnTo>
                    <a:pt x="15087" y="6108"/>
                  </a:lnTo>
                  <a:lnTo>
                    <a:pt x="15282" y="6011"/>
                  </a:lnTo>
                  <a:lnTo>
                    <a:pt x="15841" y="5694"/>
                  </a:lnTo>
                  <a:close/>
                  <a:moveTo>
                    <a:pt x="15817" y="6692"/>
                  </a:moveTo>
                  <a:lnTo>
                    <a:pt x="15817" y="7179"/>
                  </a:lnTo>
                  <a:lnTo>
                    <a:pt x="15282" y="7422"/>
                  </a:lnTo>
                  <a:lnTo>
                    <a:pt x="15087" y="7495"/>
                  </a:lnTo>
                  <a:lnTo>
                    <a:pt x="14892" y="7592"/>
                  </a:lnTo>
                  <a:lnTo>
                    <a:pt x="14892" y="7057"/>
                  </a:lnTo>
                  <a:lnTo>
                    <a:pt x="15038" y="7033"/>
                  </a:lnTo>
                  <a:lnTo>
                    <a:pt x="15184" y="6984"/>
                  </a:lnTo>
                  <a:lnTo>
                    <a:pt x="15476" y="6838"/>
                  </a:lnTo>
                  <a:lnTo>
                    <a:pt x="15817" y="6692"/>
                  </a:lnTo>
                  <a:close/>
                  <a:moveTo>
                    <a:pt x="15817" y="7617"/>
                  </a:moveTo>
                  <a:lnTo>
                    <a:pt x="15817" y="8079"/>
                  </a:lnTo>
                  <a:lnTo>
                    <a:pt x="15355" y="8298"/>
                  </a:lnTo>
                  <a:lnTo>
                    <a:pt x="15136" y="8420"/>
                  </a:lnTo>
                  <a:lnTo>
                    <a:pt x="14917" y="8566"/>
                  </a:lnTo>
                  <a:lnTo>
                    <a:pt x="14892" y="7933"/>
                  </a:lnTo>
                  <a:lnTo>
                    <a:pt x="15111" y="7884"/>
                  </a:lnTo>
                  <a:lnTo>
                    <a:pt x="15330" y="7811"/>
                  </a:lnTo>
                  <a:lnTo>
                    <a:pt x="15817" y="7617"/>
                  </a:lnTo>
                  <a:close/>
                  <a:moveTo>
                    <a:pt x="15817" y="8420"/>
                  </a:moveTo>
                  <a:lnTo>
                    <a:pt x="15817" y="8931"/>
                  </a:lnTo>
                  <a:lnTo>
                    <a:pt x="15720" y="8955"/>
                  </a:lnTo>
                  <a:lnTo>
                    <a:pt x="15598" y="9004"/>
                  </a:lnTo>
                  <a:lnTo>
                    <a:pt x="15452" y="9101"/>
                  </a:lnTo>
                  <a:lnTo>
                    <a:pt x="15184" y="9271"/>
                  </a:lnTo>
                  <a:lnTo>
                    <a:pt x="15038" y="9368"/>
                  </a:lnTo>
                  <a:lnTo>
                    <a:pt x="14917" y="9490"/>
                  </a:lnTo>
                  <a:lnTo>
                    <a:pt x="14917" y="8882"/>
                  </a:lnTo>
                  <a:lnTo>
                    <a:pt x="15160" y="8760"/>
                  </a:lnTo>
                  <a:lnTo>
                    <a:pt x="15817" y="8420"/>
                  </a:lnTo>
                  <a:close/>
                  <a:moveTo>
                    <a:pt x="15817" y="9295"/>
                  </a:moveTo>
                  <a:lnTo>
                    <a:pt x="15817" y="9782"/>
                  </a:lnTo>
                  <a:lnTo>
                    <a:pt x="15574" y="9904"/>
                  </a:lnTo>
                  <a:lnTo>
                    <a:pt x="15355" y="10025"/>
                  </a:lnTo>
                  <a:lnTo>
                    <a:pt x="15136" y="10147"/>
                  </a:lnTo>
                  <a:lnTo>
                    <a:pt x="14917" y="10269"/>
                  </a:lnTo>
                  <a:lnTo>
                    <a:pt x="14917" y="9782"/>
                  </a:lnTo>
                  <a:lnTo>
                    <a:pt x="15111" y="9709"/>
                  </a:lnTo>
                  <a:lnTo>
                    <a:pt x="15282" y="9612"/>
                  </a:lnTo>
                  <a:lnTo>
                    <a:pt x="15622" y="9393"/>
                  </a:lnTo>
                  <a:lnTo>
                    <a:pt x="15817" y="9295"/>
                  </a:lnTo>
                  <a:close/>
                  <a:moveTo>
                    <a:pt x="15817" y="10244"/>
                  </a:moveTo>
                  <a:lnTo>
                    <a:pt x="15817" y="10634"/>
                  </a:lnTo>
                  <a:lnTo>
                    <a:pt x="15574" y="10804"/>
                  </a:lnTo>
                  <a:lnTo>
                    <a:pt x="15403" y="10950"/>
                  </a:lnTo>
                  <a:lnTo>
                    <a:pt x="14941" y="11242"/>
                  </a:lnTo>
                  <a:lnTo>
                    <a:pt x="14917" y="10682"/>
                  </a:lnTo>
                  <a:lnTo>
                    <a:pt x="15087" y="10609"/>
                  </a:lnTo>
                  <a:lnTo>
                    <a:pt x="15257" y="10536"/>
                  </a:lnTo>
                  <a:lnTo>
                    <a:pt x="15549" y="10366"/>
                  </a:lnTo>
                  <a:lnTo>
                    <a:pt x="15817" y="10244"/>
                  </a:lnTo>
                  <a:close/>
                  <a:moveTo>
                    <a:pt x="15817" y="11145"/>
                  </a:moveTo>
                  <a:lnTo>
                    <a:pt x="15817" y="11850"/>
                  </a:lnTo>
                  <a:lnTo>
                    <a:pt x="15622" y="11972"/>
                  </a:lnTo>
                  <a:lnTo>
                    <a:pt x="15501" y="12069"/>
                  </a:lnTo>
                  <a:lnTo>
                    <a:pt x="14965" y="12459"/>
                  </a:lnTo>
                  <a:lnTo>
                    <a:pt x="14941" y="11656"/>
                  </a:lnTo>
                  <a:lnTo>
                    <a:pt x="15111" y="11583"/>
                  </a:lnTo>
                  <a:lnTo>
                    <a:pt x="15282" y="11485"/>
                  </a:lnTo>
                  <a:lnTo>
                    <a:pt x="15598" y="11291"/>
                  </a:lnTo>
                  <a:lnTo>
                    <a:pt x="15817" y="11145"/>
                  </a:lnTo>
                  <a:close/>
                  <a:moveTo>
                    <a:pt x="15817" y="12337"/>
                  </a:moveTo>
                  <a:lnTo>
                    <a:pt x="15817" y="13091"/>
                  </a:lnTo>
                  <a:lnTo>
                    <a:pt x="15549" y="13237"/>
                  </a:lnTo>
                  <a:lnTo>
                    <a:pt x="15282" y="13432"/>
                  </a:lnTo>
                  <a:lnTo>
                    <a:pt x="15136" y="13529"/>
                  </a:lnTo>
                  <a:lnTo>
                    <a:pt x="14965" y="13651"/>
                  </a:lnTo>
                  <a:lnTo>
                    <a:pt x="14965" y="12872"/>
                  </a:lnTo>
                  <a:lnTo>
                    <a:pt x="15136" y="12775"/>
                  </a:lnTo>
                  <a:lnTo>
                    <a:pt x="15282" y="12702"/>
                  </a:lnTo>
                  <a:lnTo>
                    <a:pt x="15574" y="12507"/>
                  </a:lnTo>
                  <a:lnTo>
                    <a:pt x="15817" y="12337"/>
                  </a:lnTo>
                  <a:close/>
                  <a:moveTo>
                    <a:pt x="15817" y="13481"/>
                  </a:moveTo>
                  <a:lnTo>
                    <a:pt x="15841" y="13919"/>
                  </a:lnTo>
                  <a:lnTo>
                    <a:pt x="15452" y="14138"/>
                  </a:lnTo>
                  <a:lnTo>
                    <a:pt x="15087" y="14405"/>
                  </a:lnTo>
                  <a:lnTo>
                    <a:pt x="14990" y="14478"/>
                  </a:lnTo>
                  <a:lnTo>
                    <a:pt x="14965" y="13992"/>
                  </a:lnTo>
                  <a:lnTo>
                    <a:pt x="15209" y="13870"/>
                  </a:lnTo>
                  <a:lnTo>
                    <a:pt x="15403" y="13748"/>
                  </a:lnTo>
                  <a:lnTo>
                    <a:pt x="15817" y="13481"/>
                  </a:lnTo>
                  <a:close/>
                  <a:moveTo>
                    <a:pt x="15841" y="14381"/>
                  </a:moveTo>
                  <a:lnTo>
                    <a:pt x="15866" y="14795"/>
                  </a:lnTo>
                  <a:lnTo>
                    <a:pt x="15720" y="14868"/>
                  </a:lnTo>
                  <a:lnTo>
                    <a:pt x="15598" y="14965"/>
                  </a:lnTo>
                  <a:lnTo>
                    <a:pt x="15355" y="15135"/>
                  </a:lnTo>
                  <a:lnTo>
                    <a:pt x="14990" y="15354"/>
                  </a:lnTo>
                  <a:lnTo>
                    <a:pt x="14990" y="14941"/>
                  </a:lnTo>
                  <a:lnTo>
                    <a:pt x="15160" y="14843"/>
                  </a:lnTo>
                  <a:lnTo>
                    <a:pt x="15330" y="14722"/>
                  </a:lnTo>
                  <a:lnTo>
                    <a:pt x="15622" y="14503"/>
                  </a:lnTo>
                  <a:lnTo>
                    <a:pt x="15841" y="14381"/>
                  </a:lnTo>
                  <a:close/>
                  <a:moveTo>
                    <a:pt x="15866" y="15330"/>
                  </a:moveTo>
                  <a:lnTo>
                    <a:pt x="15890" y="15865"/>
                  </a:lnTo>
                  <a:lnTo>
                    <a:pt x="15866" y="15865"/>
                  </a:lnTo>
                  <a:lnTo>
                    <a:pt x="15695" y="15914"/>
                  </a:lnTo>
                  <a:lnTo>
                    <a:pt x="15549" y="15963"/>
                  </a:lnTo>
                  <a:lnTo>
                    <a:pt x="15257" y="16157"/>
                  </a:lnTo>
                  <a:lnTo>
                    <a:pt x="15014" y="16279"/>
                  </a:lnTo>
                  <a:lnTo>
                    <a:pt x="14990" y="15768"/>
                  </a:lnTo>
                  <a:lnTo>
                    <a:pt x="15136" y="15719"/>
                  </a:lnTo>
                  <a:lnTo>
                    <a:pt x="15282" y="15646"/>
                  </a:lnTo>
                  <a:lnTo>
                    <a:pt x="15574" y="15500"/>
                  </a:lnTo>
                  <a:lnTo>
                    <a:pt x="15866" y="15330"/>
                  </a:lnTo>
                  <a:close/>
                  <a:moveTo>
                    <a:pt x="15890" y="16230"/>
                  </a:moveTo>
                  <a:lnTo>
                    <a:pt x="15890" y="16644"/>
                  </a:lnTo>
                  <a:lnTo>
                    <a:pt x="15793" y="16644"/>
                  </a:lnTo>
                  <a:lnTo>
                    <a:pt x="15598" y="16717"/>
                  </a:lnTo>
                  <a:lnTo>
                    <a:pt x="15403" y="16790"/>
                  </a:lnTo>
                  <a:lnTo>
                    <a:pt x="15184" y="16887"/>
                  </a:lnTo>
                  <a:lnTo>
                    <a:pt x="15014" y="17009"/>
                  </a:lnTo>
                  <a:lnTo>
                    <a:pt x="15014" y="16644"/>
                  </a:lnTo>
                  <a:lnTo>
                    <a:pt x="15160" y="16595"/>
                  </a:lnTo>
                  <a:lnTo>
                    <a:pt x="15306" y="16522"/>
                  </a:lnTo>
                  <a:lnTo>
                    <a:pt x="15598" y="16401"/>
                  </a:lnTo>
                  <a:lnTo>
                    <a:pt x="15890" y="16230"/>
                  </a:lnTo>
                  <a:close/>
                  <a:moveTo>
                    <a:pt x="12629" y="2166"/>
                  </a:moveTo>
                  <a:lnTo>
                    <a:pt x="13627" y="2239"/>
                  </a:lnTo>
                  <a:lnTo>
                    <a:pt x="14600" y="2239"/>
                  </a:lnTo>
                  <a:lnTo>
                    <a:pt x="14527" y="3285"/>
                  </a:lnTo>
                  <a:lnTo>
                    <a:pt x="14479" y="4380"/>
                  </a:lnTo>
                  <a:lnTo>
                    <a:pt x="14454" y="4380"/>
                  </a:lnTo>
                  <a:lnTo>
                    <a:pt x="14430" y="4405"/>
                  </a:lnTo>
                  <a:lnTo>
                    <a:pt x="14454" y="4429"/>
                  </a:lnTo>
                  <a:lnTo>
                    <a:pt x="14479" y="4429"/>
                  </a:lnTo>
                  <a:lnTo>
                    <a:pt x="14430" y="6059"/>
                  </a:lnTo>
                  <a:lnTo>
                    <a:pt x="14430" y="7738"/>
                  </a:lnTo>
                  <a:lnTo>
                    <a:pt x="14430" y="9441"/>
                  </a:lnTo>
                  <a:lnTo>
                    <a:pt x="14454" y="11169"/>
                  </a:lnTo>
                  <a:lnTo>
                    <a:pt x="14527" y="14527"/>
                  </a:lnTo>
                  <a:lnTo>
                    <a:pt x="14552" y="16109"/>
                  </a:lnTo>
                  <a:lnTo>
                    <a:pt x="14552" y="17617"/>
                  </a:lnTo>
                  <a:lnTo>
                    <a:pt x="14138" y="17617"/>
                  </a:lnTo>
                  <a:lnTo>
                    <a:pt x="13724" y="17593"/>
                  </a:lnTo>
                  <a:lnTo>
                    <a:pt x="13286" y="17593"/>
                  </a:lnTo>
                  <a:lnTo>
                    <a:pt x="12873" y="17568"/>
                  </a:lnTo>
                  <a:lnTo>
                    <a:pt x="9637" y="17593"/>
                  </a:lnTo>
                  <a:lnTo>
                    <a:pt x="6425" y="17593"/>
                  </a:lnTo>
                  <a:lnTo>
                    <a:pt x="5232" y="17544"/>
                  </a:lnTo>
                  <a:lnTo>
                    <a:pt x="4016" y="17520"/>
                  </a:lnTo>
                  <a:lnTo>
                    <a:pt x="2434" y="17520"/>
                  </a:lnTo>
                  <a:lnTo>
                    <a:pt x="1899" y="17544"/>
                  </a:lnTo>
                  <a:lnTo>
                    <a:pt x="1923" y="17495"/>
                  </a:lnTo>
                  <a:lnTo>
                    <a:pt x="1923" y="17447"/>
                  </a:lnTo>
                  <a:lnTo>
                    <a:pt x="1899" y="17252"/>
                  </a:lnTo>
                  <a:lnTo>
                    <a:pt x="1899" y="16936"/>
                  </a:lnTo>
                  <a:lnTo>
                    <a:pt x="1899" y="16620"/>
                  </a:lnTo>
                  <a:lnTo>
                    <a:pt x="1972" y="14040"/>
                  </a:lnTo>
                  <a:lnTo>
                    <a:pt x="2021" y="12751"/>
                  </a:lnTo>
                  <a:lnTo>
                    <a:pt x="2021" y="11485"/>
                  </a:lnTo>
                  <a:lnTo>
                    <a:pt x="2045" y="8955"/>
                  </a:lnTo>
                  <a:lnTo>
                    <a:pt x="2021" y="5208"/>
                  </a:lnTo>
                  <a:lnTo>
                    <a:pt x="1996" y="3164"/>
                  </a:lnTo>
                  <a:lnTo>
                    <a:pt x="1972" y="2507"/>
                  </a:lnTo>
                  <a:lnTo>
                    <a:pt x="1948" y="2190"/>
                  </a:lnTo>
                  <a:lnTo>
                    <a:pt x="2459" y="2263"/>
                  </a:lnTo>
                  <a:lnTo>
                    <a:pt x="2970" y="2312"/>
                  </a:lnTo>
                  <a:lnTo>
                    <a:pt x="3505" y="2336"/>
                  </a:lnTo>
                  <a:lnTo>
                    <a:pt x="4040" y="2336"/>
                  </a:lnTo>
                  <a:lnTo>
                    <a:pt x="5111" y="2288"/>
                  </a:lnTo>
                  <a:lnTo>
                    <a:pt x="6133" y="2239"/>
                  </a:lnTo>
                  <a:lnTo>
                    <a:pt x="7398" y="2215"/>
                  </a:lnTo>
                  <a:lnTo>
                    <a:pt x="9393" y="2190"/>
                  </a:lnTo>
                  <a:lnTo>
                    <a:pt x="11364" y="2166"/>
                  </a:lnTo>
                  <a:close/>
                  <a:moveTo>
                    <a:pt x="15890" y="16912"/>
                  </a:moveTo>
                  <a:lnTo>
                    <a:pt x="15890" y="16960"/>
                  </a:lnTo>
                  <a:lnTo>
                    <a:pt x="15890" y="17350"/>
                  </a:lnTo>
                  <a:lnTo>
                    <a:pt x="15768" y="17350"/>
                  </a:lnTo>
                  <a:lnTo>
                    <a:pt x="15671" y="17398"/>
                  </a:lnTo>
                  <a:lnTo>
                    <a:pt x="15452" y="17520"/>
                  </a:lnTo>
                  <a:lnTo>
                    <a:pt x="15209" y="17666"/>
                  </a:lnTo>
                  <a:lnTo>
                    <a:pt x="15136" y="17593"/>
                  </a:lnTo>
                  <a:lnTo>
                    <a:pt x="15087" y="17568"/>
                  </a:lnTo>
                  <a:lnTo>
                    <a:pt x="15014" y="17544"/>
                  </a:lnTo>
                  <a:lnTo>
                    <a:pt x="15014" y="17301"/>
                  </a:lnTo>
                  <a:lnTo>
                    <a:pt x="15233" y="17228"/>
                  </a:lnTo>
                  <a:lnTo>
                    <a:pt x="15452" y="17131"/>
                  </a:lnTo>
                  <a:lnTo>
                    <a:pt x="15890" y="16912"/>
                  </a:lnTo>
                  <a:close/>
                  <a:moveTo>
                    <a:pt x="8469" y="18663"/>
                  </a:moveTo>
                  <a:lnTo>
                    <a:pt x="8590" y="18712"/>
                  </a:lnTo>
                  <a:lnTo>
                    <a:pt x="8663" y="18809"/>
                  </a:lnTo>
                  <a:lnTo>
                    <a:pt x="8761" y="18980"/>
                  </a:lnTo>
                  <a:lnTo>
                    <a:pt x="8785" y="19077"/>
                  </a:lnTo>
                  <a:lnTo>
                    <a:pt x="8785" y="19199"/>
                  </a:lnTo>
                  <a:lnTo>
                    <a:pt x="8785" y="19320"/>
                  </a:lnTo>
                  <a:lnTo>
                    <a:pt x="8785" y="19442"/>
                  </a:lnTo>
                  <a:lnTo>
                    <a:pt x="8761" y="19539"/>
                  </a:lnTo>
                  <a:lnTo>
                    <a:pt x="8712" y="19661"/>
                  </a:lnTo>
                  <a:lnTo>
                    <a:pt x="8639" y="19758"/>
                  </a:lnTo>
                  <a:lnTo>
                    <a:pt x="8542" y="19831"/>
                  </a:lnTo>
                  <a:lnTo>
                    <a:pt x="8420" y="19904"/>
                  </a:lnTo>
                  <a:lnTo>
                    <a:pt x="8274" y="19929"/>
                  </a:lnTo>
                  <a:lnTo>
                    <a:pt x="8128" y="19929"/>
                  </a:lnTo>
                  <a:lnTo>
                    <a:pt x="8006" y="19880"/>
                  </a:lnTo>
                  <a:lnTo>
                    <a:pt x="7860" y="19831"/>
                  </a:lnTo>
                  <a:lnTo>
                    <a:pt x="7763" y="19734"/>
                  </a:lnTo>
                  <a:lnTo>
                    <a:pt x="7690" y="19612"/>
                  </a:lnTo>
                  <a:lnTo>
                    <a:pt x="7641" y="19491"/>
                  </a:lnTo>
                  <a:lnTo>
                    <a:pt x="7641" y="19345"/>
                  </a:lnTo>
                  <a:lnTo>
                    <a:pt x="7666" y="19174"/>
                  </a:lnTo>
                  <a:lnTo>
                    <a:pt x="7714" y="19053"/>
                  </a:lnTo>
                  <a:lnTo>
                    <a:pt x="7787" y="18907"/>
                  </a:lnTo>
                  <a:lnTo>
                    <a:pt x="7885" y="18809"/>
                  </a:lnTo>
                  <a:lnTo>
                    <a:pt x="7958" y="18736"/>
                  </a:lnTo>
                  <a:lnTo>
                    <a:pt x="8031" y="18761"/>
                  </a:lnTo>
                  <a:lnTo>
                    <a:pt x="8104" y="18736"/>
                  </a:lnTo>
                  <a:lnTo>
                    <a:pt x="8201" y="18712"/>
                  </a:lnTo>
                  <a:lnTo>
                    <a:pt x="8250" y="18712"/>
                  </a:lnTo>
                  <a:lnTo>
                    <a:pt x="8298" y="18688"/>
                  </a:lnTo>
                  <a:lnTo>
                    <a:pt x="8323" y="18663"/>
                  </a:lnTo>
                  <a:close/>
                  <a:moveTo>
                    <a:pt x="8347" y="18177"/>
                  </a:moveTo>
                  <a:lnTo>
                    <a:pt x="8152" y="18201"/>
                  </a:lnTo>
                  <a:lnTo>
                    <a:pt x="8055" y="18250"/>
                  </a:lnTo>
                  <a:lnTo>
                    <a:pt x="7982" y="18298"/>
                  </a:lnTo>
                  <a:lnTo>
                    <a:pt x="7885" y="18323"/>
                  </a:lnTo>
                  <a:lnTo>
                    <a:pt x="7763" y="18347"/>
                  </a:lnTo>
                  <a:lnTo>
                    <a:pt x="7666" y="18420"/>
                  </a:lnTo>
                  <a:lnTo>
                    <a:pt x="7568" y="18469"/>
                  </a:lnTo>
                  <a:lnTo>
                    <a:pt x="7471" y="18566"/>
                  </a:lnTo>
                  <a:lnTo>
                    <a:pt x="7398" y="18663"/>
                  </a:lnTo>
                  <a:lnTo>
                    <a:pt x="7349" y="18761"/>
                  </a:lnTo>
                  <a:lnTo>
                    <a:pt x="7276" y="18882"/>
                  </a:lnTo>
                  <a:lnTo>
                    <a:pt x="7228" y="19126"/>
                  </a:lnTo>
                  <a:lnTo>
                    <a:pt x="7179" y="19369"/>
                  </a:lnTo>
                  <a:lnTo>
                    <a:pt x="7179" y="19515"/>
                  </a:lnTo>
                  <a:lnTo>
                    <a:pt x="7203" y="19637"/>
                  </a:lnTo>
                  <a:lnTo>
                    <a:pt x="7252" y="19758"/>
                  </a:lnTo>
                  <a:lnTo>
                    <a:pt x="7301" y="19880"/>
                  </a:lnTo>
                  <a:lnTo>
                    <a:pt x="7349" y="19977"/>
                  </a:lnTo>
                  <a:lnTo>
                    <a:pt x="7447" y="20075"/>
                  </a:lnTo>
                  <a:lnTo>
                    <a:pt x="7520" y="20148"/>
                  </a:lnTo>
                  <a:lnTo>
                    <a:pt x="7641" y="20221"/>
                  </a:lnTo>
                  <a:lnTo>
                    <a:pt x="7739" y="20294"/>
                  </a:lnTo>
                  <a:lnTo>
                    <a:pt x="7860" y="20342"/>
                  </a:lnTo>
                  <a:lnTo>
                    <a:pt x="7982" y="20367"/>
                  </a:lnTo>
                  <a:lnTo>
                    <a:pt x="8104" y="20391"/>
                  </a:lnTo>
                  <a:lnTo>
                    <a:pt x="8225" y="20391"/>
                  </a:lnTo>
                  <a:lnTo>
                    <a:pt x="8371" y="20367"/>
                  </a:lnTo>
                  <a:lnTo>
                    <a:pt x="8493" y="20342"/>
                  </a:lnTo>
                  <a:lnTo>
                    <a:pt x="8615" y="20294"/>
                  </a:lnTo>
                  <a:lnTo>
                    <a:pt x="8809" y="20196"/>
                  </a:lnTo>
                  <a:lnTo>
                    <a:pt x="8955" y="20050"/>
                  </a:lnTo>
                  <a:lnTo>
                    <a:pt x="9053" y="19880"/>
                  </a:lnTo>
                  <a:lnTo>
                    <a:pt x="9150" y="19685"/>
                  </a:lnTo>
                  <a:lnTo>
                    <a:pt x="9199" y="19491"/>
                  </a:lnTo>
                  <a:lnTo>
                    <a:pt x="9199" y="19272"/>
                  </a:lnTo>
                  <a:lnTo>
                    <a:pt x="9199" y="19053"/>
                  </a:lnTo>
                  <a:lnTo>
                    <a:pt x="9174" y="18858"/>
                  </a:lnTo>
                  <a:lnTo>
                    <a:pt x="9101" y="18688"/>
                  </a:lnTo>
                  <a:lnTo>
                    <a:pt x="9004" y="18517"/>
                  </a:lnTo>
                  <a:lnTo>
                    <a:pt x="8882" y="18371"/>
                  </a:lnTo>
                  <a:lnTo>
                    <a:pt x="8712" y="18250"/>
                  </a:lnTo>
                  <a:lnTo>
                    <a:pt x="8542" y="18201"/>
                  </a:lnTo>
                  <a:lnTo>
                    <a:pt x="8347" y="18177"/>
                  </a:lnTo>
                  <a:close/>
                  <a:moveTo>
                    <a:pt x="2532" y="463"/>
                  </a:moveTo>
                  <a:lnTo>
                    <a:pt x="3018" y="487"/>
                  </a:lnTo>
                  <a:lnTo>
                    <a:pt x="3943" y="536"/>
                  </a:lnTo>
                  <a:lnTo>
                    <a:pt x="4843" y="560"/>
                  </a:lnTo>
                  <a:lnTo>
                    <a:pt x="8298" y="585"/>
                  </a:lnTo>
                  <a:lnTo>
                    <a:pt x="11729" y="585"/>
                  </a:lnTo>
                  <a:lnTo>
                    <a:pt x="13554" y="560"/>
                  </a:lnTo>
                  <a:lnTo>
                    <a:pt x="13530" y="585"/>
                  </a:lnTo>
                  <a:lnTo>
                    <a:pt x="13530" y="633"/>
                  </a:lnTo>
                  <a:lnTo>
                    <a:pt x="13505" y="658"/>
                  </a:lnTo>
                  <a:lnTo>
                    <a:pt x="13530" y="682"/>
                  </a:lnTo>
                  <a:lnTo>
                    <a:pt x="13554" y="706"/>
                  </a:lnTo>
                  <a:lnTo>
                    <a:pt x="13627" y="731"/>
                  </a:lnTo>
                  <a:lnTo>
                    <a:pt x="13724" y="731"/>
                  </a:lnTo>
                  <a:lnTo>
                    <a:pt x="13846" y="706"/>
                  </a:lnTo>
                  <a:lnTo>
                    <a:pt x="14065" y="633"/>
                  </a:lnTo>
                  <a:lnTo>
                    <a:pt x="14260" y="560"/>
                  </a:lnTo>
                  <a:lnTo>
                    <a:pt x="14892" y="609"/>
                  </a:lnTo>
                  <a:lnTo>
                    <a:pt x="14917" y="609"/>
                  </a:lnTo>
                  <a:lnTo>
                    <a:pt x="15063" y="658"/>
                  </a:lnTo>
                  <a:lnTo>
                    <a:pt x="14965" y="682"/>
                  </a:lnTo>
                  <a:lnTo>
                    <a:pt x="14844" y="731"/>
                  </a:lnTo>
                  <a:lnTo>
                    <a:pt x="14625" y="852"/>
                  </a:lnTo>
                  <a:lnTo>
                    <a:pt x="14260" y="1096"/>
                  </a:lnTo>
                  <a:lnTo>
                    <a:pt x="13749" y="1387"/>
                  </a:lnTo>
                  <a:lnTo>
                    <a:pt x="13505" y="1558"/>
                  </a:lnTo>
                  <a:lnTo>
                    <a:pt x="13286" y="1728"/>
                  </a:lnTo>
                  <a:lnTo>
                    <a:pt x="12824" y="1704"/>
                  </a:lnTo>
                  <a:lnTo>
                    <a:pt x="9564" y="1704"/>
                  </a:lnTo>
                  <a:lnTo>
                    <a:pt x="7593" y="1728"/>
                  </a:lnTo>
                  <a:lnTo>
                    <a:pt x="6327" y="1777"/>
                  </a:lnTo>
                  <a:lnTo>
                    <a:pt x="5135" y="1825"/>
                  </a:lnTo>
                  <a:lnTo>
                    <a:pt x="3943" y="1850"/>
                  </a:lnTo>
                  <a:lnTo>
                    <a:pt x="3359" y="1850"/>
                  </a:lnTo>
                  <a:lnTo>
                    <a:pt x="2751" y="1825"/>
                  </a:lnTo>
                  <a:lnTo>
                    <a:pt x="2167" y="1777"/>
                  </a:lnTo>
                  <a:lnTo>
                    <a:pt x="1583" y="1728"/>
                  </a:lnTo>
                  <a:lnTo>
                    <a:pt x="1510" y="1728"/>
                  </a:lnTo>
                  <a:lnTo>
                    <a:pt x="1437" y="1752"/>
                  </a:lnTo>
                  <a:lnTo>
                    <a:pt x="1412" y="1825"/>
                  </a:lnTo>
                  <a:lnTo>
                    <a:pt x="1388" y="1898"/>
                  </a:lnTo>
                  <a:lnTo>
                    <a:pt x="1388" y="1971"/>
                  </a:lnTo>
                  <a:lnTo>
                    <a:pt x="1412" y="2020"/>
                  </a:lnTo>
                  <a:lnTo>
                    <a:pt x="1461" y="2093"/>
                  </a:lnTo>
                  <a:lnTo>
                    <a:pt x="1534" y="2117"/>
                  </a:lnTo>
                  <a:lnTo>
                    <a:pt x="1534" y="2385"/>
                  </a:lnTo>
                  <a:lnTo>
                    <a:pt x="1558" y="2823"/>
                  </a:lnTo>
                  <a:lnTo>
                    <a:pt x="1534" y="4015"/>
                  </a:lnTo>
                  <a:lnTo>
                    <a:pt x="1510" y="5281"/>
                  </a:lnTo>
                  <a:lnTo>
                    <a:pt x="1485" y="6108"/>
                  </a:lnTo>
                  <a:lnTo>
                    <a:pt x="1461" y="6668"/>
                  </a:lnTo>
                  <a:lnTo>
                    <a:pt x="1437" y="7227"/>
                  </a:lnTo>
                  <a:lnTo>
                    <a:pt x="1461" y="8371"/>
                  </a:lnTo>
                  <a:lnTo>
                    <a:pt x="1510" y="9490"/>
                  </a:lnTo>
                  <a:lnTo>
                    <a:pt x="1510" y="10634"/>
                  </a:lnTo>
                  <a:lnTo>
                    <a:pt x="1485" y="13481"/>
                  </a:lnTo>
                  <a:lnTo>
                    <a:pt x="1461" y="14965"/>
                  </a:lnTo>
                  <a:lnTo>
                    <a:pt x="1412" y="16303"/>
                  </a:lnTo>
                  <a:lnTo>
                    <a:pt x="1339" y="16960"/>
                  </a:lnTo>
                  <a:lnTo>
                    <a:pt x="1339" y="17131"/>
                  </a:lnTo>
                  <a:lnTo>
                    <a:pt x="1364" y="17301"/>
                  </a:lnTo>
                  <a:lnTo>
                    <a:pt x="1388" y="17447"/>
                  </a:lnTo>
                  <a:lnTo>
                    <a:pt x="1437" y="17568"/>
                  </a:lnTo>
                  <a:lnTo>
                    <a:pt x="1485" y="17641"/>
                  </a:lnTo>
                  <a:lnTo>
                    <a:pt x="1437" y="17739"/>
                  </a:lnTo>
                  <a:lnTo>
                    <a:pt x="1437" y="17836"/>
                  </a:lnTo>
                  <a:lnTo>
                    <a:pt x="1485" y="17933"/>
                  </a:lnTo>
                  <a:lnTo>
                    <a:pt x="1510" y="17958"/>
                  </a:lnTo>
                  <a:lnTo>
                    <a:pt x="1583" y="17982"/>
                  </a:lnTo>
                  <a:lnTo>
                    <a:pt x="1875" y="18006"/>
                  </a:lnTo>
                  <a:lnTo>
                    <a:pt x="2167" y="18031"/>
                  </a:lnTo>
                  <a:lnTo>
                    <a:pt x="2799" y="18055"/>
                  </a:lnTo>
                  <a:lnTo>
                    <a:pt x="4016" y="18006"/>
                  </a:lnTo>
                  <a:lnTo>
                    <a:pt x="7252" y="18031"/>
                  </a:lnTo>
                  <a:lnTo>
                    <a:pt x="9247" y="18055"/>
                  </a:lnTo>
                  <a:lnTo>
                    <a:pt x="10488" y="18079"/>
                  </a:lnTo>
                  <a:lnTo>
                    <a:pt x="11145" y="18104"/>
                  </a:lnTo>
                  <a:lnTo>
                    <a:pt x="11778" y="18104"/>
                  </a:lnTo>
                  <a:lnTo>
                    <a:pt x="13043" y="18055"/>
                  </a:lnTo>
                  <a:lnTo>
                    <a:pt x="13481" y="18055"/>
                  </a:lnTo>
                  <a:lnTo>
                    <a:pt x="13919" y="18079"/>
                  </a:lnTo>
                  <a:lnTo>
                    <a:pt x="14333" y="18104"/>
                  </a:lnTo>
                  <a:lnTo>
                    <a:pt x="14771" y="18079"/>
                  </a:lnTo>
                  <a:lnTo>
                    <a:pt x="14819" y="18079"/>
                  </a:lnTo>
                  <a:lnTo>
                    <a:pt x="14844" y="18055"/>
                  </a:lnTo>
                  <a:lnTo>
                    <a:pt x="15063" y="18031"/>
                  </a:lnTo>
                  <a:lnTo>
                    <a:pt x="15136" y="18006"/>
                  </a:lnTo>
                  <a:lnTo>
                    <a:pt x="15184" y="17958"/>
                  </a:lnTo>
                  <a:lnTo>
                    <a:pt x="15209" y="17909"/>
                  </a:lnTo>
                  <a:lnTo>
                    <a:pt x="15233" y="17860"/>
                  </a:lnTo>
                  <a:lnTo>
                    <a:pt x="15598" y="17690"/>
                  </a:lnTo>
                  <a:lnTo>
                    <a:pt x="15744" y="17617"/>
                  </a:lnTo>
                  <a:lnTo>
                    <a:pt x="15890" y="17520"/>
                  </a:lnTo>
                  <a:lnTo>
                    <a:pt x="15890" y="17909"/>
                  </a:lnTo>
                  <a:lnTo>
                    <a:pt x="15744" y="18006"/>
                  </a:lnTo>
                  <a:lnTo>
                    <a:pt x="15598" y="18104"/>
                  </a:lnTo>
                  <a:lnTo>
                    <a:pt x="15257" y="18250"/>
                  </a:lnTo>
                  <a:lnTo>
                    <a:pt x="14917" y="18371"/>
                  </a:lnTo>
                  <a:lnTo>
                    <a:pt x="14235" y="18566"/>
                  </a:lnTo>
                  <a:lnTo>
                    <a:pt x="13919" y="18688"/>
                  </a:lnTo>
                  <a:lnTo>
                    <a:pt x="13773" y="18761"/>
                  </a:lnTo>
                  <a:lnTo>
                    <a:pt x="13627" y="18858"/>
                  </a:lnTo>
                  <a:lnTo>
                    <a:pt x="13578" y="18931"/>
                  </a:lnTo>
                  <a:lnTo>
                    <a:pt x="13578" y="18980"/>
                  </a:lnTo>
                  <a:lnTo>
                    <a:pt x="13603" y="19053"/>
                  </a:lnTo>
                  <a:lnTo>
                    <a:pt x="13676" y="19053"/>
                  </a:lnTo>
                  <a:lnTo>
                    <a:pt x="14016" y="19028"/>
                  </a:lnTo>
                  <a:lnTo>
                    <a:pt x="14357" y="18980"/>
                  </a:lnTo>
                  <a:lnTo>
                    <a:pt x="15038" y="18785"/>
                  </a:lnTo>
                  <a:lnTo>
                    <a:pt x="15476" y="18663"/>
                  </a:lnTo>
                  <a:lnTo>
                    <a:pt x="15695" y="18566"/>
                  </a:lnTo>
                  <a:lnTo>
                    <a:pt x="15890" y="18469"/>
                  </a:lnTo>
                  <a:lnTo>
                    <a:pt x="15890" y="18785"/>
                  </a:lnTo>
                  <a:lnTo>
                    <a:pt x="15622" y="18858"/>
                  </a:lnTo>
                  <a:lnTo>
                    <a:pt x="15355" y="18931"/>
                  </a:lnTo>
                  <a:lnTo>
                    <a:pt x="14844" y="19101"/>
                  </a:lnTo>
                  <a:lnTo>
                    <a:pt x="14527" y="19223"/>
                  </a:lnTo>
                  <a:lnTo>
                    <a:pt x="14235" y="19320"/>
                  </a:lnTo>
                  <a:lnTo>
                    <a:pt x="13943" y="19466"/>
                  </a:lnTo>
                  <a:lnTo>
                    <a:pt x="13676" y="19637"/>
                  </a:lnTo>
                  <a:lnTo>
                    <a:pt x="13676" y="19685"/>
                  </a:lnTo>
                  <a:lnTo>
                    <a:pt x="13676" y="19710"/>
                  </a:lnTo>
                  <a:lnTo>
                    <a:pt x="13700" y="19734"/>
                  </a:lnTo>
                  <a:lnTo>
                    <a:pt x="13724" y="19734"/>
                  </a:lnTo>
                  <a:lnTo>
                    <a:pt x="14041" y="19685"/>
                  </a:lnTo>
                  <a:lnTo>
                    <a:pt x="14333" y="19612"/>
                  </a:lnTo>
                  <a:lnTo>
                    <a:pt x="14917" y="19442"/>
                  </a:lnTo>
                  <a:lnTo>
                    <a:pt x="15403" y="19320"/>
                  </a:lnTo>
                  <a:lnTo>
                    <a:pt x="15671" y="19247"/>
                  </a:lnTo>
                  <a:lnTo>
                    <a:pt x="15914" y="19150"/>
                  </a:lnTo>
                  <a:lnTo>
                    <a:pt x="15914" y="19466"/>
                  </a:lnTo>
                  <a:lnTo>
                    <a:pt x="15647" y="19515"/>
                  </a:lnTo>
                  <a:lnTo>
                    <a:pt x="15379" y="19612"/>
                  </a:lnTo>
                  <a:lnTo>
                    <a:pt x="14892" y="19831"/>
                  </a:lnTo>
                  <a:lnTo>
                    <a:pt x="14381" y="20050"/>
                  </a:lnTo>
                  <a:lnTo>
                    <a:pt x="13895" y="20294"/>
                  </a:lnTo>
                  <a:lnTo>
                    <a:pt x="13895" y="20318"/>
                  </a:lnTo>
                  <a:lnTo>
                    <a:pt x="13919" y="20342"/>
                  </a:lnTo>
                  <a:lnTo>
                    <a:pt x="14162" y="20342"/>
                  </a:lnTo>
                  <a:lnTo>
                    <a:pt x="14430" y="20294"/>
                  </a:lnTo>
                  <a:lnTo>
                    <a:pt x="14673" y="20245"/>
                  </a:lnTo>
                  <a:lnTo>
                    <a:pt x="14941" y="20172"/>
                  </a:lnTo>
                  <a:lnTo>
                    <a:pt x="15428" y="20026"/>
                  </a:lnTo>
                  <a:lnTo>
                    <a:pt x="15914" y="19831"/>
                  </a:lnTo>
                  <a:lnTo>
                    <a:pt x="15914" y="19856"/>
                  </a:lnTo>
                  <a:lnTo>
                    <a:pt x="15817" y="20050"/>
                  </a:lnTo>
                  <a:lnTo>
                    <a:pt x="15720" y="20196"/>
                  </a:lnTo>
                  <a:lnTo>
                    <a:pt x="15598" y="20294"/>
                  </a:lnTo>
                  <a:lnTo>
                    <a:pt x="15452" y="20391"/>
                  </a:lnTo>
                  <a:lnTo>
                    <a:pt x="15282" y="20440"/>
                  </a:lnTo>
                  <a:lnTo>
                    <a:pt x="15111" y="20488"/>
                  </a:lnTo>
                  <a:lnTo>
                    <a:pt x="14746" y="20537"/>
                  </a:lnTo>
                  <a:lnTo>
                    <a:pt x="14381" y="20561"/>
                  </a:lnTo>
                  <a:lnTo>
                    <a:pt x="13992" y="20561"/>
                  </a:lnTo>
                  <a:lnTo>
                    <a:pt x="13213" y="20513"/>
                  </a:lnTo>
                  <a:lnTo>
                    <a:pt x="12410" y="20513"/>
                  </a:lnTo>
                  <a:lnTo>
                    <a:pt x="11632" y="20537"/>
                  </a:lnTo>
                  <a:lnTo>
                    <a:pt x="8006" y="20561"/>
                  </a:lnTo>
                  <a:lnTo>
                    <a:pt x="4405" y="20561"/>
                  </a:lnTo>
                  <a:lnTo>
                    <a:pt x="2848" y="20513"/>
                  </a:lnTo>
                  <a:lnTo>
                    <a:pt x="1753" y="20513"/>
                  </a:lnTo>
                  <a:lnTo>
                    <a:pt x="1631" y="20464"/>
                  </a:lnTo>
                  <a:lnTo>
                    <a:pt x="1339" y="20342"/>
                  </a:lnTo>
                  <a:lnTo>
                    <a:pt x="1169" y="20269"/>
                  </a:lnTo>
                  <a:lnTo>
                    <a:pt x="1023" y="20172"/>
                  </a:lnTo>
                  <a:lnTo>
                    <a:pt x="877" y="20050"/>
                  </a:lnTo>
                  <a:lnTo>
                    <a:pt x="780" y="19929"/>
                  </a:lnTo>
                  <a:lnTo>
                    <a:pt x="707" y="19807"/>
                  </a:lnTo>
                  <a:lnTo>
                    <a:pt x="658" y="19661"/>
                  </a:lnTo>
                  <a:lnTo>
                    <a:pt x="609" y="19393"/>
                  </a:lnTo>
                  <a:lnTo>
                    <a:pt x="561" y="19101"/>
                  </a:lnTo>
                  <a:lnTo>
                    <a:pt x="561" y="18834"/>
                  </a:lnTo>
                  <a:lnTo>
                    <a:pt x="536" y="17131"/>
                  </a:lnTo>
                  <a:lnTo>
                    <a:pt x="561" y="15427"/>
                  </a:lnTo>
                  <a:lnTo>
                    <a:pt x="536" y="13091"/>
                  </a:lnTo>
                  <a:lnTo>
                    <a:pt x="488" y="9247"/>
                  </a:lnTo>
                  <a:lnTo>
                    <a:pt x="463" y="5402"/>
                  </a:lnTo>
                  <a:lnTo>
                    <a:pt x="463" y="3967"/>
                  </a:lnTo>
                  <a:lnTo>
                    <a:pt x="488" y="3139"/>
                  </a:lnTo>
                  <a:lnTo>
                    <a:pt x="512" y="2653"/>
                  </a:lnTo>
                  <a:lnTo>
                    <a:pt x="585" y="2142"/>
                  </a:lnTo>
                  <a:lnTo>
                    <a:pt x="682" y="1655"/>
                  </a:lnTo>
                  <a:lnTo>
                    <a:pt x="828" y="1168"/>
                  </a:lnTo>
                  <a:lnTo>
                    <a:pt x="901" y="1023"/>
                  </a:lnTo>
                  <a:lnTo>
                    <a:pt x="1023" y="852"/>
                  </a:lnTo>
                  <a:lnTo>
                    <a:pt x="1218" y="731"/>
                  </a:lnTo>
                  <a:lnTo>
                    <a:pt x="1461" y="609"/>
                  </a:lnTo>
                  <a:lnTo>
                    <a:pt x="1753" y="536"/>
                  </a:lnTo>
                  <a:lnTo>
                    <a:pt x="2118" y="487"/>
                  </a:lnTo>
                  <a:lnTo>
                    <a:pt x="2532" y="463"/>
                  </a:lnTo>
                  <a:close/>
                  <a:moveTo>
                    <a:pt x="2483" y="1"/>
                  </a:moveTo>
                  <a:lnTo>
                    <a:pt x="2021" y="25"/>
                  </a:lnTo>
                  <a:lnTo>
                    <a:pt x="1631" y="98"/>
                  </a:lnTo>
                  <a:lnTo>
                    <a:pt x="1315" y="171"/>
                  </a:lnTo>
                  <a:lnTo>
                    <a:pt x="1023" y="317"/>
                  </a:lnTo>
                  <a:lnTo>
                    <a:pt x="804" y="463"/>
                  </a:lnTo>
                  <a:lnTo>
                    <a:pt x="609" y="633"/>
                  </a:lnTo>
                  <a:lnTo>
                    <a:pt x="463" y="828"/>
                  </a:lnTo>
                  <a:lnTo>
                    <a:pt x="366" y="1023"/>
                  </a:lnTo>
                  <a:lnTo>
                    <a:pt x="269" y="1241"/>
                  </a:lnTo>
                  <a:lnTo>
                    <a:pt x="220" y="1436"/>
                  </a:lnTo>
                  <a:lnTo>
                    <a:pt x="196" y="1655"/>
                  </a:lnTo>
                  <a:lnTo>
                    <a:pt x="147" y="2020"/>
                  </a:lnTo>
                  <a:lnTo>
                    <a:pt x="123" y="2312"/>
                  </a:lnTo>
                  <a:lnTo>
                    <a:pt x="74" y="2823"/>
                  </a:lnTo>
                  <a:lnTo>
                    <a:pt x="25" y="3334"/>
                  </a:lnTo>
                  <a:lnTo>
                    <a:pt x="1" y="4356"/>
                  </a:lnTo>
                  <a:lnTo>
                    <a:pt x="1" y="5354"/>
                  </a:lnTo>
                  <a:lnTo>
                    <a:pt x="25" y="6376"/>
                  </a:lnTo>
                  <a:lnTo>
                    <a:pt x="50" y="7544"/>
                  </a:lnTo>
                  <a:lnTo>
                    <a:pt x="25" y="8736"/>
                  </a:lnTo>
                  <a:lnTo>
                    <a:pt x="1" y="11072"/>
                  </a:lnTo>
                  <a:lnTo>
                    <a:pt x="1" y="12264"/>
                  </a:lnTo>
                  <a:lnTo>
                    <a:pt x="50" y="13432"/>
                  </a:lnTo>
                  <a:lnTo>
                    <a:pt x="74" y="14624"/>
                  </a:lnTo>
                  <a:lnTo>
                    <a:pt x="98" y="15817"/>
                  </a:lnTo>
                  <a:lnTo>
                    <a:pt x="74" y="16693"/>
                  </a:lnTo>
                  <a:lnTo>
                    <a:pt x="98" y="17568"/>
                  </a:lnTo>
                  <a:lnTo>
                    <a:pt x="123" y="18444"/>
                  </a:lnTo>
                  <a:lnTo>
                    <a:pt x="171" y="19345"/>
                  </a:lnTo>
                  <a:lnTo>
                    <a:pt x="196" y="19612"/>
                  </a:lnTo>
                  <a:lnTo>
                    <a:pt x="244" y="19880"/>
                  </a:lnTo>
                  <a:lnTo>
                    <a:pt x="342" y="20123"/>
                  </a:lnTo>
                  <a:lnTo>
                    <a:pt x="463" y="20367"/>
                  </a:lnTo>
                  <a:lnTo>
                    <a:pt x="609" y="20561"/>
                  </a:lnTo>
                  <a:lnTo>
                    <a:pt x="804" y="20732"/>
                  </a:lnTo>
                  <a:lnTo>
                    <a:pt x="926" y="20805"/>
                  </a:lnTo>
                  <a:lnTo>
                    <a:pt x="1047" y="20853"/>
                  </a:lnTo>
                  <a:lnTo>
                    <a:pt x="1169" y="20902"/>
                  </a:lnTo>
                  <a:lnTo>
                    <a:pt x="1315" y="20926"/>
                  </a:lnTo>
                  <a:lnTo>
                    <a:pt x="2970" y="20951"/>
                  </a:lnTo>
                  <a:lnTo>
                    <a:pt x="4162" y="20975"/>
                  </a:lnTo>
                  <a:lnTo>
                    <a:pt x="4965" y="20999"/>
                  </a:lnTo>
                  <a:lnTo>
                    <a:pt x="5622" y="21024"/>
                  </a:lnTo>
                  <a:lnTo>
                    <a:pt x="11145" y="21024"/>
                  </a:lnTo>
                  <a:lnTo>
                    <a:pt x="12727" y="20999"/>
                  </a:lnTo>
                  <a:lnTo>
                    <a:pt x="13092" y="20999"/>
                  </a:lnTo>
                  <a:lnTo>
                    <a:pt x="13481" y="21024"/>
                  </a:lnTo>
                  <a:lnTo>
                    <a:pt x="14260" y="21072"/>
                  </a:lnTo>
                  <a:lnTo>
                    <a:pt x="14649" y="21072"/>
                  </a:lnTo>
                  <a:lnTo>
                    <a:pt x="15014" y="21048"/>
                  </a:lnTo>
                  <a:lnTo>
                    <a:pt x="15209" y="20999"/>
                  </a:lnTo>
                  <a:lnTo>
                    <a:pt x="15379" y="20951"/>
                  </a:lnTo>
                  <a:lnTo>
                    <a:pt x="15574" y="20902"/>
                  </a:lnTo>
                  <a:lnTo>
                    <a:pt x="15744" y="20805"/>
                  </a:lnTo>
                  <a:lnTo>
                    <a:pt x="15890" y="20683"/>
                  </a:lnTo>
                  <a:lnTo>
                    <a:pt x="16036" y="20513"/>
                  </a:lnTo>
                  <a:lnTo>
                    <a:pt x="16158" y="20318"/>
                  </a:lnTo>
                  <a:lnTo>
                    <a:pt x="16255" y="20075"/>
                  </a:lnTo>
                  <a:lnTo>
                    <a:pt x="16328" y="19807"/>
                  </a:lnTo>
                  <a:lnTo>
                    <a:pt x="16377" y="19515"/>
                  </a:lnTo>
                  <a:lnTo>
                    <a:pt x="16425" y="19223"/>
                  </a:lnTo>
                  <a:lnTo>
                    <a:pt x="16450" y="18907"/>
                  </a:lnTo>
                  <a:lnTo>
                    <a:pt x="16474" y="18298"/>
                  </a:lnTo>
                  <a:lnTo>
                    <a:pt x="16450" y="17739"/>
                  </a:lnTo>
                  <a:lnTo>
                    <a:pt x="16425" y="16960"/>
                  </a:lnTo>
                  <a:lnTo>
                    <a:pt x="16425" y="15573"/>
                  </a:lnTo>
                  <a:lnTo>
                    <a:pt x="16377" y="14186"/>
                  </a:lnTo>
                  <a:lnTo>
                    <a:pt x="16352" y="13286"/>
                  </a:lnTo>
                  <a:lnTo>
                    <a:pt x="16352" y="12118"/>
                  </a:lnTo>
                  <a:lnTo>
                    <a:pt x="16328" y="9441"/>
                  </a:lnTo>
                  <a:lnTo>
                    <a:pt x="16328" y="6960"/>
                  </a:lnTo>
                  <a:lnTo>
                    <a:pt x="16328" y="5500"/>
                  </a:lnTo>
                  <a:lnTo>
                    <a:pt x="16328" y="4794"/>
                  </a:lnTo>
                  <a:lnTo>
                    <a:pt x="16352" y="4113"/>
                  </a:lnTo>
                  <a:lnTo>
                    <a:pt x="16401" y="3431"/>
                  </a:lnTo>
                  <a:lnTo>
                    <a:pt x="16450" y="2726"/>
                  </a:lnTo>
                  <a:lnTo>
                    <a:pt x="16450" y="2336"/>
                  </a:lnTo>
                  <a:lnTo>
                    <a:pt x="16401" y="1898"/>
                  </a:lnTo>
                  <a:lnTo>
                    <a:pt x="16328" y="1509"/>
                  </a:lnTo>
                  <a:lnTo>
                    <a:pt x="16279" y="1314"/>
                  </a:lnTo>
                  <a:lnTo>
                    <a:pt x="16206" y="1120"/>
                  </a:lnTo>
                  <a:lnTo>
                    <a:pt x="16133" y="950"/>
                  </a:lnTo>
                  <a:lnTo>
                    <a:pt x="16036" y="779"/>
                  </a:lnTo>
                  <a:lnTo>
                    <a:pt x="15914" y="633"/>
                  </a:lnTo>
                  <a:lnTo>
                    <a:pt x="15768" y="512"/>
                  </a:lnTo>
                  <a:lnTo>
                    <a:pt x="15622" y="414"/>
                  </a:lnTo>
                  <a:lnTo>
                    <a:pt x="15452" y="317"/>
                  </a:lnTo>
                  <a:lnTo>
                    <a:pt x="15257" y="268"/>
                  </a:lnTo>
                  <a:lnTo>
                    <a:pt x="15038" y="220"/>
                  </a:lnTo>
                  <a:lnTo>
                    <a:pt x="14965" y="171"/>
                  </a:lnTo>
                  <a:lnTo>
                    <a:pt x="14892" y="147"/>
                  </a:lnTo>
                  <a:lnTo>
                    <a:pt x="14527" y="122"/>
                  </a:lnTo>
                  <a:lnTo>
                    <a:pt x="14138" y="98"/>
                  </a:lnTo>
                  <a:lnTo>
                    <a:pt x="13408" y="98"/>
                  </a:lnTo>
                  <a:lnTo>
                    <a:pt x="11924" y="122"/>
                  </a:lnTo>
                  <a:lnTo>
                    <a:pt x="8396" y="122"/>
                  </a:lnTo>
                  <a:lnTo>
                    <a:pt x="4843" y="98"/>
                  </a:lnTo>
                  <a:lnTo>
                    <a:pt x="3943" y="74"/>
                  </a:lnTo>
                  <a:lnTo>
                    <a:pt x="3018" y="2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428;p39">
            <a:extLst>
              <a:ext uri="{FF2B5EF4-FFF2-40B4-BE49-F238E27FC236}">
                <a16:creationId xmlns:a16="http://schemas.microsoft.com/office/drawing/2014/main" id="{6BEF07F7-972F-4DAF-AC9B-2350846312F9}"/>
              </a:ext>
            </a:extLst>
          </p:cNvPr>
          <p:cNvGrpSpPr/>
          <p:nvPr/>
        </p:nvGrpSpPr>
        <p:grpSpPr>
          <a:xfrm rot="10800000">
            <a:off x="2408992" y="2958016"/>
            <a:ext cx="833045" cy="292500"/>
            <a:chOff x="271125" y="812725"/>
            <a:chExt cx="766525" cy="221725"/>
          </a:xfrm>
        </p:grpSpPr>
        <p:sp>
          <p:nvSpPr>
            <p:cNvPr id="35" name="Google Shape;429;p39">
              <a:extLst>
                <a:ext uri="{FF2B5EF4-FFF2-40B4-BE49-F238E27FC236}">
                  <a16:creationId xmlns:a16="http://schemas.microsoft.com/office/drawing/2014/main" id="{99BA9B44-D61C-4A8D-9B37-8AB6034DD954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0;p39">
              <a:extLst>
                <a:ext uri="{FF2B5EF4-FFF2-40B4-BE49-F238E27FC236}">
                  <a16:creationId xmlns:a16="http://schemas.microsoft.com/office/drawing/2014/main" id="{E357747B-578B-468B-8D18-0A265E9DEB24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28;p39">
            <a:extLst>
              <a:ext uri="{FF2B5EF4-FFF2-40B4-BE49-F238E27FC236}">
                <a16:creationId xmlns:a16="http://schemas.microsoft.com/office/drawing/2014/main" id="{1B652581-D000-4647-9D7C-69B0A84E7BF7}"/>
              </a:ext>
            </a:extLst>
          </p:cNvPr>
          <p:cNvGrpSpPr/>
          <p:nvPr/>
        </p:nvGrpSpPr>
        <p:grpSpPr>
          <a:xfrm>
            <a:off x="2408992" y="2512243"/>
            <a:ext cx="833045" cy="292500"/>
            <a:chOff x="271125" y="812725"/>
            <a:chExt cx="766525" cy="221725"/>
          </a:xfrm>
        </p:grpSpPr>
        <p:sp>
          <p:nvSpPr>
            <p:cNvPr id="38" name="Google Shape;429;p39">
              <a:extLst>
                <a:ext uri="{FF2B5EF4-FFF2-40B4-BE49-F238E27FC236}">
                  <a16:creationId xmlns:a16="http://schemas.microsoft.com/office/drawing/2014/main" id="{6C437E03-895E-4159-9CE4-F4BEF391A1AA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0;p39">
              <a:extLst>
                <a:ext uri="{FF2B5EF4-FFF2-40B4-BE49-F238E27FC236}">
                  <a16:creationId xmlns:a16="http://schemas.microsoft.com/office/drawing/2014/main" id="{A87B5592-860A-4DC1-8122-141A372576D9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538B1A-45B5-4CBE-8EFC-86DE34CFDD86}"/>
              </a:ext>
            </a:extLst>
          </p:cNvPr>
          <p:cNvGrpSpPr/>
          <p:nvPr/>
        </p:nvGrpSpPr>
        <p:grpSpPr>
          <a:xfrm rot="9312012">
            <a:off x="4025449" y="1926506"/>
            <a:ext cx="833045" cy="738273"/>
            <a:chOff x="4836500" y="2220222"/>
            <a:chExt cx="833045" cy="738273"/>
          </a:xfrm>
        </p:grpSpPr>
        <p:grpSp>
          <p:nvGrpSpPr>
            <p:cNvPr id="40" name="Google Shape;428;p39">
              <a:extLst>
                <a:ext uri="{FF2B5EF4-FFF2-40B4-BE49-F238E27FC236}">
                  <a16:creationId xmlns:a16="http://schemas.microsoft.com/office/drawing/2014/main" id="{AF3F5C30-DB89-4C03-8269-C4AAFB9389AB}"/>
                </a:ext>
              </a:extLst>
            </p:cNvPr>
            <p:cNvGrpSpPr/>
            <p:nvPr/>
          </p:nvGrpSpPr>
          <p:grpSpPr>
            <a:xfrm rot="10800000">
              <a:off x="4836500" y="2665995"/>
              <a:ext cx="833045" cy="292500"/>
              <a:chOff x="271125" y="812725"/>
              <a:chExt cx="766525" cy="221725"/>
            </a:xfrm>
          </p:grpSpPr>
          <p:sp>
            <p:nvSpPr>
              <p:cNvPr id="41" name="Google Shape;429;p39">
                <a:extLst>
                  <a:ext uri="{FF2B5EF4-FFF2-40B4-BE49-F238E27FC236}">
                    <a16:creationId xmlns:a16="http://schemas.microsoft.com/office/drawing/2014/main" id="{A5D746C3-1D23-455D-A41D-AFBAC34B43A0}"/>
                  </a:ext>
                </a:extLst>
              </p:cNvPr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30;p39">
                <a:extLst>
                  <a:ext uri="{FF2B5EF4-FFF2-40B4-BE49-F238E27FC236}">
                    <a16:creationId xmlns:a16="http://schemas.microsoft.com/office/drawing/2014/main" id="{ACCE8CA8-E9B8-45A0-BB63-EC5BE7534E41}"/>
                  </a:ext>
                </a:extLst>
              </p:cNvPr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28;p39">
              <a:extLst>
                <a:ext uri="{FF2B5EF4-FFF2-40B4-BE49-F238E27FC236}">
                  <a16:creationId xmlns:a16="http://schemas.microsoft.com/office/drawing/2014/main" id="{7CEC9C6E-9A28-4E28-8849-9284D9D8E27B}"/>
                </a:ext>
              </a:extLst>
            </p:cNvPr>
            <p:cNvGrpSpPr/>
            <p:nvPr/>
          </p:nvGrpSpPr>
          <p:grpSpPr>
            <a:xfrm>
              <a:off x="4836500" y="2220222"/>
              <a:ext cx="833045" cy="292500"/>
              <a:chOff x="271125" y="812725"/>
              <a:chExt cx="766525" cy="221725"/>
            </a:xfrm>
          </p:grpSpPr>
          <p:sp>
            <p:nvSpPr>
              <p:cNvPr id="44" name="Google Shape;429;p39">
                <a:extLst>
                  <a:ext uri="{FF2B5EF4-FFF2-40B4-BE49-F238E27FC236}">
                    <a16:creationId xmlns:a16="http://schemas.microsoft.com/office/drawing/2014/main" id="{9556FF12-F712-4D94-A6FB-95BA13C20AAF}"/>
                  </a:ext>
                </a:extLst>
              </p:cNvPr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30;p39">
                <a:extLst>
                  <a:ext uri="{FF2B5EF4-FFF2-40B4-BE49-F238E27FC236}">
                    <a16:creationId xmlns:a16="http://schemas.microsoft.com/office/drawing/2014/main" id="{66FB4381-D4B3-41F5-9CF4-031FB3AD2A3E}"/>
                  </a:ext>
                </a:extLst>
              </p:cNvPr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B55C2B-8FBA-4401-96D0-D3A3E2ADF2D7}"/>
              </a:ext>
            </a:extLst>
          </p:cNvPr>
          <p:cNvGrpSpPr/>
          <p:nvPr/>
        </p:nvGrpSpPr>
        <p:grpSpPr>
          <a:xfrm rot="13068306">
            <a:off x="3974348" y="3256193"/>
            <a:ext cx="833045" cy="738273"/>
            <a:chOff x="4836500" y="2220222"/>
            <a:chExt cx="833045" cy="738273"/>
          </a:xfrm>
        </p:grpSpPr>
        <p:grpSp>
          <p:nvGrpSpPr>
            <p:cNvPr id="48" name="Google Shape;428;p39">
              <a:extLst>
                <a:ext uri="{FF2B5EF4-FFF2-40B4-BE49-F238E27FC236}">
                  <a16:creationId xmlns:a16="http://schemas.microsoft.com/office/drawing/2014/main" id="{57EFB20F-B383-40AA-BC4B-7FC80BA823A6}"/>
                </a:ext>
              </a:extLst>
            </p:cNvPr>
            <p:cNvGrpSpPr/>
            <p:nvPr/>
          </p:nvGrpSpPr>
          <p:grpSpPr>
            <a:xfrm rot="10800000">
              <a:off x="4836500" y="2665995"/>
              <a:ext cx="833045" cy="292500"/>
              <a:chOff x="271125" y="812725"/>
              <a:chExt cx="766525" cy="221725"/>
            </a:xfrm>
          </p:grpSpPr>
          <p:sp>
            <p:nvSpPr>
              <p:cNvPr id="52" name="Google Shape;429;p39">
                <a:extLst>
                  <a:ext uri="{FF2B5EF4-FFF2-40B4-BE49-F238E27FC236}">
                    <a16:creationId xmlns:a16="http://schemas.microsoft.com/office/drawing/2014/main" id="{43D5A8FD-DED5-4BDA-A899-6297D5EAB48C}"/>
                  </a:ext>
                </a:extLst>
              </p:cNvPr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430;p39">
                <a:extLst>
                  <a:ext uri="{FF2B5EF4-FFF2-40B4-BE49-F238E27FC236}">
                    <a16:creationId xmlns:a16="http://schemas.microsoft.com/office/drawing/2014/main" id="{8E973606-8E77-444F-B898-629DCAAD7CD5}"/>
                  </a:ext>
                </a:extLst>
              </p:cNvPr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28;p39">
              <a:extLst>
                <a:ext uri="{FF2B5EF4-FFF2-40B4-BE49-F238E27FC236}">
                  <a16:creationId xmlns:a16="http://schemas.microsoft.com/office/drawing/2014/main" id="{FF832FB6-DD16-4441-B1A9-FCF7B1B933A5}"/>
                </a:ext>
              </a:extLst>
            </p:cNvPr>
            <p:cNvGrpSpPr/>
            <p:nvPr/>
          </p:nvGrpSpPr>
          <p:grpSpPr>
            <a:xfrm>
              <a:off x="4836500" y="2220222"/>
              <a:ext cx="833045" cy="292500"/>
              <a:chOff x="271125" y="812725"/>
              <a:chExt cx="766525" cy="221725"/>
            </a:xfrm>
          </p:grpSpPr>
          <p:sp>
            <p:nvSpPr>
              <p:cNvPr id="50" name="Google Shape;429;p39">
                <a:extLst>
                  <a:ext uri="{FF2B5EF4-FFF2-40B4-BE49-F238E27FC236}">
                    <a16:creationId xmlns:a16="http://schemas.microsoft.com/office/drawing/2014/main" id="{E6115713-3BD2-4C9D-B02C-F329F122128F}"/>
                  </a:ext>
                </a:extLst>
              </p:cNvPr>
              <p:cNvSpPr/>
              <p:nvPr/>
            </p:nvSpPr>
            <p:spPr>
              <a:xfrm>
                <a:off x="271125" y="921200"/>
                <a:ext cx="6957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27831" h="2831" extrusionOk="0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0;p39">
                <a:extLst>
                  <a:ext uri="{FF2B5EF4-FFF2-40B4-BE49-F238E27FC236}">
                    <a16:creationId xmlns:a16="http://schemas.microsoft.com/office/drawing/2014/main" id="{9AEDEF67-FBA1-4A87-B77B-3860CEB08ED7}"/>
                  </a:ext>
                </a:extLst>
              </p:cNvPr>
              <p:cNvSpPr/>
              <p:nvPr/>
            </p:nvSpPr>
            <p:spPr>
              <a:xfrm>
                <a:off x="858375" y="812725"/>
                <a:ext cx="179275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8869" extrusionOk="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224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007274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CHALLENGES</a:t>
            </a:r>
            <a:endParaRPr dirty="0"/>
          </a:p>
          <a:p>
            <a:pPr marL="285750" indent="-285750"/>
            <a:r>
              <a:rPr lang="en-US" dirty="0"/>
              <a:t>So much logic – Java Hurt Brain</a:t>
            </a:r>
          </a:p>
          <a:p>
            <a:pPr marL="285750" indent="-285750"/>
            <a:r>
              <a:rPr lang="en-US" dirty="0" err="1"/>
              <a:t>Javascript</a:t>
            </a:r>
            <a:r>
              <a:rPr lang="en-US" dirty="0"/>
              <a:t> feels so foreign now</a:t>
            </a:r>
          </a:p>
          <a:p>
            <a:pPr marL="285750" indent="-285750"/>
            <a:r>
              <a:rPr lang="en-US" dirty="0"/>
              <a:t>So many cool stretch goals</a:t>
            </a:r>
          </a:p>
          <a:p>
            <a:pPr marL="285750" indent="-285750"/>
            <a:r>
              <a:rPr lang="en-US" dirty="0"/>
              <a:t>Initial communication/vision</a:t>
            </a:r>
          </a:p>
          <a:p>
            <a:pPr marL="742950" lvl="1" indent="-285750"/>
            <a:r>
              <a:rPr lang="en-US" dirty="0"/>
              <a:t>Wireframes</a:t>
            </a:r>
          </a:p>
          <a:p>
            <a:pPr marL="742950" lvl="1" indent="-285750"/>
            <a:r>
              <a:rPr lang="en-US" dirty="0"/>
              <a:t>Map out the logic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85800" y="753094"/>
            <a:ext cx="8458200" cy="59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Journey</a:t>
            </a:r>
            <a:endParaRPr sz="32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5242349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WINS</a:t>
            </a:r>
          </a:p>
          <a:p>
            <a:pPr marL="285750" indent="-285750"/>
            <a:r>
              <a:rPr lang="en-US" dirty="0"/>
              <a:t>MVP</a:t>
            </a:r>
          </a:p>
          <a:p>
            <a:pPr marL="285750" indent="-285750"/>
            <a:r>
              <a:rPr lang="en-US" dirty="0"/>
              <a:t>Saved Ed Plans</a:t>
            </a:r>
          </a:p>
          <a:p>
            <a:pPr marL="285750" indent="-285750"/>
            <a:r>
              <a:rPr lang="en-US" dirty="0"/>
              <a:t>SQL/JPA madness</a:t>
            </a:r>
          </a:p>
          <a:p>
            <a:pPr marL="285750" indent="-285750"/>
            <a:r>
              <a:rPr lang="en-US" dirty="0"/>
              <a:t>Calendar</a:t>
            </a:r>
          </a:p>
          <a:p>
            <a:pPr marL="285750" indent="-285750"/>
            <a:r>
              <a:rPr lang="en-US" dirty="0"/>
              <a:t>CSS</a:t>
            </a:r>
          </a:p>
          <a:p>
            <a:pPr marL="285750" indent="-285750"/>
            <a:endParaRPr lang="en-US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847724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327;p37">
            <a:extLst>
              <a:ext uri="{FF2B5EF4-FFF2-40B4-BE49-F238E27FC236}">
                <a16:creationId xmlns:a16="http://schemas.microsoft.com/office/drawing/2014/main" id="{117942D7-7CEA-4373-B902-0B5224E4027D}"/>
              </a:ext>
            </a:extLst>
          </p:cNvPr>
          <p:cNvSpPr/>
          <p:nvPr/>
        </p:nvSpPr>
        <p:spPr>
          <a:xfrm>
            <a:off x="628023" y="411985"/>
            <a:ext cx="2862860" cy="141339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1082275"/>
            <a:ext cx="9156000" cy="61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Things We Learned</a:t>
            </a:r>
            <a:endParaRPr sz="28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00088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All the Things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Wow! We can get a lot done.</a:t>
            </a:r>
          </a:p>
          <a:p>
            <a:pPr marL="285750" indent="-285750"/>
            <a:r>
              <a:rPr lang="en-US" dirty="0"/>
              <a:t>Simple features can make monster logic.</a:t>
            </a:r>
          </a:p>
          <a:p>
            <a:pPr marL="285750" indent="-285750"/>
            <a:r>
              <a:rPr lang="en-US" dirty="0"/>
              <a:t>Having a JS front end and a Java back end is pretty do-able. Not too bad!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652719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Then More Things?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Having a good roadmap is a life saver.</a:t>
            </a:r>
          </a:p>
          <a:p>
            <a:pPr marL="285750" indent="-285750"/>
            <a:r>
              <a:rPr lang="en-US" dirty="0"/>
              <a:t>You’ll never know everything at the start, but you’ll figure it out as you go.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700088" y="3390450"/>
            <a:ext cx="7738189" cy="133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Walter Turncoat" panose="020B0604020202020204" charset="0"/>
              </a:rPr>
              <a:t>WhoKnewJpaWasSoSmart</a:t>
            </a:r>
            <a:r>
              <a:rPr lang="en-US" sz="1600" dirty="0">
                <a:latin typeface="Walter Turncoat" panose="020B0604020202020204" charset="0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Sniglet" panose="020B0604020202020204" charset="0"/>
              </a:rPr>
              <a:t>public List&lt;Course&gt; findByStartDateGreaterThanEqualAndFamilyContainingAndTrackOrderByStartDateAsc</a:t>
            </a:r>
            <a:br>
              <a:rPr lang="en-US" sz="1600" dirty="0">
                <a:latin typeface="Sniglet" panose="020B0604020202020204" charset="0"/>
              </a:rPr>
            </a:br>
            <a:r>
              <a:rPr lang="en-US" dirty="0">
                <a:latin typeface="Sniglet" panose="020B0604020202020204" charset="0"/>
              </a:rPr>
              <a:t>(String </a:t>
            </a:r>
            <a:r>
              <a:rPr lang="en-US" dirty="0" err="1">
                <a:latin typeface="Sniglet" panose="020B0604020202020204" charset="0"/>
              </a:rPr>
              <a:t>startDate</a:t>
            </a:r>
            <a:r>
              <a:rPr lang="en-US" dirty="0">
                <a:latin typeface="Sniglet" panose="020B0604020202020204" charset="0"/>
              </a:rPr>
              <a:t>, String family, String track)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361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Walter Turncoat</vt:lpstr>
      <vt:lpstr>Sniglet</vt:lpstr>
      <vt:lpstr>Ursula template</vt:lpstr>
      <vt:lpstr>Code Fellows  Course Planner</vt:lpstr>
      <vt:lpstr>hello!</vt:lpstr>
      <vt:lpstr> Problem Domain</vt:lpstr>
      <vt:lpstr>PowerPoint Presentation</vt:lpstr>
      <vt:lpstr>Building an educational plan </vt:lpstr>
      <vt:lpstr>PowerPoint Presentation</vt:lpstr>
      <vt:lpstr>PowerPoint Presentation</vt:lpstr>
      <vt:lpstr>The Journey</vt:lpstr>
      <vt:lpstr>Things We Learned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Fellows  course planner</dc:title>
  <dc:creator>Sarah Fisher</dc:creator>
  <cp:lastModifiedBy>Sarah Fisher</cp:lastModifiedBy>
  <cp:revision>21</cp:revision>
  <dcterms:modified xsi:type="dcterms:W3CDTF">2019-10-17T23:13:29Z</dcterms:modified>
</cp:coreProperties>
</file>