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8" r:id="rId3"/>
    <p:sldId id="259" r:id="rId4"/>
    <p:sldId id="267" r:id="rId5"/>
    <p:sldId id="261" r:id="rId6"/>
    <p:sldId id="263" r:id="rId7"/>
    <p:sldId id="264" r:id="rId8"/>
    <p:sldId id="278" r:id="rId9"/>
    <p:sldId id="279" r:id="rId10"/>
    <p:sldId id="280" r:id="rId11"/>
  </p:sldIdLst>
  <p:sldSz cx="9144000" cy="5143500" type="screen16x9"/>
  <p:notesSz cx="6858000" cy="9144000"/>
  <p:embeddedFontLst>
    <p:embeddedFont>
      <p:font typeface="Sniglet" panose="020B0604020202020204" charset="0"/>
      <p:regular r:id="rId13"/>
    </p:embeddedFont>
    <p:embeddedFont>
      <p:font typeface="Walter Turncoat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CA6C0-CE67-45D2-BBED-893904D6F753}">
  <a:tblStyle styleId="{5D0CA6C0-CE67-45D2-BBED-893904D6F7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fellows-planner.herokuapp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fellows-planner.herokuapp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Fellows </a:t>
            </a:r>
            <a:br>
              <a:rPr lang="en-US" dirty="0"/>
            </a:br>
            <a:r>
              <a:rPr lang="en-US" dirty="0"/>
              <a:t>Course Planner</a:t>
            </a:r>
            <a:endParaRPr dirty="0"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907650" y="3087058"/>
            <a:ext cx="1245802" cy="823387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326175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4192303" y="2500034"/>
            <a:ext cx="3553203" cy="120923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-6025" y="839383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Credits</a:t>
            </a:r>
            <a:endParaRPr sz="3200" dirty="0"/>
          </a:p>
        </p:txBody>
      </p:sp>
      <p:sp>
        <p:nvSpPr>
          <p:cNvPr id="307" name="Google Shape;307;p3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Special thanks to all the people </a:t>
            </a:r>
            <a:r>
              <a:rPr lang="en-US" sz="2400" dirty="0">
                <a:solidFill>
                  <a:srgbClr val="FFFFFF"/>
                </a:solidFill>
              </a:rPr>
              <a:t>helped us retain our sanity</a:t>
            </a:r>
            <a:r>
              <a:rPr lang="en" sz="2400" dirty="0">
                <a:solidFill>
                  <a:srgbClr val="FFFFFF"/>
                </a:solidFill>
              </a:rPr>
              <a:t>: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-US" sz="2400" dirty="0">
                <a:solidFill>
                  <a:srgbClr val="FFFFFF"/>
                </a:solidFill>
              </a:rPr>
              <a:t>Michelle, Nicholas, and Jeff (and Ginger) – Java 401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endParaRPr lang="en"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 dirty="0">
                <a:solidFill>
                  <a:srgbClr val="FFFFFF"/>
                </a:solidFill>
              </a:rPr>
              <a:t>And thank you to Brook for letting us play with the school’s course data!</a:t>
            </a:r>
          </a:p>
        </p:txBody>
      </p:sp>
      <p:sp>
        <p:nvSpPr>
          <p:cNvPr id="308" name="Google Shape;308;p3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3313934" y="459635"/>
            <a:ext cx="1976902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hello!</a:t>
            </a:r>
            <a:endParaRPr sz="48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1182278" y="1597359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>
                <a:latin typeface="Walter Turncoat" panose="020B0604020202020204" charset="0"/>
              </a:rPr>
              <a:t>We are Team </a:t>
            </a:r>
            <a:r>
              <a:rPr lang="en-US" sz="3600" dirty="0" err="1">
                <a:latin typeface="Walter Turncoat" panose="020B0604020202020204" charset="0"/>
              </a:rPr>
              <a:t>FloatingJava</a:t>
            </a:r>
            <a:endParaRPr sz="3600" dirty="0">
              <a:latin typeface="Walter Turncoat" panose="020B0604020202020204" charset="0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3545427" y="1230041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215510" y="3498355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75;p13">
            <a:extLst>
              <a:ext uri="{FF2B5EF4-FFF2-40B4-BE49-F238E27FC236}">
                <a16:creationId xmlns:a16="http://schemas.microsoft.com/office/drawing/2014/main" id="{729C5FC6-5F11-4EF4-8872-5738659BABAD}"/>
              </a:ext>
            </a:extLst>
          </p:cNvPr>
          <p:cNvSpPr/>
          <p:nvPr/>
        </p:nvSpPr>
        <p:spPr>
          <a:xfrm>
            <a:off x="2496247" y="3500534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3">
            <a:extLst>
              <a:ext uri="{FF2B5EF4-FFF2-40B4-BE49-F238E27FC236}">
                <a16:creationId xmlns:a16="http://schemas.microsoft.com/office/drawing/2014/main" id="{7A72DE98-9346-43B7-A9A0-9E2D57A385EE}"/>
              </a:ext>
            </a:extLst>
          </p:cNvPr>
          <p:cNvSpPr/>
          <p:nvPr/>
        </p:nvSpPr>
        <p:spPr>
          <a:xfrm>
            <a:off x="5934773" y="3498355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DA30D-023C-4429-BAD3-AA2DE8CF26EE}"/>
              </a:ext>
            </a:extLst>
          </p:cNvPr>
          <p:cNvSpPr txBox="1"/>
          <p:nvPr/>
        </p:nvSpPr>
        <p:spPr>
          <a:xfrm>
            <a:off x="2086561" y="2689363"/>
            <a:ext cx="128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  <a:latin typeface="Walter Turncoat" panose="020B0604020202020204" charset="0"/>
              </a:rPr>
              <a:t>James</a:t>
            </a:r>
            <a:endParaRPr lang="en-US" dirty="0">
              <a:latin typeface="Walter Turncoa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A1C213-B5E9-4948-80BD-F1A512CDAD3D}"/>
              </a:ext>
            </a:extLst>
          </p:cNvPr>
          <p:cNvSpPr txBox="1"/>
          <p:nvPr/>
        </p:nvSpPr>
        <p:spPr>
          <a:xfrm>
            <a:off x="3836190" y="2689363"/>
            <a:ext cx="128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  <a:latin typeface="Walter Turncoat" panose="020B0604020202020204" charset="0"/>
              </a:rPr>
              <a:t>Jon</a:t>
            </a:r>
            <a:endParaRPr lang="en-US" dirty="0">
              <a:latin typeface="Walter Turncoat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2EDCD-7472-4C1B-813B-10ED7C4BCD24}"/>
              </a:ext>
            </a:extLst>
          </p:cNvPr>
          <p:cNvSpPr txBox="1"/>
          <p:nvPr/>
        </p:nvSpPr>
        <p:spPr>
          <a:xfrm>
            <a:off x="5500091" y="2689363"/>
            <a:ext cx="1471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  <a:latin typeface="Walter Turncoat" panose="020B0604020202020204" charset="0"/>
              </a:rPr>
              <a:t>Sarah</a:t>
            </a:r>
            <a:endParaRPr lang="en-US" dirty="0">
              <a:latin typeface="Walter Turncoat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78656" y="167144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Domain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082278" y="2930536"/>
            <a:ext cx="6965156" cy="1284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Our goal was to build a tool for Code Fellows </a:t>
            </a:r>
          </a:p>
          <a:p>
            <a:pPr marL="0" lvl="0" indent="0"/>
            <a:r>
              <a:rPr lang="en-US" dirty="0"/>
              <a:t>prospective and current students to make </a:t>
            </a:r>
          </a:p>
          <a:p>
            <a:pPr marL="0" lvl="0" indent="0"/>
            <a:r>
              <a:rPr lang="en-US" dirty="0"/>
              <a:t>course scheduling and educational planning easier.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98;p16">
            <a:extLst>
              <a:ext uri="{FF2B5EF4-FFF2-40B4-BE49-F238E27FC236}">
                <a16:creationId xmlns:a16="http://schemas.microsoft.com/office/drawing/2014/main" id="{52B44F11-7EA7-4FFC-AB72-C9F5EA637792}"/>
              </a:ext>
            </a:extLst>
          </p:cNvPr>
          <p:cNvSpPr/>
          <p:nvPr/>
        </p:nvSpPr>
        <p:spPr>
          <a:xfrm>
            <a:off x="4017570" y="485775"/>
            <a:ext cx="1108860" cy="12292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Course Planner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Tool!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Course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Data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Calendar Visuals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1694600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513800" y="1782975"/>
            <a:ext cx="2138892" cy="215841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5335863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1318021"/>
            <a:ext cx="9156000" cy="617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Building an educational plan </a:t>
            </a:r>
            <a:endParaRPr sz="32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57200" y="2013466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-US" dirty="0"/>
              <a:t>Pick your starting class/date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-US" dirty="0"/>
              <a:t>Pick your end point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-US" dirty="0"/>
              <a:t>Click Generate!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lvl="0"/>
            <a:r>
              <a:rPr lang="en-US" dirty="0"/>
              <a:t>Pick your preferred courses all the way through the program</a:t>
            </a:r>
          </a:p>
          <a:p>
            <a:pPr lvl="0"/>
            <a:r>
              <a:rPr lang="en-US" dirty="0"/>
              <a:t>Create an account and sign in if you haven’t already</a:t>
            </a:r>
          </a:p>
          <a:p>
            <a:pPr lvl="0">
              <a:spcBef>
                <a:spcPts val="0"/>
              </a:spcBef>
            </a:pPr>
            <a:r>
              <a:rPr lang="en-US" dirty="0"/>
              <a:t>Save your favorite Ed Plans!</a:t>
            </a:r>
          </a:p>
        </p:txBody>
      </p:sp>
      <p:sp>
        <p:nvSpPr>
          <p:cNvPr id="97" name="Google Shape;97;p16"/>
          <p:cNvSpPr/>
          <p:nvPr/>
        </p:nvSpPr>
        <p:spPr>
          <a:xfrm>
            <a:off x="3823470" y="185377"/>
            <a:ext cx="1279988" cy="1118926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330;p37">
            <a:extLst>
              <a:ext uri="{FF2B5EF4-FFF2-40B4-BE49-F238E27FC236}">
                <a16:creationId xmlns:a16="http://schemas.microsoft.com/office/drawing/2014/main" id="{0AD6A3EF-98A0-48F2-8EF2-4A7899012171}"/>
              </a:ext>
            </a:extLst>
          </p:cNvPr>
          <p:cNvSpPr/>
          <p:nvPr/>
        </p:nvSpPr>
        <p:spPr>
          <a:xfrm>
            <a:off x="4161919" y="501788"/>
            <a:ext cx="594672" cy="485534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1007274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CHALLENGES</a:t>
            </a:r>
            <a:endParaRPr dirty="0"/>
          </a:p>
          <a:p>
            <a:pPr marL="285750" indent="-285750"/>
            <a:r>
              <a:rPr lang="en-US" dirty="0"/>
              <a:t>So much logic – Java Hurt Brain</a:t>
            </a:r>
          </a:p>
          <a:p>
            <a:pPr marL="285750" indent="-285750"/>
            <a:r>
              <a:rPr lang="en-US" dirty="0" err="1"/>
              <a:t>Javascript</a:t>
            </a:r>
            <a:r>
              <a:rPr lang="en-US" dirty="0"/>
              <a:t> feels so foreign now</a:t>
            </a:r>
          </a:p>
          <a:p>
            <a:pPr marL="285750" indent="-285750"/>
            <a:r>
              <a:rPr lang="en-US" dirty="0"/>
              <a:t>So many cool stretch goals</a:t>
            </a:r>
          </a:p>
          <a:p>
            <a:pPr marL="285750" indent="-285750"/>
            <a:r>
              <a:rPr lang="en-US" dirty="0"/>
              <a:t>Initial communication/vision</a:t>
            </a:r>
          </a:p>
          <a:p>
            <a:pPr marL="285750" indent="-285750"/>
            <a:endParaRPr lang="en-US" dirty="0"/>
          </a:p>
          <a:p>
            <a:pPr marL="285750" indent="-285750"/>
            <a:endParaRPr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685800" y="753094"/>
            <a:ext cx="8458200" cy="591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The Journey</a:t>
            </a:r>
            <a:endParaRPr sz="3200"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5242349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WINS</a:t>
            </a:r>
          </a:p>
          <a:p>
            <a:pPr marL="285750" indent="-285750"/>
            <a:r>
              <a:rPr lang="en-US" dirty="0"/>
              <a:t>MVP</a:t>
            </a:r>
          </a:p>
          <a:p>
            <a:pPr marL="285750" indent="-285750"/>
            <a:r>
              <a:rPr lang="en-US" dirty="0"/>
              <a:t>Saved Ed Plans</a:t>
            </a:r>
          </a:p>
          <a:p>
            <a:pPr marL="285750" indent="-285750"/>
            <a:r>
              <a:rPr lang="en-US" dirty="0"/>
              <a:t>SQL/JPA madness</a:t>
            </a:r>
          </a:p>
          <a:p>
            <a:pPr marL="285750" indent="-285750"/>
            <a:r>
              <a:rPr lang="en-US" dirty="0"/>
              <a:t>Calendar</a:t>
            </a:r>
          </a:p>
          <a:p>
            <a:pPr marL="285750" indent="-285750"/>
            <a:r>
              <a:rPr lang="en-US" dirty="0"/>
              <a:t>CSS</a:t>
            </a:r>
          </a:p>
          <a:p>
            <a:pPr marL="285750" indent="-285750"/>
            <a:endParaRPr lang="en-US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4847724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" name="Google Shape;327;p37">
            <a:extLst>
              <a:ext uri="{FF2B5EF4-FFF2-40B4-BE49-F238E27FC236}">
                <a16:creationId xmlns:a16="http://schemas.microsoft.com/office/drawing/2014/main" id="{117942D7-7CEA-4373-B902-0B5224E4027D}"/>
              </a:ext>
            </a:extLst>
          </p:cNvPr>
          <p:cNvSpPr/>
          <p:nvPr/>
        </p:nvSpPr>
        <p:spPr>
          <a:xfrm>
            <a:off x="628023" y="411985"/>
            <a:ext cx="2862860" cy="1413390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-6025" y="1082275"/>
            <a:ext cx="9156000" cy="610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Things We Learned</a:t>
            </a:r>
            <a:endParaRPr sz="2800" dirty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00088" y="1528467"/>
            <a:ext cx="3785558" cy="1750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Walter Turncoat" panose="020B0604020202020204" charset="0"/>
              </a:rPr>
              <a:t>All the Things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 dirty="0"/>
          </a:p>
          <a:p>
            <a:pPr marL="285750" indent="-285750"/>
            <a:r>
              <a:rPr lang="en-US" dirty="0"/>
              <a:t>Wow! We can get a lot done.</a:t>
            </a:r>
          </a:p>
          <a:p>
            <a:pPr marL="285750" indent="-285750"/>
            <a:r>
              <a:rPr lang="en-US" dirty="0"/>
              <a:t>Simple features can make monster logic.</a:t>
            </a:r>
          </a:p>
          <a:p>
            <a:pPr marL="285750" indent="-285750"/>
            <a:r>
              <a:rPr lang="en-US" dirty="0"/>
              <a:t>Having a JS front end and a Java back end is pretty do-able. Not too bad!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2"/>
          </p:nvPr>
        </p:nvSpPr>
        <p:spPr>
          <a:xfrm>
            <a:off x="4652719" y="1528467"/>
            <a:ext cx="3785558" cy="1750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Walter Turncoat" panose="020B0604020202020204" charset="0"/>
              </a:rPr>
              <a:t>Then More Things?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 dirty="0"/>
          </a:p>
          <a:p>
            <a:pPr marL="285750" indent="-285750"/>
            <a:r>
              <a:rPr lang="en-US" dirty="0"/>
              <a:t>Having a good roadmap is a life saver.</a:t>
            </a:r>
          </a:p>
          <a:p>
            <a:pPr marL="285750" indent="-285750"/>
            <a:r>
              <a:rPr lang="en-US" dirty="0"/>
              <a:t>You’ll never know everything at the start, but you’ll figure it out as you go.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3"/>
          </p:nvPr>
        </p:nvSpPr>
        <p:spPr>
          <a:xfrm>
            <a:off x="700088" y="3390450"/>
            <a:ext cx="7738189" cy="1331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Walter Turncoat" panose="020B0604020202020204" charset="0"/>
              </a:rPr>
              <a:t>WhoKnewJpaWasSoSmart</a:t>
            </a:r>
            <a:r>
              <a:rPr lang="en-US" sz="1600" dirty="0">
                <a:latin typeface="Walter Turncoat" panose="020B0604020202020204" charset="0"/>
              </a:rPr>
              <a:t>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Sniglet" panose="020B0604020202020204" charset="0"/>
              </a:rPr>
              <a:t>public List&lt;Course&gt; findByStartDateGreaterThanEqualAndFamilyContainingAndTrackOrderByStartDateAsc</a:t>
            </a:r>
            <a:br>
              <a:rPr lang="en-US" sz="1600" dirty="0">
                <a:latin typeface="Sniglet" panose="020B0604020202020204" charset="0"/>
              </a:rPr>
            </a:br>
            <a:r>
              <a:rPr lang="en-US" dirty="0">
                <a:latin typeface="Sniglet" panose="020B0604020202020204" charset="0"/>
              </a:rPr>
              <a:t>(String </a:t>
            </a:r>
            <a:r>
              <a:rPr lang="en-US" dirty="0" err="1">
                <a:latin typeface="Sniglet" panose="020B0604020202020204" charset="0"/>
              </a:rPr>
              <a:t>startDate</a:t>
            </a:r>
            <a:r>
              <a:rPr lang="en-US" dirty="0">
                <a:latin typeface="Sniglet" panose="020B0604020202020204" charset="0"/>
              </a:rPr>
              <a:t>, String family, String track)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598250" y="1012501"/>
            <a:ext cx="4606383" cy="358612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1" name="Google Shape;291;p33"/>
          <p:cNvSpPr txBox="1">
            <a:spLocks noGrp="1"/>
          </p:cNvSpPr>
          <p:nvPr>
            <p:ph type="body" idx="4294967295"/>
          </p:nvPr>
        </p:nvSpPr>
        <p:spPr>
          <a:xfrm>
            <a:off x="5504175" y="3221831"/>
            <a:ext cx="2898600" cy="14319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This tool could be integrated into the Code Fellows website or as a stand-alone site</a:t>
            </a:r>
            <a:endParaRPr dirty="0"/>
          </a:p>
        </p:txBody>
      </p:sp>
      <p:sp>
        <p:nvSpPr>
          <p:cNvPr id="292" name="Google Shape;292;p3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" name="Google Shape;329;p37">
            <a:hlinkClick r:id="rId3"/>
            <a:extLst>
              <a:ext uri="{FF2B5EF4-FFF2-40B4-BE49-F238E27FC236}">
                <a16:creationId xmlns:a16="http://schemas.microsoft.com/office/drawing/2014/main" id="{20AFEEEF-4D96-48AC-829E-78D1B38A6805}"/>
              </a:ext>
            </a:extLst>
          </p:cNvPr>
          <p:cNvSpPr/>
          <p:nvPr/>
        </p:nvSpPr>
        <p:spPr>
          <a:xfrm>
            <a:off x="1772742" y="1701586"/>
            <a:ext cx="2257398" cy="1740328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You can find </a:t>
            </a:r>
            <a:r>
              <a:rPr lang="en-US" dirty="0">
                <a:solidFill>
                  <a:schemeClr val="lt1"/>
                </a:solidFill>
              </a:rPr>
              <a:t>our tool at: </a:t>
            </a:r>
          </a:p>
          <a:p>
            <a:pPr marL="0" lvl="0" indent="0" algn="ctr">
              <a:buNone/>
            </a:pPr>
            <a:r>
              <a:rPr lang="en-US" dirty="0">
                <a:hlinkClick r:id="rId3"/>
              </a:rPr>
              <a:t>https://code-fellows-planner.herokuapp.com/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291</Words>
  <Application>Microsoft Office PowerPoint</Application>
  <PresentationFormat>On-screen Show (16:9)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Walter Turncoat</vt:lpstr>
      <vt:lpstr>Sniglet</vt:lpstr>
      <vt:lpstr>Arial</vt:lpstr>
      <vt:lpstr>Ursula template</vt:lpstr>
      <vt:lpstr>Code Fellows  Course Planner</vt:lpstr>
      <vt:lpstr>hello!</vt:lpstr>
      <vt:lpstr> Problem Domain</vt:lpstr>
      <vt:lpstr>Use charts to explain your ideas</vt:lpstr>
      <vt:lpstr>Building an educational plan </vt:lpstr>
      <vt:lpstr>The Journey</vt:lpstr>
      <vt:lpstr>Things We Learned</vt:lpstr>
      <vt:lpstr>PowerPoint Presentation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Fellows  course planner</dc:title>
  <dc:creator>Sarah Fisher</dc:creator>
  <cp:lastModifiedBy>Sarah Fisher</cp:lastModifiedBy>
  <cp:revision>11</cp:revision>
  <dcterms:modified xsi:type="dcterms:W3CDTF">2019-10-17T19:18:42Z</dcterms:modified>
</cp:coreProperties>
</file>