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1" r:id="rId6"/>
    <p:sldId id="278" r:id="rId7"/>
    <p:sldId id="281" r:id="rId8"/>
    <p:sldId id="263" r:id="rId9"/>
    <p:sldId id="264" r:id="rId10"/>
    <p:sldId id="279" r:id="rId11"/>
    <p:sldId id="280" r:id="rId12"/>
  </p:sldIdLst>
  <p:sldSz cx="9144000" cy="5143500" type="screen16x9"/>
  <p:notesSz cx="6858000" cy="9144000"/>
  <p:embeddedFontLst>
    <p:embeddedFont>
      <p:font typeface="Sniglet" panose="020B0604020202020204" charset="0"/>
      <p:regular r:id="rId14"/>
    </p:embeddedFont>
    <p:embeddedFont>
      <p:font typeface="Walter Turncoa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CA6C0-CE67-45D2-BBED-893904D6F753}">
  <a:tblStyle styleId="{5D0CA6C0-CE67-45D2-BBED-893904D6F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fellows-planner.heroku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Fellows </a:t>
            </a:r>
            <a:br>
              <a:rPr lang="en-US" dirty="0"/>
            </a:br>
            <a:r>
              <a:rPr lang="en-US" dirty="0"/>
              <a:t>Course Planner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907650" y="3087058"/>
            <a:ext cx="1245802" cy="823387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326175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192303" y="2500034"/>
            <a:ext cx="3553203" cy="120923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find </a:t>
            </a:r>
            <a:r>
              <a:rPr lang="en-US" dirty="0">
                <a:solidFill>
                  <a:schemeClr val="lt1"/>
                </a:solidFill>
              </a:rPr>
              <a:t>our tool at: </a:t>
            </a:r>
          </a:p>
          <a:p>
            <a:pPr marL="0" lvl="0" indent="0" algn="ctr">
              <a:buNone/>
            </a:pPr>
            <a:r>
              <a:rPr lang="en-US" dirty="0">
                <a:hlinkClick r:id="rId3"/>
              </a:rPr>
              <a:t>https://code-fellows-planner.herokuapp.com/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83938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Special thanks to all the people </a:t>
            </a:r>
            <a:r>
              <a:rPr lang="en-US" sz="2400" dirty="0">
                <a:solidFill>
                  <a:srgbClr val="FFFFFF"/>
                </a:solidFill>
              </a:rPr>
              <a:t>helped us retain our sanity</a:t>
            </a:r>
            <a:r>
              <a:rPr lang="en" sz="2400" dirty="0">
                <a:solidFill>
                  <a:srgbClr val="FFFFFF"/>
                </a:solidFill>
              </a:rPr>
              <a:t>: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FF"/>
                </a:solidFill>
              </a:rPr>
              <a:t>Michelle, Nicholas, and Jeff (and Ginger) – Java 401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 dirty="0">
                <a:solidFill>
                  <a:srgbClr val="FFFFFF"/>
                </a:solidFill>
              </a:rPr>
              <a:t>And thank you to Brook for letting us play with the school’s course data!</a:t>
            </a: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3313934" y="459635"/>
            <a:ext cx="197690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182278" y="1597359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latin typeface="Walter Turncoat" panose="020B0604020202020204" charset="0"/>
              </a:rPr>
              <a:t>We are Team </a:t>
            </a:r>
            <a:r>
              <a:rPr lang="en-US" sz="3600" dirty="0" err="1">
                <a:latin typeface="Walter Turncoat" panose="020B0604020202020204" charset="0"/>
              </a:rPr>
              <a:t>FloatingJava</a:t>
            </a:r>
            <a:endParaRPr sz="3600" dirty="0">
              <a:latin typeface="Walter Turncoat" panose="020B0604020202020204" charset="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545427" y="1230041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15510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729C5FC6-5F11-4EF4-8872-5738659BABAD}"/>
              </a:ext>
            </a:extLst>
          </p:cNvPr>
          <p:cNvSpPr/>
          <p:nvPr/>
        </p:nvSpPr>
        <p:spPr>
          <a:xfrm>
            <a:off x="2496247" y="3500534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7A72DE98-9346-43B7-A9A0-9E2D57A385EE}"/>
              </a:ext>
            </a:extLst>
          </p:cNvPr>
          <p:cNvSpPr/>
          <p:nvPr/>
        </p:nvSpPr>
        <p:spPr>
          <a:xfrm>
            <a:off x="5934773" y="3498355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A30D-023C-4429-BAD3-AA2DE8CF26EE}"/>
              </a:ext>
            </a:extLst>
          </p:cNvPr>
          <p:cNvSpPr txBox="1"/>
          <p:nvPr/>
        </p:nvSpPr>
        <p:spPr>
          <a:xfrm>
            <a:off x="2086561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James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1C213-B5E9-4948-80BD-F1A512CDAD3D}"/>
              </a:ext>
            </a:extLst>
          </p:cNvPr>
          <p:cNvSpPr txBox="1"/>
          <p:nvPr/>
        </p:nvSpPr>
        <p:spPr>
          <a:xfrm>
            <a:off x="3836190" y="2689363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Jon</a:t>
            </a:r>
            <a:endParaRPr lang="en-US" dirty="0">
              <a:latin typeface="Walter Turncoa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2EDCD-7472-4C1B-813B-10ED7C4BCD24}"/>
              </a:ext>
            </a:extLst>
          </p:cNvPr>
          <p:cNvSpPr txBox="1"/>
          <p:nvPr/>
        </p:nvSpPr>
        <p:spPr>
          <a:xfrm>
            <a:off x="5500091" y="2689363"/>
            <a:ext cx="147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lt1"/>
                </a:solidFill>
                <a:latin typeface="Walter Turncoat" panose="020B0604020202020204" charset="0"/>
              </a:rPr>
              <a:t>Sarah</a:t>
            </a:r>
            <a:endParaRPr lang="en-US" dirty="0">
              <a:latin typeface="Walter Turncoa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78656" y="167144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Domain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82278" y="2930536"/>
            <a:ext cx="6965156" cy="128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Our goal was to build a tool for Code Fellows </a:t>
            </a:r>
          </a:p>
          <a:p>
            <a:pPr marL="0" lvl="0" indent="0"/>
            <a:r>
              <a:rPr lang="en-US" dirty="0"/>
              <a:t>prospective and current students to make </a:t>
            </a:r>
          </a:p>
          <a:p>
            <a:pPr marL="0" lvl="0" indent="0"/>
            <a:r>
              <a:rPr lang="en-US" dirty="0"/>
              <a:t>course scheduling and educational planning easier.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52B44F11-7EA7-4FFC-AB72-C9F5EA637792}"/>
              </a:ext>
            </a:extLst>
          </p:cNvPr>
          <p:cNvSpPr/>
          <p:nvPr/>
        </p:nvSpPr>
        <p:spPr>
          <a:xfrm>
            <a:off x="4017570" y="485775"/>
            <a:ext cx="1108860" cy="12292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158028" y="1100137"/>
            <a:ext cx="2498862" cy="26913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Planner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Tool!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081070" y="1100137"/>
            <a:ext cx="2498862" cy="26913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Course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273027" y="1100137"/>
            <a:ext cx="2498862" cy="2691365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Calendar Visuals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028072" y="1149094"/>
            <a:ext cx="2505864" cy="258698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154072" y="1067935"/>
            <a:ext cx="2505764" cy="2723429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269015" y="1149094"/>
            <a:ext cx="2505864" cy="258698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318021"/>
            <a:ext cx="9156000" cy="617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Building an educational plan </a:t>
            </a:r>
            <a:endParaRPr sz="32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201346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starting class/date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Pick your end point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dirty="0"/>
              <a:t>Click Generate!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lvl="0"/>
            <a:r>
              <a:rPr lang="en-US" dirty="0"/>
              <a:t>Pick your preferred courses all the way through the program</a:t>
            </a:r>
          </a:p>
          <a:p>
            <a:pPr lvl="0"/>
            <a:r>
              <a:rPr lang="en-US" dirty="0"/>
              <a:t>Create an account and sign in if you haven’t already</a:t>
            </a:r>
          </a:p>
          <a:p>
            <a:pPr lvl="0">
              <a:spcBef>
                <a:spcPts val="0"/>
              </a:spcBef>
            </a:pPr>
            <a:r>
              <a:rPr lang="en-US" dirty="0"/>
              <a:t>Save your favorite Ed Plans!</a:t>
            </a:r>
          </a:p>
        </p:txBody>
      </p:sp>
      <p:sp>
        <p:nvSpPr>
          <p:cNvPr id="97" name="Google Shape;97;p16"/>
          <p:cNvSpPr/>
          <p:nvPr/>
        </p:nvSpPr>
        <p:spPr>
          <a:xfrm>
            <a:off x="3823470" y="185377"/>
            <a:ext cx="1279988" cy="111892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30;p37">
            <a:extLst>
              <a:ext uri="{FF2B5EF4-FFF2-40B4-BE49-F238E27FC236}">
                <a16:creationId xmlns:a16="http://schemas.microsoft.com/office/drawing/2014/main" id="{0AD6A3EF-98A0-48F2-8EF2-4A7899012171}"/>
              </a:ext>
            </a:extLst>
          </p:cNvPr>
          <p:cNvSpPr/>
          <p:nvPr/>
        </p:nvSpPr>
        <p:spPr>
          <a:xfrm>
            <a:off x="4161919" y="501788"/>
            <a:ext cx="594672" cy="4855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3221831"/>
            <a:ext cx="2898600" cy="1431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tool could be integrated into the Code Fellows website or as a stand-alone site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329;p37">
            <a:hlinkClick r:id="rId3"/>
            <a:extLst>
              <a:ext uri="{FF2B5EF4-FFF2-40B4-BE49-F238E27FC236}">
                <a16:creationId xmlns:a16="http://schemas.microsoft.com/office/drawing/2014/main" id="{20AFEEEF-4D96-48AC-829E-78D1B38A6805}"/>
              </a:ext>
            </a:extLst>
          </p:cNvPr>
          <p:cNvSpPr/>
          <p:nvPr/>
        </p:nvSpPr>
        <p:spPr>
          <a:xfrm>
            <a:off x="1772742" y="1701586"/>
            <a:ext cx="2257398" cy="1740328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D2A64-2534-40DC-9325-5558690B3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69;p37">
            <a:extLst>
              <a:ext uri="{FF2B5EF4-FFF2-40B4-BE49-F238E27FC236}">
                <a16:creationId xmlns:a16="http://schemas.microsoft.com/office/drawing/2014/main" id="{F2EF0F48-4D9C-48BB-AA95-89F94E6390CE}"/>
              </a:ext>
            </a:extLst>
          </p:cNvPr>
          <p:cNvSpPr/>
          <p:nvPr/>
        </p:nvSpPr>
        <p:spPr>
          <a:xfrm>
            <a:off x="595521" y="400050"/>
            <a:ext cx="1432081" cy="111356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FC009-B312-4ADA-BCCE-114438805E5D}"/>
              </a:ext>
            </a:extLst>
          </p:cNvPr>
          <p:cNvSpPr txBox="1"/>
          <p:nvPr/>
        </p:nvSpPr>
        <p:spPr>
          <a:xfrm>
            <a:off x="2271712" y="69522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Walter Turncoat" panose="020B0604020202020204" charset="0"/>
              </a:rPr>
              <a:t>Bells and whistles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6EB40-A58B-4680-A698-865461B9C65D}"/>
              </a:ext>
            </a:extLst>
          </p:cNvPr>
          <p:cNvSpPr/>
          <p:nvPr/>
        </p:nvSpPr>
        <p:spPr>
          <a:xfrm>
            <a:off x="1732921" y="1979268"/>
            <a:ext cx="567815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JSON course data from Code Fellows API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Parse the data and feed into JSON chart and SQL database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Generates a recommended course plan based on user input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Users prompted to log in if they want to save their Ed Plans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Filters the drop down options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Saved Ed Plans are sent to the database with assigned to the user</a:t>
            </a:r>
          </a:p>
          <a:p>
            <a:pPr marL="285750" lvl="0" indent="-285750">
              <a:spcBef>
                <a:spcPts val="600"/>
              </a:spcBef>
              <a:buClr>
                <a:srgbClr val="FFFFFF"/>
              </a:buClr>
              <a:buSzPts val="1400"/>
              <a:buFont typeface="Sniglet"/>
              <a:buChar char="✘"/>
            </a:pPr>
            <a:r>
              <a:rPr lang="en-US" dirty="0">
                <a:solidFill>
                  <a:srgbClr val="FFFFFF"/>
                </a:solidFill>
                <a:latin typeface="Sniglet"/>
                <a:sym typeface="Sniglet"/>
              </a:rPr>
              <a:t>User’s saved Ed Plans displayed on their MyCourses page</a:t>
            </a:r>
          </a:p>
        </p:txBody>
      </p:sp>
    </p:spTree>
    <p:extLst>
      <p:ext uri="{BB962C8B-B14F-4D97-AF65-F5344CB8AC3E}">
        <p14:creationId xmlns:p14="http://schemas.microsoft.com/office/powerpoint/2010/main" val="137224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1007274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CHALLENGES</a:t>
            </a:r>
            <a:endParaRPr dirty="0"/>
          </a:p>
          <a:p>
            <a:pPr marL="285750" indent="-285750"/>
            <a:r>
              <a:rPr lang="en-US" dirty="0"/>
              <a:t>So much logic – Java Hurt Brain</a:t>
            </a:r>
          </a:p>
          <a:p>
            <a:pPr marL="285750" indent="-285750"/>
            <a:r>
              <a:rPr lang="en-US" dirty="0" err="1"/>
              <a:t>Javascript</a:t>
            </a:r>
            <a:r>
              <a:rPr lang="en-US" dirty="0"/>
              <a:t> feels so foreign now</a:t>
            </a:r>
          </a:p>
          <a:p>
            <a:pPr marL="285750" indent="-285750"/>
            <a:r>
              <a:rPr lang="en-US" dirty="0"/>
              <a:t>So many cool stretch goals</a:t>
            </a:r>
          </a:p>
          <a:p>
            <a:pPr marL="285750" indent="-285750"/>
            <a:r>
              <a:rPr lang="en-US" dirty="0"/>
              <a:t>Initial communication/vision</a:t>
            </a:r>
          </a:p>
          <a:p>
            <a:pPr marL="742950" lvl="1" indent="-285750"/>
            <a:r>
              <a:rPr lang="en-US" dirty="0"/>
              <a:t>Wireframes</a:t>
            </a:r>
          </a:p>
          <a:p>
            <a:pPr marL="742950" lvl="1" indent="-285750"/>
            <a:r>
              <a:rPr lang="en-US" dirty="0"/>
              <a:t>Map out the logic</a:t>
            </a:r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85800" y="753094"/>
            <a:ext cx="8458200" cy="59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Journey</a:t>
            </a:r>
            <a:endParaRPr sz="32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5242349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WINS</a:t>
            </a:r>
          </a:p>
          <a:p>
            <a:pPr marL="285750" indent="-285750"/>
            <a:r>
              <a:rPr lang="en-US" dirty="0"/>
              <a:t>MVP</a:t>
            </a:r>
          </a:p>
          <a:p>
            <a:pPr marL="285750" indent="-285750"/>
            <a:r>
              <a:rPr lang="en-US" dirty="0"/>
              <a:t>Saved Ed Plans</a:t>
            </a:r>
          </a:p>
          <a:p>
            <a:pPr marL="285750" indent="-285750"/>
            <a:r>
              <a:rPr lang="en-US" dirty="0"/>
              <a:t>SQL/JPA madness</a:t>
            </a:r>
          </a:p>
          <a:p>
            <a:pPr marL="285750" indent="-285750"/>
            <a:r>
              <a:rPr lang="en-US" dirty="0"/>
              <a:t>Calendar</a:t>
            </a:r>
          </a:p>
          <a:p>
            <a:pPr marL="285750" indent="-285750"/>
            <a:r>
              <a:rPr lang="en-US" dirty="0"/>
              <a:t>CSS</a:t>
            </a:r>
          </a:p>
          <a:p>
            <a:pPr marL="285750" indent="-285750"/>
            <a:endParaRPr lang="en-US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847724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327;p37">
            <a:extLst>
              <a:ext uri="{FF2B5EF4-FFF2-40B4-BE49-F238E27FC236}">
                <a16:creationId xmlns:a16="http://schemas.microsoft.com/office/drawing/2014/main" id="{117942D7-7CEA-4373-B902-0B5224E4027D}"/>
              </a:ext>
            </a:extLst>
          </p:cNvPr>
          <p:cNvSpPr/>
          <p:nvPr/>
        </p:nvSpPr>
        <p:spPr>
          <a:xfrm>
            <a:off x="628023" y="411985"/>
            <a:ext cx="2862860" cy="141339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1082275"/>
            <a:ext cx="9156000" cy="61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Things We Learned</a:t>
            </a:r>
            <a:endParaRPr sz="28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00088" y="1528467"/>
            <a:ext cx="3785558" cy="175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Walter Turncoat" panose="020B0604020202020204" charset="0"/>
              </a:rPr>
              <a:t>All the Things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285750" indent="-285750"/>
            <a:r>
              <a:rPr lang="en-US" dirty="0"/>
              <a:t>Wow! We can get a lot done.</a:t>
            </a:r>
          </a:p>
          <a:p>
            <a:pPr marL="285750" indent="-285750"/>
            <a:r>
              <a:rPr lang="en-US" dirty="0"/>
              <a:t>Simple features can make monster logic.</a:t>
            </a:r>
          </a:p>
          <a:p>
            <a:pPr marL="285750" indent="-285750"/>
            <a:r>
              <a:rPr lang="en-US" dirty="0"/>
              <a:t>Having a JS front end and a Java back end is pretty do-able. Not too bad!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4652719" y="1528467"/>
            <a:ext cx="3785558" cy="175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Walter Turncoat" panose="020B0604020202020204" charset="0"/>
              </a:rPr>
              <a:t>Then More Things?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285750" indent="-285750"/>
            <a:r>
              <a:rPr lang="en-US" dirty="0"/>
              <a:t>Having a good roadmap is a life saver.</a:t>
            </a:r>
          </a:p>
          <a:p>
            <a:pPr marL="285750" indent="-285750"/>
            <a:r>
              <a:rPr lang="en-US" dirty="0"/>
              <a:t>You’ll never know everything at the start, but you’ll figure it out as you go.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700088" y="3390450"/>
            <a:ext cx="7738189" cy="1331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Walter Turncoat" panose="020B0604020202020204" charset="0"/>
              </a:rPr>
              <a:t>WhoKnewJpaWasSoSmart</a:t>
            </a:r>
            <a:r>
              <a:rPr lang="en-US" sz="1600" dirty="0">
                <a:latin typeface="Walter Turncoat" panose="020B0604020202020204" charset="0"/>
              </a:rPr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Sniglet" panose="020B0604020202020204" charset="0"/>
              </a:rPr>
              <a:t>public List&lt;Course&gt; findByStartDateGreaterThanEqualAndFamilyContainingAndTrackOrderByStartDateAsc</a:t>
            </a:r>
            <a:br>
              <a:rPr lang="en-US" sz="1600" dirty="0">
                <a:latin typeface="Sniglet" panose="020B0604020202020204" charset="0"/>
              </a:rPr>
            </a:br>
            <a:r>
              <a:rPr lang="en-US" dirty="0">
                <a:latin typeface="Sniglet" panose="020B0604020202020204" charset="0"/>
              </a:rPr>
              <a:t>(String </a:t>
            </a:r>
            <a:r>
              <a:rPr lang="en-US" dirty="0" err="1">
                <a:latin typeface="Sniglet" panose="020B0604020202020204" charset="0"/>
              </a:rPr>
              <a:t>startDate</a:t>
            </a:r>
            <a:r>
              <a:rPr lang="en-US" dirty="0">
                <a:latin typeface="Sniglet" panose="020B0604020202020204" charset="0"/>
              </a:rPr>
              <a:t>, String family, String track)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361</Words>
  <Application>Microsoft Office PowerPoint</Application>
  <PresentationFormat>On-screen Show (16:9)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Walter Turncoat</vt:lpstr>
      <vt:lpstr>Sniglet</vt:lpstr>
      <vt:lpstr>Ursula template</vt:lpstr>
      <vt:lpstr>Code Fellows  Course Planner</vt:lpstr>
      <vt:lpstr>hello!</vt:lpstr>
      <vt:lpstr> Problem Domain</vt:lpstr>
      <vt:lpstr>PowerPoint Presentation</vt:lpstr>
      <vt:lpstr>Building an educational plan </vt:lpstr>
      <vt:lpstr>PowerPoint Presentation</vt:lpstr>
      <vt:lpstr>PowerPoint Presentation</vt:lpstr>
      <vt:lpstr>The Journey</vt:lpstr>
      <vt:lpstr>Things We Learned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Fellows  course planner</dc:title>
  <dc:creator>Sarah Fisher</dc:creator>
  <cp:lastModifiedBy>Sarah Fisher</cp:lastModifiedBy>
  <cp:revision>16</cp:revision>
  <dcterms:modified xsi:type="dcterms:W3CDTF">2019-10-17T22:07:22Z</dcterms:modified>
</cp:coreProperties>
</file>