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11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11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561851-5A29-4C9E-BA1C-6F5319A51DB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BDC790E-B1BE-4FBD-81F6-1DBCC23674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 b="1" i="0"/>
            <a:t>Raspberry Pi &amp; Sense HAT:</a:t>
          </a:r>
          <a:r>
            <a:rPr lang="de-AT" b="0" i="0"/>
            <a:t> Core hardware for data collection and processing.</a:t>
          </a:r>
          <a:endParaRPr lang="en-US"/>
        </a:p>
      </dgm:t>
    </dgm:pt>
    <dgm:pt modelId="{A66ACFD8-9E4D-4F2F-AE3D-FE5AB3740330}" type="parTrans" cxnId="{8B94D4BB-EE1B-44D9-9F9E-80B406EF1BC7}">
      <dgm:prSet/>
      <dgm:spPr/>
      <dgm:t>
        <a:bodyPr/>
        <a:lstStyle/>
        <a:p>
          <a:endParaRPr lang="en-US"/>
        </a:p>
      </dgm:t>
    </dgm:pt>
    <dgm:pt modelId="{BBDFFD19-F016-4750-9B55-1333BE1BA365}" type="sibTrans" cxnId="{8B94D4BB-EE1B-44D9-9F9E-80B406EF1BC7}">
      <dgm:prSet/>
      <dgm:spPr/>
      <dgm:t>
        <a:bodyPr/>
        <a:lstStyle/>
        <a:p>
          <a:endParaRPr lang="en-US"/>
        </a:p>
      </dgm:t>
    </dgm:pt>
    <dgm:pt modelId="{5504FCF1-A0C1-469B-BB2F-70B61CCFB8C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 b="1" i="0"/>
            <a:t>Camera:</a:t>
          </a:r>
          <a:r>
            <a:rPr lang="de-AT" b="0" i="0"/>
            <a:t> For motion detection and security surveillance.</a:t>
          </a:r>
          <a:endParaRPr lang="en-US"/>
        </a:p>
      </dgm:t>
    </dgm:pt>
    <dgm:pt modelId="{656FE57E-562C-43AF-889C-9AE39E284227}" type="parTrans" cxnId="{716831CF-5B31-4D85-AC5C-FAA96E789CF0}">
      <dgm:prSet/>
      <dgm:spPr/>
      <dgm:t>
        <a:bodyPr/>
        <a:lstStyle/>
        <a:p>
          <a:endParaRPr lang="en-US"/>
        </a:p>
      </dgm:t>
    </dgm:pt>
    <dgm:pt modelId="{64DBBC5E-8CE7-42F2-8C08-B7683BEE1A82}" type="sibTrans" cxnId="{716831CF-5B31-4D85-AC5C-FAA96E789CF0}">
      <dgm:prSet/>
      <dgm:spPr/>
      <dgm:t>
        <a:bodyPr/>
        <a:lstStyle/>
        <a:p>
          <a:endParaRPr lang="en-US"/>
        </a:p>
      </dgm:t>
    </dgm:pt>
    <dgm:pt modelId="{B786D230-6AFA-49A9-BDBC-B06483DF87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 b="1" i="0"/>
            <a:t>MQTT:</a:t>
          </a:r>
          <a:r>
            <a:rPr lang="de-AT" b="0" i="0"/>
            <a:t> Message protocol for efficient real-time communication.</a:t>
          </a:r>
          <a:endParaRPr lang="en-US"/>
        </a:p>
      </dgm:t>
    </dgm:pt>
    <dgm:pt modelId="{A3B41D54-DCB6-48ED-A165-E856BB3A4C9B}" type="parTrans" cxnId="{9A3D282A-F06E-4C12-8E61-23EF8FD13F74}">
      <dgm:prSet/>
      <dgm:spPr/>
      <dgm:t>
        <a:bodyPr/>
        <a:lstStyle/>
        <a:p>
          <a:endParaRPr lang="en-US"/>
        </a:p>
      </dgm:t>
    </dgm:pt>
    <dgm:pt modelId="{F0AF4211-2EBE-436F-975D-04309BBBE4CB}" type="sibTrans" cxnId="{9A3D282A-F06E-4C12-8E61-23EF8FD13F74}">
      <dgm:prSet/>
      <dgm:spPr/>
      <dgm:t>
        <a:bodyPr/>
        <a:lstStyle/>
        <a:p>
          <a:endParaRPr lang="en-US"/>
        </a:p>
      </dgm:t>
    </dgm:pt>
    <dgm:pt modelId="{2F9348F3-72DE-47D2-8276-58D6B4DD4B5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 b="1" i="0"/>
            <a:t>Firebase:</a:t>
          </a:r>
          <a:r>
            <a:rPr lang="de-AT" b="0" i="0"/>
            <a:t> Cloud storage for image archiving and retrieval.</a:t>
          </a:r>
          <a:endParaRPr lang="en-US"/>
        </a:p>
      </dgm:t>
    </dgm:pt>
    <dgm:pt modelId="{3A994FF7-8868-441A-A181-E4903CB30DB9}" type="parTrans" cxnId="{6285E310-F260-4E6C-AC38-FB39E5EDE0F5}">
      <dgm:prSet/>
      <dgm:spPr/>
      <dgm:t>
        <a:bodyPr/>
        <a:lstStyle/>
        <a:p>
          <a:endParaRPr lang="en-US"/>
        </a:p>
      </dgm:t>
    </dgm:pt>
    <dgm:pt modelId="{9216E009-BDC4-4CD2-BC72-DE973EE02C3B}" type="sibTrans" cxnId="{6285E310-F260-4E6C-AC38-FB39E5EDE0F5}">
      <dgm:prSet/>
      <dgm:spPr/>
      <dgm:t>
        <a:bodyPr/>
        <a:lstStyle/>
        <a:p>
          <a:endParaRPr lang="en-US"/>
        </a:p>
      </dgm:t>
    </dgm:pt>
    <dgm:pt modelId="{5E240BC7-C102-48C2-B292-C0B57ED7787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 b="1" i="0"/>
            <a:t>Blynk:</a:t>
          </a:r>
          <a:r>
            <a:rPr lang="de-AT" b="0" i="0"/>
            <a:t> Interface for real-time interaction and monitoring.</a:t>
          </a:r>
          <a:endParaRPr lang="en-US"/>
        </a:p>
      </dgm:t>
    </dgm:pt>
    <dgm:pt modelId="{DC02F1A0-288E-4899-91C5-CC1175853506}" type="parTrans" cxnId="{DCFBBDC2-2034-4B8D-B807-9F04C89E84A7}">
      <dgm:prSet/>
      <dgm:spPr/>
      <dgm:t>
        <a:bodyPr/>
        <a:lstStyle/>
        <a:p>
          <a:endParaRPr lang="en-US"/>
        </a:p>
      </dgm:t>
    </dgm:pt>
    <dgm:pt modelId="{F53AF439-A679-4BB1-89A6-27E9F0CE7359}" type="sibTrans" cxnId="{DCFBBDC2-2034-4B8D-B807-9F04C89E84A7}">
      <dgm:prSet/>
      <dgm:spPr/>
      <dgm:t>
        <a:bodyPr/>
        <a:lstStyle/>
        <a:p>
          <a:endParaRPr lang="en-US"/>
        </a:p>
      </dgm:t>
    </dgm:pt>
    <dgm:pt modelId="{F9B875FA-AC89-4A7A-8C58-39812D97E4E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 b="1" i="0"/>
            <a:t>Python:</a:t>
          </a:r>
          <a:r>
            <a:rPr lang="de-AT" b="0" i="0"/>
            <a:t> Primary programming language.</a:t>
          </a:r>
          <a:endParaRPr lang="en-US"/>
        </a:p>
      </dgm:t>
    </dgm:pt>
    <dgm:pt modelId="{4339E0F9-73C7-41D3-A6CF-7248A6EDA547}" type="parTrans" cxnId="{F0502EA0-5CE4-49D9-B3EA-DC120FDF1AB2}">
      <dgm:prSet/>
      <dgm:spPr/>
      <dgm:t>
        <a:bodyPr/>
        <a:lstStyle/>
        <a:p>
          <a:endParaRPr lang="en-US"/>
        </a:p>
      </dgm:t>
    </dgm:pt>
    <dgm:pt modelId="{B4C3D9F4-969E-4081-96A0-5B3B522A05BF}" type="sibTrans" cxnId="{F0502EA0-5CE4-49D9-B3EA-DC120FDF1AB2}">
      <dgm:prSet/>
      <dgm:spPr/>
      <dgm:t>
        <a:bodyPr/>
        <a:lstStyle/>
        <a:p>
          <a:endParaRPr lang="en-US"/>
        </a:p>
      </dgm:t>
    </dgm:pt>
    <dgm:pt modelId="{F4BEF689-B177-4048-A975-303113BD734F}" type="pres">
      <dgm:prSet presAssocID="{5A561851-5A29-4C9E-BA1C-6F5319A51DB2}" presName="root" presStyleCnt="0">
        <dgm:presLayoutVars>
          <dgm:dir/>
          <dgm:resizeHandles val="exact"/>
        </dgm:presLayoutVars>
      </dgm:prSet>
      <dgm:spPr/>
    </dgm:pt>
    <dgm:pt modelId="{B5FBAE6D-8D8A-4D9F-9014-4C2D63EEC925}" type="pres">
      <dgm:prSet presAssocID="{EBDC790E-B1BE-4FBD-81F6-1DBCC23674BD}" presName="compNode" presStyleCnt="0"/>
      <dgm:spPr/>
    </dgm:pt>
    <dgm:pt modelId="{1963F441-5998-4A69-8D2C-12081FFFB240}" type="pres">
      <dgm:prSet presAssocID="{EBDC790E-B1BE-4FBD-81F6-1DBCC23674BD}" presName="iconBgRect" presStyleLbl="bgShp" presStyleIdx="0" presStyleCnt="6"/>
      <dgm:spPr/>
    </dgm:pt>
    <dgm:pt modelId="{9AB30AA2-7775-487E-8106-B23338AC8FF1}" type="pres">
      <dgm:prSet presAssocID="{EBDC790E-B1BE-4FBD-81F6-1DBCC23674B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93451C8-9D0B-4C9F-B3A8-35BFD04D1EF1}" type="pres">
      <dgm:prSet presAssocID="{EBDC790E-B1BE-4FBD-81F6-1DBCC23674BD}" presName="spaceRect" presStyleCnt="0"/>
      <dgm:spPr/>
    </dgm:pt>
    <dgm:pt modelId="{18BB2DB8-549F-4696-B602-6C93980CE92E}" type="pres">
      <dgm:prSet presAssocID="{EBDC790E-B1BE-4FBD-81F6-1DBCC23674BD}" presName="textRect" presStyleLbl="revTx" presStyleIdx="0" presStyleCnt="6">
        <dgm:presLayoutVars>
          <dgm:chMax val="1"/>
          <dgm:chPref val="1"/>
        </dgm:presLayoutVars>
      </dgm:prSet>
      <dgm:spPr/>
    </dgm:pt>
    <dgm:pt modelId="{6ED6470A-0D62-4B9B-A247-F38789157E5A}" type="pres">
      <dgm:prSet presAssocID="{BBDFFD19-F016-4750-9B55-1333BE1BA365}" presName="sibTrans" presStyleCnt="0"/>
      <dgm:spPr/>
    </dgm:pt>
    <dgm:pt modelId="{2C1244F9-B5A3-4139-BDA0-598E0DA1E902}" type="pres">
      <dgm:prSet presAssocID="{5504FCF1-A0C1-469B-BB2F-70B61CCFB8C6}" presName="compNode" presStyleCnt="0"/>
      <dgm:spPr/>
    </dgm:pt>
    <dgm:pt modelId="{7CE6AC73-8ED1-46A9-BDF4-10DFBE8A9F46}" type="pres">
      <dgm:prSet presAssocID="{5504FCF1-A0C1-469B-BB2F-70B61CCFB8C6}" presName="iconBgRect" presStyleLbl="bgShp" presStyleIdx="1" presStyleCnt="6"/>
      <dgm:spPr/>
    </dgm:pt>
    <dgm:pt modelId="{97E4AFB5-9008-46F3-A9DB-1C4BFC8A8099}" type="pres">
      <dgm:prSet presAssocID="{5504FCF1-A0C1-469B-BB2F-70B61CCFB8C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76604253-4BA6-40D5-9906-A10885290060}" type="pres">
      <dgm:prSet presAssocID="{5504FCF1-A0C1-469B-BB2F-70B61CCFB8C6}" presName="spaceRect" presStyleCnt="0"/>
      <dgm:spPr/>
    </dgm:pt>
    <dgm:pt modelId="{D9ACB5AE-A4F4-42BE-9AE2-9A1C5A69A2DE}" type="pres">
      <dgm:prSet presAssocID="{5504FCF1-A0C1-469B-BB2F-70B61CCFB8C6}" presName="textRect" presStyleLbl="revTx" presStyleIdx="1" presStyleCnt="6">
        <dgm:presLayoutVars>
          <dgm:chMax val="1"/>
          <dgm:chPref val="1"/>
        </dgm:presLayoutVars>
      </dgm:prSet>
      <dgm:spPr/>
    </dgm:pt>
    <dgm:pt modelId="{406E3628-D282-418C-AF10-6517A61D403D}" type="pres">
      <dgm:prSet presAssocID="{64DBBC5E-8CE7-42F2-8C08-B7683BEE1A82}" presName="sibTrans" presStyleCnt="0"/>
      <dgm:spPr/>
    </dgm:pt>
    <dgm:pt modelId="{029890DB-6CD4-4E16-9830-6CDC7B6CA605}" type="pres">
      <dgm:prSet presAssocID="{B786D230-6AFA-49A9-BDBC-B06483DF87BB}" presName="compNode" presStyleCnt="0"/>
      <dgm:spPr/>
    </dgm:pt>
    <dgm:pt modelId="{41C1CDA4-3ECE-447C-8BBB-0C275D8F437E}" type="pres">
      <dgm:prSet presAssocID="{B786D230-6AFA-49A9-BDBC-B06483DF87BB}" presName="iconBgRect" presStyleLbl="bgShp" presStyleIdx="2" presStyleCnt="6"/>
      <dgm:spPr/>
    </dgm:pt>
    <dgm:pt modelId="{438723EA-7A2A-4092-A2C9-19ED86C24892}" type="pres">
      <dgm:prSet presAssocID="{B786D230-6AFA-49A9-BDBC-B06483DF87B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6A72C6C1-0ABA-4046-A25A-7173539AA530}" type="pres">
      <dgm:prSet presAssocID="{B786D230-6AFA-49A9-BDBC-B06483DF87BB}" presName="spaceRect" presStyleCnt="0"/>
      <dgm:spPr/>
    </dgm:pt>
    <dgm:pt modelId="{6FA00651-3961-413C-BA23-77BA93640EC4}" type="pres">
      <dgm:prSet presAssocID="{B786D230-6AFA-49A9-BDBC-B06483DF87BB}" presName="textRect" presStyleLbl="revTx" presStyleIdx="2" presStyleCnt="6">
        <dgm:presLayoutVars>
          <dgm:chMax val="1"/>
          <dgm:chPref val="1"/>
        </dgm:presLayoutVars>
      </dgm:prSet>
      <dgm:spPr/>
    </dgm:pt>
    <dgm:pt modelId="{37017334-D2C4-46D0-9369-0CDE1D8777EE}" type="pres">
      <dgm:prSet presAssocID="{F0AF4211-2EBE-436F-975D-04309BBBE4CB}" presName="sibTrans" presStyleCnt="0"/>
      <dgm:spPr/>
    </dgm:pt>
    <dgm:pt modelId="{D1C4736E-795F-4EC9-B1DA-80B32F1F78AA}" type="pres">
      <dgm:prSet presAssocID="{2F9348F3-72DE-47D2-8276-58D6B4DD4B50}" presName="compNode" presStyleCnt="0"/>
      <dgm:spPr/>
    </dgm:pt>
    <dgm:pt modelId="{A9D66393-DA5F-4393-AB18-2C43E8011C59}" type="pres">
      <dgm:prSet presAssocID="{2F9348F3-72DE-47D2-8276-58D6B4DD4B50}" presName="iconBgRect" presStyleLbl="bgShp" presStyleIdx="3" presStyleCnt="6"/>
      <dgm:spPr/>
    </dgm:pt>
    <dgm:pt modelId="{161D5E7F-D148-4D2D-990F-62EE4BF079B0}" type="pres">
      <dgm:prSet presAssocID="{2F9348F3-72DE-47D2-8276-58D6B4DD4B5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8E27A5F9-6193-43EE-9E3A-F0DDCF70A4B1}" type="pres">
      <dgm:prSet presAssocID="{2F9348F3-72DE-47D2-8276-58D6B4DD4B50}" presName="spaceRect" presStyleCnt="0"/>
      <dgm:spPr/>
    </dgm:pt>
    <dgm:pt modelId="{6D098446-8545-4BB9-B864-506A545EFE53}" type="pres">
      <dgm:prSet presAssocID="{2F9348F3-72DE-47D2-8276-58D6B4DD4B50}" presName="textRect" presStyleLbl="revTx" presStyleIdx="3" presStyleCnt="6">
        <dgm:presLayoutVars>
          <dgm:chMax val="1"/>
          <dgm:chPref val="1"/>
        </dgm:presLayoutVars>
      </dgm:prSet>
      <dgm:spPr/>
    </dgm:pt>
    <dgm:pt modelId="{B58CB86F-03D3-4CB4-8252-F1DB4A5A0E64}" type="pres">
      <dgm:prSet presAssocID="{9216E009-BDC4-4CD2-BC72-DE973EE02C3B}" presName="sibTrans" presStyleCnt="0"/>
      <dgm:spPr/>
    </dgm:pt>
    <dgm:pt modelId="{0D37E19C-3928-4F6E-9E76-8907B382AF41}" type="pres">
      <dgm:prSet presAssocID="{5E240BC7-C102-48C2-B292-C0B57ED77877}" presName="compNode" presStyleCnt="0"/>
      <dgm:spPr/>
    </dgm:pt>
    <dgm:pt modelId="{FEE814A1-9527-4C51-AD78-BBAB8D7B42BA}" type="pres">
      <dgm:prSet presAssocID="{5E240BC7-C102-48C2-B292-C0B57ED77877}" presName="iconBgRect" presStyleLbl="bgShp" presStyleIdx="4" presStyleCnt="6"/>
      <dgm:spPr/>
    </dgm:pt>
    <dgm:pt modelId="{BF3776E8-C116-42C1-9FEE-1D99F7BA2D1C}" type="pres">
      <dgm:prSet presAssocID="{5E240BC7-C102-48C2-B292-C0B57ED7787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zessor"/>
        </a:ext>
      </dgm:extLst>
    </dgm:pt>
    <dgm:pt modelId="{71DCE733-207D-45B2-8856-8AB76C6C1195}" type="pres">
      <dgm:prSet presAssocID="{5E240BC7-C102-48C2-B292-C0B57ED77877}" presName="spaceRect" presStyleCnt="0"/>
      <dgm:spPr/>
    </dgm:pt>
    <dgm:pt modelId="{613D4FA2-4E2D-4411-9A42-36880920BBD7}" type="pres">
      <dgm:prSet presAssocID="{5E240BC7-C102-48C2-B292-C0B57ED77877}" presName="textRect" presStyleLbl="revTx" presStyleIdx="4" presStyleCnt="6">
        <dgm:presLayoutVars>
          <dgm:chMax val="1"/>
          <dgm:chPref val="1"/>
        </dgm:presLayoutVars>
      </dgm:prSet>
      <dgm:spPr/>
    </dgm:pt>
    <dgm:pt modelId="{46721F1E-B2B9-44C8-B4F4-6E15DEDB0774}" type="pres">
      <dgm:prSet presAssocID="{F53AF439-A679-4BB1-89A6-27E9F0CE7359}" presName="sibTrans" presStyleCnt="0"/>
      <dgm:spPr/>
    </dgm:pt>
    <dgm:pt modelId="{C0C0E730-4964-4B57-A393-17AD75F49471}" type="pres">
      <dgm:prSet presAssocID="{F9B875FA-AC89-4A7A-8C58-39812D97E4ED}" presName="compNode" presStyleCnt="0"/>
      <dgm:spPr/>
    </dgm:pt>
    <dgm:pt modelId="{979F6DFB-B327-42FD-B290-17887B2C5BDA}" type="pres">
      <dgm:prSet presAssocID="{F9B875FA-AC89-4A7A-8C58-39812D97E4ED}" presName="iconBgRect" presStyleLbl="bgShp" presStyleIdx="5" presStyleCnt="6"/>
      <dgm:spPr/>
    </dgm:pt>
    <dgm:pt modelId="{2287BC4C-851E-41F3-AFF9-5ABF1AC4A541}" type="pres">
      <dgm:prSet presAssocID="{F9B875FA-AC89-4A7A-8C58-39812D97E4E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ierer"/>
        </a:ext>
      </dgm:extLst>
    </dgm:pt>
    <dgm:pt modelId="{5ADCEC0F-DE0C-40EB-9C57-B77F4B3E504F}" type="pres">
      <dgm:prSet presAssocID="{F9B875FA-AC89-4A7A-8C58-39812D97E4ED}" presName="spaceRect" presStyleCnt="0"/>
      <dgm:spPr/>
    </dgm:pt>
    <dgm:pt modelId="{431D3888-242F-441E-B565-B6B4D5B792AE}" type="pres">
      <dgm:prSet presAssocID="{F9B875FA-AC89-4A7A-8C58-39812D97E4E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285E310-F260-4E6C-AC38-FB39E5EDE0F5}" srcId="{5A561851-5A29-4C9E-BA1C-6F5319A51DB2}" destId="{2F9348F3-72DE-47D2-8276-58D6B4DD4B50}" srcOrd="3" destOrd="0" parTransId="{3A994FF7-8868-441A-A181-E4903CB30DB9}" sibTransId="{9216E009-BDC4-4CD2-BC72-DE973EE02C3B}"/>
    <dgm:cxn modelId="{0C3FFD1D-F9B6-4E9F-B147-D2F21CE9A348}" type="presOf" srcId="{B786D230-6AFA-49A9-BDBC-B06483DF87BB}" destId="{6FA00651-3961-413C-BA23-77BA93640EC4}" srcOrd="0" destOrd="0" presId="urn:microsoft.com/office/officeart/2018/5/layout/IconCircleLabelList"/>
    <dgm:cxn modelId="{9A3D282A-F06E-4C12-8E61-23EF8FD13F74}" srcId="{5A561851-5A29-4C9E-BA1C-6F5319A51DB2}" destId="{B786D230-6AFA-49A9-BDBC-B06483DF87BB}" srcOrd="2" destOrd="0" parTransId="{A3B41D54-DCB6-48ED-A165-E856BB3A4C9B}" sibTransId="{F0AF4211-2EBE-436F-975D-04309BBBE4CB}"/>
    <dgm:cxn modelId="{3724CF7B-20D3-40D3-9F3C-BFFC7DB849F4}" type="presOf" srcId="{2F9348F3-72DE-47D2-8276-58D6B4DD4B50}" destId="{6D098446-8545-4BB9-B864-506A545EFE53}" srcOrd="0" destOrd="0" presId="urn:microsoft.com/office/officeart/2018/5/layout/IconCircleLabelList"/>
    <dgm:cxn modelId="{682F338B-0E67-4FF0-82EA-D88F9D20066B}" type="presOf" srcId="{F9B875FA-AC89-4A7A-8C58-39812D97E4ED}" destId="{431D3888-242F-441E-B565-B6B4D5B792AE}" srcOrd="0" destOrd="0" presId="urn:microsoft.com/office/officeart/2018/5/layout/IconCircleLabelList"/>
    <dgm:cxn modelId="{6502F998-763B-4C4A-B298-ABDFEEFAEDC4}" type="presOf" srcId="{EBDC790E-B1BE-4FBD-81F6-1DBCC23674BD}" destId="{18BB2DB8-549F-4696-B602-6C93980CE92E}" srcOrd="0" destOrd="0" presId="urn:microsoft.com/office/officeart/2018/5/layout/IconCircleLabelList"/>
    <dgm:cxn modelId="{F0502EA0-5CE4-49D9-B3EA-DC120FDF1AB2}" srcId="{5A561851-5A29-4C9E-BA1C-6F5319A51DB2}" destId="{F9B875FA-AC89-4A7A-8C58-39812D97E4ED}" srcOrd="5" destOrd="0" parTransId="{4339E0F9-73C7-41D3-A6CF-7248A6EDA547}" sibTransId="{B4C3D9F4-969E-4081-96A0-5B3B522A05BF}"/>
    <dgm:cxn modelId="{8B94D4BB-EE1B-44D9-9F9E-80B406EF1BC7}" srcId="{5A561851-5A29-4C9E-BA1C-6F5319A51DB2}" destId="{EBDC790E-B1BE-4FBD-81F6-1DBCC23674BD}" srcOrd="0" destOrd="0" parTransId="{A66ACFD8-9E4D-4F2F-AE3D-FE5AB3740330}" sibTransId="{BBDFFD19-F016-4750-9B55-1333BE1BA365}"/>
    <dgm:cxn modelId="{DCFBBDC2-2034-4B8D-B807-9F04C89E84A7}" srcId="{5A561851-5A29-4C9E-BA1C-6F5319A51DB2}" destId="{5E240BC7-C102-48C2-B292-C0B57ED77877}" srcOrd="4" destOrd="0" parTransId="{DC02F1A0-288E-4899-91C5-CC1175853506}" sibTransId="{F53AF439-A679-4BB1-89A6-27E9F0CE7359}"/>
    <dgm:cxn modelId="{716831CF-5B31-4D85-AC5C-FAA96E789CF0}" srcId="{5A561851-5A29-4C9E-BA1C-6F5319A51DB2}" destId="{5504FCF1-A0C1-469B-BB2F-70B61CCFB8C6}" srcOrd="1" destOrd="0" parTransId="{656FE57E-562C-43AF-889C-9AE39E284227}" sibTransId="{64DBBC5E-8CE7-42F2-8C08-B7683BEE1A82}"/>
    <dgm:cxn modelId="{572D30F2-1A3A-4AB7-89A8-869196DD23B6}" type="presOf" srcId="{5E240BC7-C102-48C2-B292-C0B57ED77877}" destId="{613D4FA2-4E2D-4411-9A42-36880920BBD7}" srcOrd="0" destOrd="0" presId="urn:microsoft.com/office/officeart/2018/5/layout/IconCircleLabelList"/>
    <dgm:cxn modelId="{0230ABF3-B94E-46C9-99A5-AFB80A9CC08E}" type="presOf" srcId="{5504FCF1-A0C1-469B-BB2F-70B61CCFB8C6}" destId="{D9ACB5AE-A4F4-42BE-9AE2-9A1C5A69A2DE}" srcOrd="0" destOrd="0" presId="urn:microsoft.com/office/officeart/2018/5/layout/IconCircleLabelList"/>
    <dgm:cxn modelId="{65C735FB-7F70-4868-8C37-F8D1629BE8C8}" type="presOf" srcId="{5A561851-5A29-4C9E-BA1C-6F5319A51DB2}" destId="{F4BEF689-B177-4048-A975-303113BD734F}" srcOrd="0" destOrd="0" presId="urn:microsoft.com/office/officeart/2018/5/layout/IconCircleLabelList"/>
    <dgm:cxn modelId="{159F7B1A-870A-4187-9888-ABB0BE30C26A}" type="presParOf" srcId="{F4BEF689-B177-4048-A975-303113BD734F}" destId="{B5FBAE6D-8D8A-4D9F-9014-4C2D63EEC925}" srcOrd="0" destOrd="0" presId="urn:microsoft.com/office/officeart/2018/5/layout/IconCircleLabelList"/>
    <dgm:cxn modelId="{73948ABF-06D8-4DB6-92CD-7056469D5F4D}" type="presParOf" srcId="{B5FBAE6D-8D8A-4D9F-9014-4C2D63EEC925}" destId="{1963F441-5998-4A69-8D2C-12081FFFB240}" srcOrd="0" destOrd="0" presId="urn:microsoft.com/office/officeart/2018/5/layout/IconCircleLabelList"/>
    <dgm:cxn modelId="{23D124E3-1318-4A8F-B74A-7B7BBA744B93}" type="presParOf" srcId="{B5FBAE6D-8D8A-4D9F-9014-4C2D63EEC925}" destId="{9AB30AA2-7775-487E-8106-B23338AC8FF1}" srcOrd="1" destOrd="0" presId="urn:microsoft.com/office/officeart/2018/5/layout/IconCircleLabelList"/>
    <dgm:cxn modelId="{103113B0-28C7-401F-83E1-B61BA3FD3D53}" type="presParOf" srcId="{B5FBAE6D-8D8A-4D9F-9014-4C2D63EEC925}" destId="{993451C8-9D0B-4C9F-B3A8-35BFD04D1EF1}" srcOrd="2" destOrd="0" presId="urn:microsoft.com/office/officeart/2018/5/layout/IconCircleLabelList"/>
    <dgm:cxn modelId="{09BC5FBD-E2D8-4CD0-BDF5-359ED0AC7F7A}" type="presParOf" srcId="{B5FBAE6D-8D8A-4D9F-9014-4C2D63EEC925}" destId="{18BB2DB8-549F-4696-B602-6C93980CE92E}" srcOrd="3" destOrd="0" presId="urn:microsoft.com/office/officeart/2018/5/layout/IconCircleLabelList"/>
    <dgm:cxn modelId="{736DBBAC-0A7D-47E5-834B-39A4C470823C}" type="presParOf" srcId="{F4BEF689-B177-4048-A975-303113BD734F}" destId="{6ED6470A-0D62-4B9B-A247-F38789157E5A}" srcOrd="1" destOrd="0" presId="urn:microsoft.com/office/officeart/2018/5/layout/IconCircleLabelList"/>
    <dgm:cxn modelId="{3FBE278D-910E-4CA3-BB85-F14CF850C471}" type="presParOf" srcId="{F4BEF689-B177-4048-A975-303113BD734F}" destId="{2C1244F9-B5A3-4139-BDA0-598E0DA1E902}" srcOrd="2" destOrd="0" presId="urn:microsoft.com/office/officeart/2018/5/layout/IconCircleLabelList"/>
    <dgm:cxn modelId="{689C86F6-5013-4B8C-9512-AAB4CDE2F9B9}" type="presParOf" srcId="{2C1244F9-B5A3-4139-BDA0-598E0DA1E902}" destId="{7CE6AC73-8ED1-46A9-BDF4-10DFBE8A9F46}" srcOrd="0" destOrd="0" presId="urn:microsoft.com/office/officeart/2018/5/layout/IconCircleLabelList"/>
    <dgm:cxn modelId="{C4A90DA5-E62A-4891-92FB-DA86737CF0F2}" type="presParOf" srcId="{2C1244F9-B5A3-4139-BDA0-598E0DA1E902}" destId="{97E4AFB5-9008-46F3-A9DB-1C4BFC8A8099}" srcOrd="1" destOrd="0" presId="urn:microsoft.com/office/officeart/2018/5/layout/IconCircleLabelList"/>
    <dgm:cxn modelId="{0A9AFBBB-3179-459B-8F0E-822F6E742C7D}" type="presParOf" srcId="{2C1244F9-B5A3-4139-BDA0-598E0DA1E902}" destId="{76604253-4BA6-40D5-9906-A10885290060}" srcOrd="2" destOrd="0" presId="urn:microsoft.com/office/officeart/2018/5/layout/IconCircleLabelList"/>
    <dgm:cxn modelId="{F7BDCDE5-0E03-4854-880E-548018A79F8A}" type="presParOf" srcId="{2C1244F9-B5A3-4139-BDA0-598E0DA1E902}" destId="{D9ACB5AE-A4F4-42BE-9AE2-9A1C5A69A2DE}" srcOrd="3" destOrd="0" presId="urn:microsoft.com/office/officeart/2018/5/layout/IconCircleLabelList"/>
    <dgm:cxn modelId="{EFE1CB05-DABC-4EFA-831C-E8259BDC268E}" type="presParOf" srcId="{F4BEF689-B177-4048-A975-303113BD734F}" destId="{406E3628-D282-418C-AF10-6517A61D403D}" srcOrd="3" destOrd="0" presId="urn:microsoft.com/office/officeart/2018/5/layout/IconCircleLabelList"/>
    <dgm:cxn modelId="{F3C0AFCD-C6A2-4393-9762-B61704C896EB}" type="presParOf" srcId="{F4BEF689-B177-4048-A975-303113BD734F}" destId="{029890DB-6CD4-4E16-9830-6CDC7B6CA605}" srcOrd="4" destOrd="0" presId="urn:microsoft.com/office/officeart/2018/5/layout/IconCircleLabelList"/>
    <dgm:cxn modelId="{714780FE-96E7-41B9-B009-EA569B216DC0}" type="presParOf" srcId="{029890DB-6CD4-4E16-9830-6CDC7B6CA605}" destId="{41C1CDA4-3ECE-447C-8BBB-0C275D8F437E}" srcOrd="0" destOrd="0" presId="urn:microsoft.com/office/officeart/2018/5/layout/IconCircleLabelList"/>
    <dgm:cxn modelId="{49913B23-F72F-4053-AB4D-86D57C92E7AF}" type="presParOf" srcId="{029890DB-6CD4-4E16-9830-6CDC7B6CA605}" destId="{438723EA-7A2A-4092-A2C9-19ED86C24892}" srcOrd="1" destOrd="0" presId="urn:microsoft.com/office/officeart/2018/5/layout/IconCircleLabelList"/>
    <dgm:cxn modelId="{B405D670-B321-4CDD-84D6-DB77A7289A64}" type="presParOf" srcId="{029890DB-6CD4-4E16-9830-6CDC7B6CA605}" destId="{6A72C6C1-0ABA-4046-A25A-7173539AA530}" srcOrd="2" destOrd="0" presId="urn:microsoft.com/office/officeart/2018/5/layout/IconCircleLabelList"/>
    <dgm:cxn modelId="{83603B89-A34A-497C-B931-E358547945A2}" type="presParOf" srcId="{029890DB-6CD4-4E16-9830-6CDC7B6CA605}" destId="{6FA00651-3961-413C-BA23-77BA93640EC4}" srcOrd="3" destOrd="0" presId="urn:microsoft.com/office/officeart/2018/5/layout/IconCircleLabelList"/>
    <dgm:cxn modelId="{966BB24B-3497-45FA-A844-BF14A970BBD6}" type="presParOf" srcId="{F4BEF689-B177-4048-A975-303113BD734F}" destId="{37017334-D2C4-46D0-9369-0CDE1D8777EE}" srcOrd="5" destOrd="0" presId="urn:microsoft.com/office/officeart/2018/5/layout/IconCircleLabelList"/>
    <dgm:cxn modelId="{2FAFF500-C1AE-4B83-BA60-3CE627AD08A8}" type="presParOf" srcId="{F4BEF689-B177-4048-A975-303113BD734F}" destId="{D1C4736E-795F-4EC9-B1DA-80B32F1F78AA}" srcOrd="6" destOrd="0" presId="urn:microsoft.com/office/officeart/2018/5/layout/IconCircleLabelList"/>
    <dgm:cxn modelId="{4715470C-F554-441E-A038-B6EEA44DF59D}" type="presParOf" srcId="{D1C4736E-795F-4EC9-B1DA-80B32F1F78AA}" destId="{A9D66393-DA5F-4393-AB18-2C43E8011C59}" srcOrd="0" destOrd="0" presId="urn:microsoft.com/office/officeart/2018/5/layout/IconCircleLabelList"/>
    <dgm:cxn modelId="{7916B87E-A17C-4515-8331-12F9F5EA7610}" type="presParOf" srcId="{D1C4736E-795F-4EC9-B1DA-80B32F1F78AA}" destId="{161D5E7F-D148-4D2D-990F-62EE4BF079B0}" srcOrd="1" destOrd="0" presId="urn:microsoft.com/office/officeart/2018/5/layout/IconCircleLabelList"/>
    <dgm:cxn modelId="{7A2A5933-6EE7-411C-BD62-75D73059476A}" type="presParOf" srcId="{D1C4736E-795F-4EC9-B1DA-80B32F1F78AA}" destId="{8E27A5F9-6193-43EE-9E3A-F0DDCF70A4B1}" srcOrd="2" destOrd="0" presId="urn:microsoft.com/office/officeart/2018/5/layout/IconCircleLabelList"/>
    <dgm:cxn modelId="{8EB0D222-AE6D-4307-9CB6-BC1C557F5A22}" type="presParOf" srcId="{D1C4736E-795F-4EC9-B1DA-80B32F1F78AA}" destId="{6D098446-8545-4BB9-B864-506A545EFE53}" srcOrd="3" destOrd="0" presId="urn:microsoft.com/office/officeart/2018/5/layout/IconCircleLabelList"/>
    <dgm:cxn modelId="{97CB2801-C8A4-4EBA-8403-399D84EEA4E8}" type="presParOf" srcId="{F4BEF689-B177-4048-A975-303113BD734F}" destId="{B58CB86F-03D3-4CB4-8252-F1DB4A5A0E64}" srcOrd="7" destOrd="0" presId="urn:microsoft.com/office/officeart/2018/5/layout/IconCircleLabelList"/>
    <dgm:cxn modelId="{31A78795-9EFB-4E71-A963-0260C3028F35}" type="presParOf" srcId="{F4BEF689-B177-4048-A975-303113BD734F}" destId="{0D37E19C-3928-4F6E-9E76-8907B382AF41}" srcOrd="8" destOrd="0" presId="urn:microsoft.com/office/officeart/2018/5/layout/IconCircleLabelList"/>
    <dgm:cxn modelId="{4D0E80DD-E041-4BBB-81E3-A95B6BFC8FBD}" type="presParOf" srcId="{0D37E19C-3928-4F6E-9E76-8907B382AF41}" destId="{FEE814A1-9527-4C51-AD78-BBAB8D7B42BA}" srcOrd="0" destOrd="0" presId="urn:microsoft.com/office/officeart/2018/5/layout/IconCircleLabelList"/>
    <dgm:cxn modelId="{79F10064-4B16-4ABF-B808-378147B88F02}" type="presParOf" srcId="{0D37E19C-3928-4F6E-9E76-8907B382AF41}" destId="{BF3776E8-C116-42C1-9FEE-1D99F7BA2D1C}" srcOrd="1" destOrd="0" presId="urn:microsoft.com/office/officeart/2018/5/layout/IconCircleLabelList"/>
    <dgm:cxn modelId="{53D1FB3B-2C00-4440-8FF9-0B0EF9C8EB05}" type="presParOf" srcId="{0D37E19C-3928-4F6E-9E76-8907B382AF41}" destId="{71DCE733-207D-45B2-8856-8AB76C6C1195}" srcOrd="2" destOrd="0" presId="urn:microsoft.com/office/officeart/2018/5/layout/IconCircleLabelList"/>
    <dgm:cxn modelId="{7D650CEB-2596-4104-A3F8-E0990D18219E}" type="presParOf" srcId="{0D37E19C-3928-4F6E-9E76-8907B382AF41}" destId="{613D4FA2-4E2D-4411-9A42-36880920BBD7}" srcOrd="3" destOrd="0" presId="urn:microsoft.com/office/officeart/2018/5/layout/IconCircleLabelList"/>
    <dgm:cxn modelId="{FA1A7478-BA92-471F-A698-E5822C542CB2}" type="presParOf" srcId="{F4BEF689-B177-4048-A975-303113BD734F}" destId="{46721F1E-B2B9-44C8-B4F4-6E15DEDB0774}" srcOrd="9" destOrd="0" presId="urn:microsoft.com/office/officeart/2018/5/layout/IconCircleLabelList"/>
    <dgm:cxn modelId="{204DC251-00C5-4FEA-8D03-F905F243566C}" type="presParOf" srcId="{F4BEF689-B177-4048-A975-303113BD734F}" destId="{C0C0E730-4964-4B57-A393-17AD75F49471}" srcOrd="10" destOrd="0" presId="urn:microsoft.com/office/officeart/2018/5/layout/IconCircleLabelList"/>
    <dgm:cxn modelId="{6038C088-1497-46D5-B678-FF6BB31C465A}" type="presParOf" srcId="{C0C0E730-4964-4B57-A393-17AD75F49471}" destId="{979F6DFB-B327-42FD-B290-17887B2C5BDA}" srcOrd="0" destOrd="0" presId="urn:microsoft.com/office/officeart/2018/5/layout/IconCircleLabelList"/>
    <dgm:cxn modelId="{F9F42698-EDDA-4901-9B70-988171B55C63}" type="presParOf" srcId="{C0C0E730-4964-4B57-A393-17AD75F49471}" destId="{2287BC4C-851E-41F3-AFF9-5ABF1AC4A541}" srcOrd="1" destOrd="0" presId="urn:microsoft.com/office/officeart/2018/5/layout/IconCircleLabelList"/>
    <dgm:cxn modelId="{52E15190-D2D0-4171-8B85-685D768CB9A7}" type="presParOf" srcId="{C0C0E730-4964-4B57-A393-17AD75F49471}" destId="{5ADCEC0F-DE0C-40EB-9C57-B77F4B3E504F}" srcOrd="2" destOrd="0" presId="urn:microsoft.com/office/officeart/2018/5/layout/IconCircleLabelList"/>
    <dgm:cxn modelId="{44DB523F-2E26-4E16-AA9B-10A2A7B838EA}" type="presParOf" srcId="{C0C0E730-4964-4B57-A393-17AD75F49471}" destId="{431D3888-242F-441E-B565-B6B4D5B792A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3D14C4-CCF9-436B-9497-DBCD14D59AC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810405-89D7-4C0F-B7EC-0A461B16AC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Problem 1:</a:t>
          </a:r>
          <a:r>
            <a:rPr lang="en-US" b="0" i="0" dirty="0"/>
            <a:t> Issues with MQTT, Blynk connectivity under variable network conditions.</a:t>
          </a:r>
          <a:endParaRPr lang="en-US" dirty="0"/>
        </a:p>
      </dgm:t>
    </dgm:pt>
    <dgm:pt modelId="{C6843466-C2F9-4CB2-9FA5-6DE79B714FDD}" type="parTrans" cxnId="{7F0C3058-163D-45E2-A2CB-78E337ADB8FD}">
      <dgm:prSet/>
      <dgm:spPr/>
      <dgm:t>
        <a:bodyPr/>
        <a:lstStyle/>
        <a:p>
          <a:endParaRPr lang="en-US"/>
        </a:p>
      </dgm:t>
    </dgm:pt>
    <dgm:pt modelId="{2FA08380-F569-4D73-A2B6-5DDDCD324DD9}" type="sibTrans" cxnId="{7F0C3058-163D-45E2-A2CB-78E337ADB8FD}">
      <dgm:prSet/>
      <dgm:spPr/>
      <dgm:t>
        <a:bodyPr/>
        <a:lstStyle/>
        <a:p>
          <a:endParaRPr lang="en-US"/>
        </a:p>
      </dgm:t>
    </dgm:pt>
    <dgm:pt modelId="{F2098D8A-5D51-4691-A4C1-8F9BF368D4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Solution:</a:t>
          </a:r>
          <a:r>
            <a:rPr lang="en-US" b="0" i="0" dirty="0"/>
            <a:t> Implemented a more robust connection handling and reconnection strategy.</a:t>
          </a:r>
          <a:endParaRPr lang="en-US" dirty="0"/>
        </a:p>
      </dgm:t>
    </dgm:pt>
    <dgm:pt modelId="{37769F1C-564A-4517-99C7-D5DBDEF46D6A}" type="parTrans" cxnId="{8A2B19A7-5904-42D2-AFDB-80B9AE55702F}">
      <dgm:prSet/>
      <dgm:spPr/>
      <dgm:t>
        <a:bodyPr/>
        <a:lstStyle/>
        <a:p>
          <a:endParaRPr lang="en-US"/>
        </a:p>
      </dgm:t>
    </dgm:pt>
    <dgm:pt modelId="{23FBCA49-7649-4976-A020-216898602535}" type="sibTrans" cxnId="{8A2B19A7-5904-42D2-AFDB-80B9AE55702F}">
      <dgm:prSet/>
      <dgm:spPr/>
      <dgm:t>
        <a:bodyPr/>
        <a:lstStyle/>
        <a:p>
          <a:endParaRPr lang="en-US"/>
        </a:p>
      </dgm:t>
    </dgm:pt>
    <dgm:pt modelId="{6810D7BC-2386-4897-9F10-6EC3ECF3EF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Problem 2:</a:t>
          </a:r>
          <a:r>
            <a:rPr lang="en-US" b="0" i="0" dirty="0"/>
            <a:t> incorrect Threshold number </a:t>
          </a:r>
          <a:endParaRPr lang="en-US" dirty="0"/>
        </a:p>
      </dgm:t>
    </dgm:pt>
    <dgm:pt modelId="{B79CCFB9-A251-432D-99ED-C83D12EB5E31}" type="parTrans" cxnId="{8D6FB3AF-F06D-4969-B1F2-1A973DEA81D7}">
      <dgm:prSet/>
      <dgm:spPr/>
      <dgm:t>
        <a:bodyPr/>
        <a:lstStyle/>
        <a:p>
          <a:endParaRPr lang="en-US"/>
        </a:p>
      </dgm:t>
    </dgm:pt>
    <dgm:pt modelId="{BAEE8644-0A1E-415D-A24A-72DB632221A7}" type="sibTrans" cxnId="{8D6FB3AF-F06D-4969-B1F2-1A973DEA81D7}">
      <dgm:prSet/>
      <dgm:spPr/>
      <dgm:t>
        <a:bodyPr/>
        <a:lstStyle/>
        <a:p>
          <a:endParaRPr lang="en-US"/>
        </a:p>
      </dgm:t>
    </dgm:pt>
    <dgm:pt modelId="{D7071DEA-5D76-402D-9F27-F4030F5CC8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Solution:</a:t>
          </a:r>
          <a:r>
            <a:rPr lang="en-US" b="0" i="0" dirty="0"/>
            <a:t> Testing under ideal Circumstances which value would fit better</a:t>
          </a:r>
          <a:endParaRPr lang="en-US" dirty="0"/>
        </a:p>
      </dgm:t>
    </dgm:pt>
    <dgm:pt modelId="{1D6C7D57-6091-42EA-BC42-E92BCC451A04}" type="parTrans" cxnId="{99708689-61E1-4C3E-ADB5-E3CE088F9FC3}">
      <dgm:prSet/>
      <dgm:spPr/>
      <dgm:t>
        <a:bodyPr/>
        <a:lstStyle/>
        <a:p>
          <a:endParaRPr lang="en-US"/>
        </a:p>
      </dgm:t>
    </dgm:pt>
    <dgm:pt modelId="{4DD146E1-BF46-4C08-8AF4-8D0FC1B715F4}" type="sibTrans" cxnId="{99708689-61E1-4C3E-ADB5-E3CE088F9FC3}">
      <dgm:prSet/>
      <dgm:spPr/>
      <dgm:t>
        <a:bodyPr/>
        <a:lstStyle/>
        <a:p>
          <a:endParaRPr lang="en-US"/>
        </a:p>
      </dgm:t>
    </dgm:pt>
    <dgm:pt modelId="{BA27DD2F-C08B-4022-A2C8-B7B116AF77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Problem 3:</a:t>
          </a:r>
          <a:r>
            <a:rPr lang="en-US" b="0" i="0" dirty="0"/>
            <a:t> Managing concurrent data streams efficiently.</a:t>
          </a:r>
          <a:endParaRPr lang="en-US" dirty="0"/>
        </a:p>
      </dgm:t>
    </dgm:pt>
    <dgm:pt modelId="{E726106D-B3C1-4E28-BE37-7A80DCE26B66}" type="parTrans" cxnId="{2AF74512-71B3-4951-9253-1B0A7A4E601C}">
      <dgm:prSet/>
      <dgm:spPr/>
      <dgm:t>
        <a:bodyPr/>
        <a:lstStyle/>
        <a:p>
          <a:endParaRPr lang="en-US"/>
        </a:p>
      </dgm:t>
    </dgm:pt>
    <dgm:pt modelId="{CB212515-B30F-4851-A704-771343AF51C9}" type="sibTrans" cxnId="{2AF74512-71B3-4951-9253-1B0A7A4E601C}">
      <dgm:prSet/>
      <dgm:spPr/>
      <dgm:t>
        <a:bodyPr/>
        <a:lstStyle/>
        <a:p>
          <a:endParaRPr lang="en-US"/>
        </a:p>
      </dgm:t>
    </dgm:pt>
    <dgm:pt modelId="{66B939B0-946B-4979-ABF8-02E4779BBA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Solution:</a:t>
          </a:r>
          <a:r>
            <a:rPr lang="en-US" b="0" i="0" dirty="0"/>
            <a:t> Instead of Threads multiple window Usage may be better</a:t>
          </a:r>
          <a:endParaRPr lang="en-US" dirty="0"/>
        </a:p>
      </dgm:t>
    </dgm:pt>
    <dgm:pt modelId="{E35ED36A-56E0-4AD9-9E78-7950FD2B4872}" type="parTrans" cxnId="{F28C80FB-3231-4F61-8A8F-10257AA7A4AA}">
      <dgm:prSet/>
      <dgm:spPr/>
      <dgm:t>
        <a:bodyPr/>
        <a:lstStyle/>
        <a:p>
          <a:endParaRPr lang="en-US"/>
        </a:p>
      </dgm:t>
    </dgm:pt>
    <dgm:pt modelId="{3C9CDF49-E05C-4438-9865-A5A0270181C1}" type="sibTrans" cxnId="{F28C80FB-3231-4F61-8A8F-10257AA7A4AA}">
      <dgm:prSet/>
      <dgm:spPr/>
      <dgm:t>
        <a:bodyPr/>
        <a:lstStyle/>
        <a:p>
          <a:endParaRPr lang="en-US"/>
        </a:p>
      </dgm:t>
    </dgm:pt>
    <dgm:pt modelId="{0BAFA37A-F96F-4A53-8DF9-8AD0F897DF5C}" type="pres">
      <dgm:prSet presAssocID="{113D14C4-CCF9-436B-9497-DBCD14D59AC2}" presName="root" presStyleCnt="0">
        <dgm:presLayoutVars>
          <dgm:dir/>
          <dgm:resizeHandles val="exact"/>
        </dgm:presLayoutVars>
      </dgm:prSet>
      <dgm:spPr/>
    </dgm:pt>
    <dgm:pt modelId="{898BBD73-0C7E-4D6E-8C5A-1FD6732A8D04}" type="pres">
      <dgm:prSet presAssocID="{BF810405-89D7-4C0F-B7EC-0A461B16ACE3}" presName="compNode" presStyleCnt="0"/>
      <dgm:spPr/>
    </dgm:pt>
    <dgm:pt modelId="{FAF5FD02-F8BA-4D05-AB07-677E785D097A}" type="pres">
      <dgm:prSet presAssocID="{BF810405-89D7-4C0F-B7EC-0A461B16ACE3}" presName="bgRect" presStyleLbl="bgShp" presStyleIdx="0" presStyleCnt="3"/>
      <dgm:spPr/>
    </dgm:pt>
    <dgm:pt modelId="{7D725BD3-886E-419E-92FD-511014D1F531}" type="pres">
      <dgm:prSet presAssocID="{BF810405-89D7-4C0F-B7EC-0A461B16ACE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trennt"/>
        </a:ext>
      </dgm:extLst>
    </dgm:pt>
    <dgm:pt modelId="{415523CA-E90E-4551-BA8B-8D8474731BCC}" type="pres">
      <dgm:prSet presAssocID="{BF810405-89D7-4C0F-B7EC-0A461B16ACE3}" presName="spaceRect" presStyleCnt="0"/>
      <dgm:spPr/>
    </dgm:pt>
    <dgm:pt modelId="{5C7C367E-5330-48D6-B649-B0E0997CB839}" type="pres">
      <dgm:prSet presAssocID="{BF810405-89D7-4C0F-B7EC-0A461B16ACE3}" presName="parTx" presStyleLbl="revTx" presStyleIdx="0" presStyleCnt="6">
        <dgm:presLayoutVars>
          <dgm:chMax val="0"/>
          <dgm:chPref val="0"/>
        </dgm:presLayoutVars>
      </dgm:prSet>
      <dgm:spPr/>
    </dgm:pt>
    <dgm:pt modelId="{3A21CDAC-A11C-4ECC-9847-E1D53F6F564E}" type="pres">
      <dgm:prSet presAssocID="{BF810405-89D7-4C0F-B7EC-0A461B16ACE3}" presName="desTx" presStyleLbl="revTx" presStyleIdx="1" presStyleCnt="6">
        <dgm:presLayoutVars/>
      </dgm:prSet>
      <dgm:spPr/>
    </dgm:pt>
    <dgm:pt modelId="{69BEFB49-2FDA-4E67-A576-A25E328B8BA6}" type="pres">
      <dgm:prSet presAssocID="{2FA08380-F569-4D73-A2B6-5DDDCD324DD9}" presName="sibTrans" presStyleCnt="0"/>
      <dgm:spPr/>
    </dgm:pt>
    <dgm:pt modelId="{31719FC1-AF29-47E6-A76A-B425199C7D6E}" type="pres">
      <dgm:prSet presAssocID="{6810D7BC-2386-4897-9F10-6EC3ECF3EFAD}" presName="compNode" presStyleCnt="0"/>
      <dgm:spPr/>
    </dgm:pt>
    <dgm:pt modelId="{F21E85A2-4CB4-4C1C-BD25-4DA763B3C0A9}" type="pres">
      <dgm:prSet presAssocID="{6810D7BC-2386-4897-9F10-6EC3ECF3EFAD}" presName="bgRect" presStyleLbl="bgShp" presStyleIdx="1" presStyleCnt="3"/>
      <dgm:spPr/>
    </dgm:pt>
    <dgm:pt modelId="{641240E1-EA6D-44B7-8D1F-F6E3D6E99E43}" type="pres">
      <dgm:prSet presAssocID="{6810D7BC-2386-4897-9F10-6EC3ECF3EF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EDA92930-401E-44BA-96F6-DDEB606D3E60}" type="pres">
      <dgm:prSet presAssocID="{6810D7BC-2386-4897-9F10-6EC3ECF3EFAD}" presName="spaceRect" presStyleCnt="0"/>
      <dgm:spPr/>
    </dgm:pt>
    <dgm:pt modelId="{4E64B85F-88B8-4FEA-99F3-93CD83391C8A}" type="pres">
      <dgm:prSet presAssocID="{6810D7BC-2386-4897-9F10-6EC3ECF3EFAD}" presName="parTx" presStyleLbl="revTx" presStyleIdx="2" presStyleCnt="6">
        <dgm:presLayoutVars>
          <dgm:chMax val="0"/>
          <dgm:chPref val="0"/>
        </dgm:presLayoutVars>
      </dgm:prSet>
      <dgm:spPr/>
    </dgm:pt>
    <dgm:pt modelId="{93F96D35-B532-4CD6-9FEE-F2B7AF15F76B}" type="pres">
      <dgm:prSet presAssocID="{6810D7BC-2386-4897-9F10-6EC3ECF3EFAD}" presName="desTx" presStyleLbl="revTx" presStyleIdx="3" presStyleCnt="6">
        <dgm:presLayoutVars/>
      </dgm:prSet>
      <dgm:spPr/>
    </dgm:pt>
    <dgm:pt modelId="{BB1EE7F5-1B04-4647-AC85-C303807DA261}" type="pres">
      <dgm:prSet presAssocID="{BAEE8644-0A1E-415D-A24A-72DB632221A7}" presName="sibTrans" presStyleCnt="0"/>
      <dgm:spPr/>
    </dgm:pt>
    <dgm:pt modelId="{14AE4E0C-4705-4886-9397-00976B8A850E}" type="pres">
      <dgm:prSet presAssocID="{BA27DD2F-C08B-4022-A2C8-B7B116AF7700}" presName="compNode" presStyleCnt="0"/>
      <dgm:spPr/>
    </dgm:pt>
    <dgm:pt modelId="{7D2BDD55-BAB8-41EB-A653-DB33AEE0F3E1}" type="pres">
      <dgm:prSet presAssocID="{BA27DD2F-C08B-4022-A2C8-B7B116AF7700}" presName="bgRect" presStyleLbl="bgShp" presStyleIdx="2" presStyleCnt="3"/>
      <dgm:spPr/>
    </dgm:pt>
    <dgm:pt modelId="{969A14B7-7884-4325-B827-DE56CD44E104}" type="pres">
      <dgm:prSet presAssocID="{BA27DD2F-C08B-4022-A2C8-B7B116AF770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65C9747A-A294-47E0-B7CD-3ED77E59A7B1}" type="pres">
      <dgm:prSet presAssocID="{BA27DD2F-C08B-4022-A2C8-B7B116AF7700}" presName="spaceRect" presStyleCnt="0"/>
      <dgm:spPr/>
    </dgm:pt>
    <dgm:pt modelId="{5E5C301E-7AB8-43C3-A38F-E601058659F8}" type="pres">
      <dgm:prSet presAssocID="{BA27DD2F-C08B-4022-A2C8-B7B116AF7700}" presName="parTx" presStyleLbl="revTx" presStyleIdx="4" presStyleCnt="6">
        <dgm:presLayoutVars>
          <dgm:chMax val="0"/>
          <dgm:chPref val="0"/>
        </dgm:presLayoutVars>
      </dgm:prSet>
      <dgm:spPr/>
    </dgm:pt>
    <dgm:pt modelId="{46FD9E57-B0EB-422C-92B4-A926E4313F96}" type="pres">
      <dgm:prSet presAssocID="{BA27DD2F-C08B-4022-A2C8-B7B116AF7700}" presName="desTx" presStyleLbl="revTx" presStyleIdx="5" presStyleCnt="6">
        <dgm:presLayoutVars/>
      </dgm:prSet>
      <dgm:spPr/>
    </dgm:pt>
  </dgm:ptLst>
  <dgm:cxnLst>
    <dgm:cxn modelId="{E2AE2A0B-16C0-4FEE-8134-D7F46A0AAB64}" type="presOf" srcId="{66B939B0-946B-4979-ABF8-02E4779BBA5E}" destId="{46FD9E57-B0EB-422C-92B4-A926E4313F96}" srcOrd="0" destOrd="0" presId="urn:microsoft.com/office/officeart/2018/2/layout/IconVerticalSolidList"/>
    <dgm:cxn modelId="{CCCC490D-AF7F-4F49-9123-0F167AB78F35}" type="presOf" srcId="{F2098D8A-5D51-4691-A4C1-8F9BF368D457}" destId="{3A21CDAC-A11C-4ECC-9847-E1D53F6F564E}" srcOrd="0" destOrd="0" presId="urn:microsoft.com/office/officeart/2018/2/layout/IconVerticalSolidList"/>
    <dgm:cxn modelId="{2AF74512-71B3-4951-9253-1B0A7A4E601C}" srcId="{113D14C4-CCF9-436B-9497-DBCD14D59AC2}" destId="{BA27DD2F-C08B-4022-A2C8-B7B116AF7700}" srcOrd="2" destOrd="0" parTransId="{E726106D-B3C1-4E28-BE37-7A80DCE26B66}" sibTransId="{CB212515-B30F-4851-A704-771343AF51C9}"/>
    <dgm:cxn modelId="{CACB3C5F-0041-49AB-9CC7-1DEAEB8154B0}" type="presOf" srcId="{6810D7BC-2386-4897-9F10-6EC3ECF3EFAD}" destId="{4E64B85F-88B8-4FEA-99F3-93CD83391C8A}" srcOrd="0" destOrd="0" presId="urn:microsoft.com/office/officeart/2018/2/layout/IconVerticalSolidList"/>
    <dgm:cxn modelId="{7F0C3058-163D-45E2-A2CB-78E337ADB8FD}" srcId="{113D14C4-CCF9-436B-9497-DBCD14D59AC2}" destId="{BF810405-89D7-4C0F-B7EC-0A461B16ACE3}" srcOrd="0" destOrd="0" parTransId="{C6843466-C2F9-4CB2-9FA5-6DE79B714FDD}" sibTransId="{2FA08380-F569-4D73-A2B6-5DDDCD324DD9}"/>
    <dgm:cxn modelId="{D268E559-1AA7-4341-B9A4-8C707B7BB378}" type="presOf" srcId="{113D14C4-CCF9-436B-9497-DBCD14D59AC2}" destId="{0BAFA37A-F96F-4A53-8DF9-8AD0F897DF5C}" srcOrd="0" destOrd="0" presId="urn:microsoft.com/office/officeart/2018/2/layout/IconVerticalSolidList"/>
    <dgm:cxn modelId="{2770EB59-B755-4D0F-AA84-69BDDFBA321B}" type="presOf" srcId="{D7071DEA-5D76-402D-9F27-F4030F5CC873}" destId="{93F96D35-B532-4CD6-9FEE-F2B7AF15F76B}" srcOrd="0" destOrd="0" presId="urn:microsoft.com/office/officeart/2018/2/layout/IconVerticalSolidList"/>
    <dgm:cxn modelId="{99708689-61E1-4C3E-ADB5-E3CE088F9FC3}" srcId="{6810D7BC-2386-4897-9F10-6EC3ECF3EFAD}" destId="{D7071DEA-5D76-402D-9F27-F4030F5CC873}" srcOrd="0" destOrd="0" parTransId="{1D6C7D57-6091-42EA-BC42-E92BCC451A04}" sibTransId="{4DD146E1-BF46-4C08-8AF4-8D0FC1B715F4}"/>
    <dgm:cxn modelId="{B59C4D91-4B20-485F-BF00-4D04F8976683}" type="presOf" srcId="{BA27DD2F-C08B-4022-A2C8-B7B116AF7700}" destId="{5E5C301E-7AB8-43C3-A38F-E601058659F8}" srcOrd="0" destOrd="0" presId="urn:microsoft.com/office/officeart/2018/2/layout/IconVerticalSolidList"/>
    <dgm:cxn modelId="{F2588F94-1A7A-4899-948B-4E6D99C8393A}" type="presOf" srcId="{BF810405-89D7-4C0F-B7EC-0A461B16ACE3}" destId="{5C7C367E-5330-48D6-B649-B0E0997CB839}" srcOrd="0" destOrd="0" presId="urn:microsoft.com/office/officeart/2018/2/layout/IconVerticalSolidList"/>
    <dgm:cxn modelId="{8A2B19A7-5904-42D2-AFDB-80B9AE55702F}" srcId="{BF810405-89D7-4C0F-B7EC-0A461B16ACE3}" destId="{F2098D8A-5D51-4691-A4C1-8F9BF368D457}" srcOrd="0" destOrd="0" parTransId="{37769F1C-564A-4517-99C7-D5DBDEF46D6A}" sibTransId="{23FBCA49-7649-4976-A020-216898602535}"/>
    <dgm:cxn modelId="{8D6FB3AF-F06D-4969-B1F2-1A973DEA81D7}" srcId="{113D14C4-CCF9-436B-9497-DBCD14D59AC2}" destId="{6810D7BC-2386-4897-9F10-6EC3ECF3EFAD}" srcOrd="1" destOrd="0" parTransId="{B79CCFB9-A251-432D-99ED-C83D12EB5E31}" sibTransId="{BAEE8644-0A1E-415D-A24A-72DB632221A7}"/>
    <dgm:cxn modelId="{F28C80FB-3231-4F61-8A8F-10257AA7A4AA}" srcId="{BA27DD2F-C08B-4022-A2C8-B7B116AF7700}" destId="{66B939B0-946B-4979-ABF8-02E4779BBA5E}" srcOrd="0" destOrd="0" parTransId="{E35ED36A-56E0-4AD9-9E78-7950FD2B4872}" sibTransId="{3C9CDF49-E05C-4438-9865-A5A0270181C1}"/>
    <dgm:cxn modelId="{25067192-8D48-4B31-864C-4B7D67F11372}" type="presParOf" srcId="{0BAFA37A-F96F-4A53-8DF9-8AD0F897DF5C}" destId="{898BBD73-0C7E-4D6E-8C5A-1FD6732A8D04}" srcOrd="0" destOrd="0" presId="urn:microsoft.com/office/officeart/2018/2/layout/IconVerticalSolidList"/>
    <dgm:cxn modelId="{B6790B1E-CE95-4106-8E85-4E684CC67F69}" type="presParOf" srcId="{898BBD73-0C7E-4D6E-8C5A-1FD6732A8D04}" destId="{FAF5FD02-F8BA-4D05-AB07-677E785D097A}" srcOrd="0" destOrd="0" presId="urn:microsoft.com/office/officeart/2018/2/layout/IconVerticalSolidList"/>
    <dgm:cxn modelId="{ADDA668C-530B-4389-A44D-F2DB6B822223}" type="presParOf" srcId="{898BBD73-0C7E-4D6E-8C5A-1FD6732A8D04}" destId="{7D725BD3-886E-419E-92FD-511014D1F531}" srcOrd="1" destOrd="0" presId="urn:microsoft.com/office/officeart/2018/2/layout/IconVerticalSolidList"/>
    <dgm:cxn modelId="{E1EB6D41-CB97-4743-8474-FF7B1D1D793C}" type="presParOf" srcId="{898BBD73-0C7E-4D6E-8C5A-1FD6732A8D04}" destId="{415523CA-E90E-4551-BA8B-8D8474731BCC}" srcOrd="2" destOrd="0" presId="urn:microsoft.com/office/officeart/2018/2/layout/IconVerticalSolidList"/>
    <dgm:cxn modelId="{1E746CAA-4A70-4357-8EC7-8EE9A586FEA0}" type="presParOf" srcId="{898BBD73-0C7E-4D6E-8C5A-1FD6732A8D04}" destId="{5C7C367E-5330-48D6-B649-B0E0997CB839}" srcOrd="3" destOrd="0" presId="urn:microsoft.com/office/officeart/2018/2/layout/IconVerticalSolidList"/>
    <dgm:cxn modelId="{72BAC8A8-24F2-4FA9-BA30-84083A4E87AB}" type="presParOf" srcId="{898BBD73-0C7E-4D6E-8C5A-1FD6732A8D04}" destId="{3A21CDAC-A11C-4ECC-9847-E1D53F6F564E}" srcOrd="4" destOrd="0" presId="urn:microsoft.com/office/officeart/2018/2/layout/IconVerticalSolidList"/>
    <dgm:cxn modelId="{5954F6CD-42EC-4556-86A4-9E62D634DD98}" type="presParOf" srcId="{0BAFA37A-F96F-4A53-8DF9-8AD0F897DF5C}" destId="{69BEFB49-2FDA-4E67-A576-A25E328B8BA6}" srcOrd="1" destOrd="0" presId="urn:microsoft.com/office/officeart/2018/2/layout/IconVerticalSolidList"/>
    <dgm:cxn modelId="{8147CE9B-D982-4E11-A0A8-79188E70D2A8}" type="presParOf" srcId="{0BAFA37A-F96F-4A53-8DF9-8AD0F897DF5C}" destId="{31719FC1-AF29-47E6-A76A-B425199C7D6E}" srcOrd="2" destOrd="0" presId="urn:microsoft.com/office/officeart/2018/2/layout/IconVerticalSolidList"/>
    <dgm:cxn modelId="{07333A44-F784-4BEB-B68E-923069655CC8}" type="presParOf" srcId="{31719FC1-AF29-47E6-A76A-B425199C7D6E}" destId="{F21E85A2-4CB4-4C1C-BD25-4DA763B3C0A9}" srcOrd="0" destOrd="0" presId="urn:microsoft.com/office/officeart/2018/2/layout/IconVerticalSolidList"/>
    <dgm:cxn modelId="{70414AD9-4FEC-4430-A13A-00B75112C251}" type="presParOf" srcId="{31719FC1-AF29-47E6-A76A-B425199C7D6E}" destId="{641240E1-EA6D-44B7-8D1F-F6E3D6E99E43}" srcOrd="1" destOrd="0" presId="urn:microsoft.com/office/officeart/2018/2/layout/IconVerticalSolidList"/>
    <dgm:cxn modelId="{C40A3CC7-B731-46F1-B237-5FBE647EBEB6}" type="presParOf" srcId="{31719FC1-AF29-47E6-A76A-B425199C7D6E}" destId="{EDA92930-401E-44BA-96F6-DDEB606D3E60}" srcOrd="2" destOrd="0" presId="urn:microsoft.com/office/officeart/2018/2/layout/IconVerticalSolidList"/>
    <dgm:cxn modelId="{9835EE55-C1B5-49CE-8C24-26037DC889A9}" type="presParOf" srcId="{31719FC1-AF29-47E6-A76A-B425199C7D6E}" destId="{4E64B85F-88B8-4FEA-99F3-93CD83391C8A}" srcOrd="3" destOrd="0" presId="urn:microsoft.com/office/officeart/2018/2/layout/IconVerticalSolidList"/>
    <dgm:cxn modelId="{30C1A165-7385-4251-811E-96568B252AFA}" type="presParOf" srcId="{31719FC1-AF29-47E6-A76A-B425199C7D6E}" destId="{93F96D35-B532-4CD6-9FEE-F2B7AF15F76B}" srcOrd="4" destOrd="0" presId="urn:microsoft.com/office/officeart/2018/2/layout/IconVerticalSolidList"/>
    <dgm:cxn modelId="{AB319BB2-7882-47D4-BEB5-4D2524626818}" type="presParOf" srcId="{0BAFA37A-F96F-4A53-8DF9-8AD0F897DF5C}" destId="{BB1EE7F5-1B04-4647-AC85-C303807DA261}" srcOrd="3" destOrd="0" presId="urn:microsoft.com/office/officeart/2018/2/layout/IconVerticalSolidList"/>
    <dgm:cxn modelId="{47BB3499-F457-4970-8138-76B31F62AAEE}" type="presParOf" srcId="{0BAFA37A-F96F-4A53-8DF9-8AD0F897DF5C}" destId="{14AE4E0C-4705-4886-9397-00976B8A850E}" srcOrd="4" destOrd="0" presId="urn:microsoft.com/office/officeart/2018/2/layout/IconVerticalSolidList"/>
    <dgm:cxn modelId="{D4657A00-19D3-4339-9835-DA880CC0C5AB}" type="presParOf" srcId="{14AE4E0C-4705-4886-9397-00976B8A850E}" destId="{7D2BDD55-BAB8-41EB-A653-DB33AEE0F3E1}" srcOrd="0" destOrd="0" presId="urn:microsoft.com/office/officeart/2018/2/layout/IconVerticalSolidList"/>
    <dgm:cxn modelId="{873857EB-4E08-40FC-9986-67C433A02DE3}" type="presParOf" srcId="{14AE4E0C-4705-4886-9397-00976B8A850E}" destId="{969A14B7-7884-4325-B827-DE56CD44E104}" srcOrd="1" destOrd="0" presId="urn:microsoft.com/office/officeart/2018/2/layout/IconVerticalSolidList"/>
    <dgm:cxn modelId="{0C07782B-FAA6-42F4-9962-4FC486D9CF76}" type="presParOf" srcId="{14AE4E0C-4705-4886-9397-00976B8A850E}" destId="{65C9747A-A294-47E0-B7CD-3ED77E59A7B1}" srcOrd="2" destOrd="0" presId="urn:microsoft.com/office/officeart/2018/2/layout/IconVerticalSolidList"/>
    <dgm:cxn modelId="{D1053F4C-747F-4720-99A5-380ECE302983}" type="presParOf" srcId="{14AE4E0C-4705-4886-9397-00976B8A850E}" destId="{5E5C301E-7AB8-43C3-A38F-E601058659F8}" srcOrd="3" destOrd="0" presId="urn:microsoft.com/office/officeart/2018/2/layout/IconVerticalSolidList"/>
    <dgm:cxn modelId="{906CC1C9-435D-4F51-972A-C1B1B0E0FD2F}" type="presParOf" srcId="{14AE4E0C-4705-4886-9397-00976B8A850E}" destId="{46FD9E57-B0EB-422C-92B4-A926E4313F9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9CB1FE-5EFA-47A0-BD53-A9C0A934E75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F3378E-5EF8-47A2-99B8-0874A18200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Integration of Additional Sensors:</a:t>
          </a:r>
          <a:r>
            <a:rPr lang="en-US" b="0" i="0"/>
            <a:t> Plans to include air quality and noise level sensors for more comprehensive monitoring.</a:t>
          </a:r>
          <a:endParaRPr lang="en-US"/>
        </a:p>
      </dgm:t>
    </dgm:pt>
    <dgm:pt modelId="{7F8558FF-4AD3-4082-85CE-4DB69308FB88}" type="parTrans" cxnId="{A1C75C97-DE79-4D42-83CF-6C1CCD5695A6}">
      <dgm:prSet/>
      <dgm:spPr/>
      <dgm:t>
        <a:bodyPr/>
        <a:lstStyle/>
        <a:p>
          <a:endParaRPr lang="en-US"/>
        </a:p>
      </dgm:t>
    </dgm:pt>
    <dgm:pt modelId="{297175C4-B7DC-4736-9BA3-E73427211E10}" type="sibTrans" cxnId="{A1C75C97-DE79-4D42-83CF-6C1CCD5695A6}">
      <dgm:prSet/>
      <dgm:spPr/>
      <dgm:t>
        <a:bodyPr/>
        <a:lstStyle/>
        <a:p>
          <a:endParaRPr lang="en-US"/>
        </a:p>
      </dgm:t>
    </dgm:pt>
    <dgm:pt modelId="{65453FD2-3B9F-4642-AD98-BB76DB5DBB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Advanced Data Analysis Features:</a:t>
          </a:r>
          <a:r>
            <a:rPr lang="en-US" b="0" i="0"/>
            <a:t> Implement machine learning algorithms to predict potential security threats or hazardous environmental conditions.</a:t>
          </a:r>
          <a:endParaRPr lang="en-US"/>
        </a:p>
      </dgm:t>
    </dgm:pt>
    <dgm:pt modelId="{31E0B534-379E-406E-9294-A133500F20B7}" type="parTrans" cxnId="{30B8407B-7A84-4E4B-B0D1-B03D4B801A1C}">
      <dgm:prSet/>
      <dgm:spPr/>
      <dgm:t>
        <a:bodyPr/>
        <a:lstStyle/>
        <a:p>
          <a:endParaRPr lang="en-US"/>
        </a:p>
      </dgm:t>
    </dgm:pt>
    <dgm:pt modelId="{DB31F72F-A159-4609-8970-A0AB449C6B54}" type="sibTrans" cxnId="{30B8407B-7A84-4E4B-B0D1-B03D4B801A1C}">
      <dgm:prSet/>
      <dgm:spPr/>
      <dgm:t>
        <a:bodyPr/>
        <a:lstStyle/>
        <a:p>
          <a:endParaRPr lang="en-US"/>
        </a:p>
      </dgm:t>
    </dgm:pt>
    <dgm:pt modelId="{D7E83BED-7195-4F81-8068-79975D88DA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Enhanced User Interface:</a:t>
          </a:r>
          <a:r>
            <a:rPr lang="en-US" b="0" i="0"/>
            <a:t> Develop a more sophisticated web dashboard that offers greater functionality and customization.</a:t>
          </a:r>
          <a:endParaRPr lang="en-US"/>
        </a:p>
      </dgm:t>
    </dgm:pt>
    <dgm:pt modelId="{8BC99F69-118A-4CFE-81BD-EC919752916C}" type="parTrans" cxnId="{D17FCBB2-B841-4EC2-A765-89753641F7B7}">
      <dgm:prSet/>
      <dgm:spPr/>
      <dgm:t>
        <a:bodyPr/>
        <a:lstStyle/>
        <a:p>
          <a:endParaRPr lang="en-US"/>
        </a:p>
      </dgm:t>
    </dgm:pt>
    <dgm:pt modelId="{BB5B6E51-1D8C-4A28-8CB6-A5EC48D5A9B5}" type="sibTrans" cxnId="{D17FCBB2-B841-4EC2-A765-89753641F7B7}">
      <dgm:prSet/>
      <dgm:spPr/>
      <dgm:t>
        <a:bodyPr/>
        <a:lstStyle/>
        <a:p>
          <a:endParaRPr lang="en-US"/>
        </a:p>
      </dgm:t>
    </dgm:pt>
    <dgm:pt modelId="{E092D0D7-D9CF-48B6-A30F-A584073386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Video Features: </a:t>
          </a:r>
          <a:r>
            <a:rPr lang="en-US"/>
            <a:t>Enhancing the system by incorporating features such as live streaming.</a:t>
          </a:r>
        </a:p>
      </dgm:t>
    </dgm:pt>
    <dgm:pt modelId="{D8C0C8E6-384F-4908-B588-0390AEB85C3C}" type="parTrans" cxnId="{8FFB5B83-3875-460B-AF67-71E56C6D46D9}">
      <dgm:prSet/>
      <dgm:spPr/>
      <dgm:t>
        <a:bodyPr/>
        <a:lstStyle/>
        <a:p>
          <a:endParaRPr lang="en-US"/>
        </a:p>
      </dgm:t>
    </dgm:pt>
    <dgm:pt modelId="{408CEF96-1BD3-487E-9551-40560D8642ED}" type="sibTrans" cxnId="{8FFB5B83-3875-460B-AF67-71E56C6D46D9}">
      <dgm:prSet/>
      <dgm:spPr/>
      <dgm:t>
        <a:bodyPr/>
        <a:lstStyle/>
        <a:p>
          <a:endParaRPr lang="en-US"/>
        </a:p>
      </dgm:t>
    </dgm:pt>
    <dgm:pt modelId="{4E44D74D-D072-4641-AA08-F3978533BF05}" type="pres">
      <dgm:prSet presAssocID="{539CB1FE-5EFA-47A0-BD53-A9C0A934E753}" presName="root" presStyleCnt="0">
        <dgm:presLayoutVars>
          <dgm:dir/>
          <dgm:resizeHandles val="exact"/>
        </dgm:presLayoutVars>
      </dgm:prSet>
      <dgm:spPr/>
    </dgm:pt>
    <dgm:pt modelId="{F294B5E7-0558-4FF7-A59A-CFE5D445B982}" type="pres">
      <dgm:prSet presAssocID="{16F3378E-5EF8-47A2-99B8-0874A182006C}" presName="compNode" presStyleCnt="0"/>
      <dgm:spPr/>
    </dgm:pt>
    <dgm:pt modelId="{00A38AB6-3E5A-4E2B-B6A1-53B5A962B15C}" type="pres">
      <dgm:prSet presAssocID="{16F3378E-5EF8-47A2-99B8-0874A182006C}" presName="bgRect" presStyleLbl="bgShp" presStyleIdx="0" presStyleCnt="4"/>
      <dgm:spPr/>
    </dgm:pt>
    <dgm:pt modelId="{CFB14539-B6CB-4F70-AB36-99407505BB0D}" type="pres">
      <dgm:prSet presAssocID="{16F3378E-5EF8-47A2-99B8-0874A182006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zessor"/>
        </a:ext>
      </dgm:extLst>
    </dgm:pt>
    <dgm:pt modelId="{4CCE6B55-4AE0-487A-AF0C-079A549DF812}" type="pres">
      <dgm:prSet presAssocID="{16F3378E-5EF8-47A2-99B8-0874A182006C}" presName="spaceRect" presStyleCnt="0"/>
      <dgm:spPr/>
    </dgm:pt>
    <dgm:pt modelId="{3E6A5A61-CE7B-466F-AF6D-EC63D7E4CFA9}" type="pres">
      <dgm:prSet presAssocID="{16F3378E-5EF8-47A2-99B8-0874A182006C}" presName="parTx" presStyleLbl="revTx" presStyleIdx="0" presStyleCnt="4">
        <dgm:presLayoutVars>
          <dgm:chMax val="0"/>
          <dgm:chPref val="0"/>
        </dgm:presLayoutVars>
      </dgm:prSet>
      <dgm:spPr/>
    </dgm:pt>
    <dgm:pt modelId="{E91FCA63-3C03-435B-B983-B9D8B125768C}" type="pres">
      <dgm:prSet presAssocID="{297175C4-B7DC-4736-9BA3-E73427211E10}" presName="sibTrans" presStyleCnt="0"/>
      <dgm:spPr/>
    </dgm:pt>
    <dgm:pt modelId="{A5328E75-BDDA-413B-8321-25D7AF0FED88}" type="pres">
      <dgm:prSet presAssocID="{65453FD2-3B9F-4642-AD98-BB76DB5DBBCC}" presName="compNode" presStyleCnt="0"/>
      <dgm:spPr/>
    </dgm:pt>
    <dgm:pt modelId="{69B6EC7C-EB93-4CF6-ADD7-4E6A59AA0FB2}" type="pres">
      <dgm:prSet presAssocID="{65453FD2-3B9F-4642-AD98-BB76DB5DBBCC}" presName="bgRect" presStyleLbl="bgShp" presStyleIdx="1" presStyleCnt="4"/>
      <dgm:spPr/>
    </dgm:pt>
    <dgm:pt modelId="{CA15E8F2-E8E4-40CF-A513-B005642E7E6B}" type="pres">
      <dgm:prSet presAssocID="{65453FD2-3B9F-4642-AD98-BB76DB5DBBC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aktiv"/>
        </a:ext>
      </dgm:extLst>
    </dgm:pt>
    <dgm:pt modelId="{FAED108F-8ECF-4CD5-B2CE-11C39E684371}" type="pres">
      <dgm:prSet presAssocID="{65453FD2-3B9F-4642-AD98-BB76DB5DBBCC}" presName="spaceRect" presStyleCnt="0"/>
      <dgm:spPr/>
    </dgm:pt>
    <dgm:pt modelId="{B3B404F1-E76C-4A3A-A1FF-3AE414BEE60E}" type="pres">
      <dgm:prSet presAssocID="{65453FD2-3B9F-4642-AD98-BB76DB5DBBCC}" presName="parTx" presStyleLbl="revTx" presStyleIdx="1" presStyleCnt="4">
        <dgm:presLayoutVars>
          <dgm:chMax val="0"/>
          <dgm:chPref val="0"/>
        </dgm:presLayoutVars>
      </dgm:prSet>
      <dgm:spPr/>
    </dgm:pt>
    <dgm:pt modelId="{407C62C5-E91B-4755-990B-3425A5EF6628}" type="pres">
      <dgm:prSet presAssocID="{DB31F72F-A159-4609-8970-A0AB449C6B54}" presName="sibTrans" presStyleCnt="0"/>
      <dgm:spPr/>
    </dgm:pt>
    <dgm:pt modelId="{D03C1CA1-4B28-415C-9256-17FBC9745D7F}" type="pres">
      <dgm:prSet presAssocID="{D7E83BED-7195-4F81-8068-79975D88DAF8}" presName="compNode" presStyleCnt="0"/>
      <dgm:spPr/>
    </dgm:pt>
    <dgm:pt modelId="{A8CD4355-0AAC-47B3-BA88-6F85342883A6}" type="pres">
      <dgm:prSet presAssocID="{D7E83BED-7195-4F81-8068-79975D88DAF8}" presName="bgRect" presStyleLbl="bgShp" presStyleIdx="2" presStyleCnt="4"/>
      <dgm:spPr/>
    </dgm:pt>
    <dgm:pt modelId="{BBF83A50-B86D-42FA-9A49-59FE3C835B85}" type="pres">
      <dgm:prSet presAssocID="{D7E83BED-7195-4F81-8068-79975D88DAF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3DC1639-5688-41AE-AB6A-B57134783640}" type="pres">
      <dgm:prSet presAssocID="{D7E83BED-7195-4F81-8068-79975D88DAF8}" presName="spaceRect" presStyleCnt="0"/>
      <dgm:spPr/>
    </dgm:pt>
    <dgm:pt modelId="{9BA44DE2-8105-46F9-9185-43371961DFB8}" type="pres">
      <dgm:prSet presAssocID="{D7E83BED-7195-4F81-8068-79975D88DAF8}" presName="parTx" presStyleLbl="revTx" presStyleIdx="2" presStyleCnt="4">
        <dgm:presLayoutVars>
          <dgm:chMax val="0"/>
          <dgm:chPref val="0"/>
        </dgm:presLayoutVars>
      </dgm:prSet>
      <dgm:spPr/>
    </dgm:pt>
    <dgm:pt modelId="{B7634273-6B7B-415E-9220-1152DAF63E82}" type="pres">
      <dgm:prSet presAssocID="{BB5B6E51-1D8C-4A28-8CB6-A5EC48D5A9B5}" presName="sibTrans" presStyleCnt="0"/>
      <dgm:spPr/>
    </dgm:pt>
    <dgm:pt modelId="{5538FDC9-DD64-4C2A-ADEF-0FD6D5E68E49}" type="pres">
      <dgm:prSet presAssocID="{E092D0D7-D9CF-48B6-A30F-A584073386AF}" presName="compNode" presStyleCnt="0"/>
      <dgm:spPr/>
    </dgm:pt>
    <dgm:pt modelId="{2BBCE091-E865-4511-8A36-316B086F82FC}" type="pres">
      <dgm:prSet presAssocID="{E092D0D7-D9CF-48B6-A30F-A584073386AF}" presName="bgRect" presStyleLbl="bgShp" presStyleIdx="3" presStyleCnt="4"/>
      <dgm:spPr/>
    </dgm:pt>
    <dgm:pt modelId="{F5B27F77-A132-484B-A82F-659A86FF552B}" type="pres">
      <dgm:prSet presAssocID="{E092D0D7-D9CF-48B6-A30F-A584073386A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189A084E-06A0-47DC-BF8F-CFFF576A44E4}" type="pres">
      <dgm:prSet presAssocID="{E092D0D7-D9CF-48B6-A30F-A584073386AF}" presName="spaceRect" presStyleCnt="0"/>
      <dgm:spPr/>
    </dgm:pt>
    <dgm:pt modelId="{29D2772B-9F58-446C-93FB-DEC940C8009F}" type="pres">
      <dgm:prSet presAssocID="{E092D0D7-D9CF-48B6-A30F-A584073386A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8379B74-BF9E-4281-A3B3-693B5385A6C7}" type="presOf" srcId="{E092D0D7-D9CF-48B6-A30F-A584073386AF}" destId="{29D2772B-9F58-446C-93FB-DEC940C8009F}" srcOrd="0" destOrd="0" presId="urn:microsoft.com/office/officeart/2018/2/layout/IconVerticalSolidList"/>
    <dgm:cxn modelId="{30B8407B-7A84-4E4B-B0D1-B03D4B801A1C}" srcId="{539CB1FE-5EFA-47A0-BD53-A9C0A934E753}" destId="{65453FD2-3B9F-4642-AD98-BB76DB5DBBCC}" srcOrd="1" destOrd="0" parTransId="{31E0B534-379E-406E-9294-A133500F20B7}" sibTransId="{DB31F72F-A159-4609-8970-A0AB449C6B54}"/>
    <dgm:cxn modelId="{8FFB5B83-3875-460B-AF67-71E56C6D46D9}" srcId="{539CB1FE-5EFA-47A0-BD53-A9C0A934E753}" destId="{E092D0D7-D9CF-48B6-A30F-A584073386AF}" srcOrd="3" destOrd="0" parTransId="{D8C0C8E6-384F-4908-B588-0390AEB85C3C}" sibTransId="{408CEF96-1BD3-487E-9551-40560D8642ED}"/>
    <dgm:cxn modelId="{A1C75C97-DE79-4D42-83CF-6C1CCD5695A6}" srcId="{539CB1FE-5EFA-47A0-BD53-A9C0A934E753}" destId="{16F3378E-5EF8-47A2-99B8-0874A182006C}" srcOrd="0" destOrd="0" parTransId="{7F8558FF-4AD3-4082-85CE-4DB69308FB88}" sibTransId="{297175C4-B7DC-4736-9BA3-E73427211E10}"/>
    <dgm:cxn modelId="{D17FCBB2-B841-4EC2-A765-89753641F7B7}" srcId="{539CB1FE-5EFA-47A0-BD53-A9C0A934E753}" destId="{D7E83BED-7195-4F81-8068-79975D88DAF8}" srcOrd="2" destOrd="0" parTransId="{8BC99F69-118A-4CFE-81BD-EC919752916C}" sibTransId="{BB5B6E51-1D8C-4A28-8CB6-A5EC48D5A9B5}"/>
    <dgm:cxn modelId="{4313FFB4-D49E-4B45-A9B8-71849969E060}" type="presOf" srcId="{16F3378E-5EF8-47A2-99B8-0874A182006C}" destId="{3E6A5A61-CE7B-466F-AF6D-EC63D7E4CFA9}" srcOrd="0" destOrd="0" presId="urn:microsoft.com/office/officeart/2018/2/layout/IconVerticalSolidList"/>
    <dgm:cxn modelId="{43B7ABCC-A9C8-4E22-A9FC-024334928EDE}" type="presOf" srcId="{65453FD2-3B9F-4642-AD98-BB76DB5DBBCC}" destId="{B3B404F1-E76C-4A3A-A1FF-3AE414BEE60E}" srcOrd="0" destOrd="0" presId="urn:microsoft.com/office/officeart/2018/2/layout/IconVerticalSolidList"/>
    <dgm:cxn modelId="{2134B9E1-4358-482E-B253-3ACAE56268BF}" type="presOf" srcId="{D7E83BED-7195-4F81-8068-79975D88DAF8}" destId="{9BA44DE2-8105-46F9-9185-43371961DFB8}" srcOrd="0" destOrd="0" presId="urn:microsoft.com/office/officeart/2018/2/layout/IconVerticalSolidList"/>
    <dgm:cxn modelId="{0971DDF4-1D83-4722-8343-A5428F27E19C}" type="presOf" srcId="{539CB1FE-5EFA-47A0-BD53-A9C0A934E753}" destId="{4E44D74D-D072-4641-AA08-F3978533BF05}" srcOrd="0" destOrd="0" presId="urn:microsoft.com/office/officeart/2018/2/layout/IconVerticalSolidList"/>
    <dgm:cxn modelId="{355B92C1-4776-4D5E-9B5B-AD21F9DB4C46}" type="presParOf" srcId="{4E44D74D-D072-4641-AA08-F3978533BF05}" destId="{F294B5E7-0558-4FF7-A59A-CFE5D445B982}" srcOrd="0" destOrd="0" presId="urn:microsoft.com/office/officeart/2018/2/layout/IconVerticalSolidList"/>
    <dgm:cxn modelId="{106D4533-084B-4B4F-8F5E-4D6C2B36E188}" type="presParOf" srcId="{F294B5E7-0558-4FF7-A59A-CFE5D445B982}" destId="{00A38AB6-3E5A-4E2B-B6A1-53B5A962B15C}" srcOrd="0" destOrd="0" presId="urn:microsoft.com/office/officeart/2018/2/layout/IconVerticalSolidList"/>
    <dgm:cxn modelId="{D2DF21E7-46F2-43B1-8FB0-B180B4DD086E}" type="presParOf" srcId="{F294B5E7-0558-4FF7-A59A-CFE5D445B982}" destId="{CFB14539-B6CB-4F70-AB36-99407505BB0D}" srcOrd="1" destOrd="0" presId="urn:microsoft.com/office/officeart/2018/2/layout/IconVerticalSolidList"/>
    <dgm:cxn modelId="{33580521-80C7-4436-AFFE-2B145C32CDEA}" type="presParOf" srcId="{F294B5E7-0558-4FF7-A59A-CFE5D445B982}" destId="{4CCE6B55-4AE0-487A-AF0C-079A549DF812}" srcOrd="2" destOrd="0" presId="urn:microsoft.com/office/officeart/2018/2/layout/IconVerticalSolidList"/>
    <dgm:cxn modelId="{5492C1E2-9D4E-4FE0-9B42-611B3C827B4F}" type="presParOf" srcId="{F294B5E7-0558-4FF7-A59A-CFE5D445B982}" destId="{3E6A5A61-CE7B-466F-AF6D-EC63D7E4CFA9}" srcOrd="3" destOrd="0" presId="urn:microsoft.com/office/officeart/2018/2/layout/IconVerticalSolidList"/>
    <dgm:cxn modelId="{952388F5-BAFB-4C77-9452-FD6C597A3A94}" type="presParOf" srcId="{4E44D74D-D072-4641-AA08-F3978533BF05}" destId="{E91FCA63-3C03-435B-B983-B9D8B125768C}" srcOrd="1" destOrd="0" presId="urn:microsoft.com/office/officeart/2018/2/layout/IconVerticalSolidList"/>
    <dgm:cxn modelId="{44A059EC-DD05-4E04-B2F9-824631B7DD54}" type="presParOf" srcId="{4E44D74D-D072-4641-AA08-F3978533BF05}" destId="{A5328E75-BDDA-413B-8321-25D7AF0FED88}" srcOrd="2" destOrd="0" presId="urn:microsoft.com/office/officeart/2018/2/layout/IconVerticalSolidList"/>
    <dgm:cxn modelId="{743F99BB-9DB9-4784-B534-AB8DEFAC23A1}" type="presParOf" srcId="{A5328E75-BDDA-413B-8321-25D7AF0FED88}" destId="{69B6EC7C-EB93-4CF6-ADD7-4E6A59AA0FB2}" srcOrd="0" destOrd="0" presId="urn:microsoft.com/office/officeart/2018/2/layout/IconVerticalSolidList"/>
    <dgm:cxn modelId="{44F0CBCE-A6E3-4556-9946-A65C38CA05D7}" type="presParOf" srcId="{A5328E75-BDDA-413B-8321-25D7AF0FED88}" destId="{CA15E8F2-E8E4-40CF-A513-B005642E7E6B}" srcOrd="1" destOrd="0" presId="urn:microsoft.com/office/officeart/2018/2/layout/IconVerticalSolidList"/>
    <dgm:cxn modelId="{52FFF321-AC71-44FB-B765-5845F803966C}" type="presParOf" srcId="{A5328E75-BDDA-413B-8321-25D7AF0FED88}" destId="{FAED108F-8ECF-4CD5-B2CE-11C39E684371}" srcOrd="2" destOrd="0" presId="urn:microsoft.com/office/officeart/2018/2/layout/IconVerticalSolidList"/>
    <dgm:cxn modelId="{2606145E-D4CC-4DB6-B0C4-29ACCC466039}" type="presParOf" srcId="{A5328E75-BDDA-413B-8321-25D7AF0FED88}" destId="{B3B404F1-E76C-4A3A-A1FF-3AE414BEE60E}" srcOrd="3" destOrd="0" presId="urn:microsoft.com/office/officeart/2018/2/layout/IconVerticalSolidList"/>
    <dgm:cxn modelId="{2BD38775-2EE6-42B0-B26D-AE66E95DFA7D}" type="presParOf" srcId="{4E44D74D-D072-4641-AA08-F3978533BF05}" destId="{407C62C5-E91B-4755-990B-3425A5EF6628}" srcOrd="3" destOrd="0" presId="urn:microsoft.com/office/officeart/2018/2/layout/IconVerticalSolidList"/>
    <dgm:cxn modelId="{3198FBE8-7470-4CEB-A66D-CC4D6F04157D}" type="presParOf" srcId="{4E44D74D-D072-4641-AA08-F3978533BF05}" destId="{D03C1CA1-4B28-415C-9256-17FBC9745D7F}" srcOrd="4" destOrd="0" presId="urn:microsoft.com/office/officeart/2018/2/layout/IconVerticalSolidList"/>
    <dgm:cxn modelId="{5DCB01BE-331C-489E-B5DF-0FB4D4262E8D}" type="presParOf" srcId="{D03C1CA1-4B28-415C-9256-17FBC9745D7F}" destId="{A8CD4355-0AAC-47B3-BA88-6F85342883A6}" srcOrd="0" destOrd="0" presId="urn:microsoft.com/office/officeart/2018/2/layout/IconVerticalSolidList"/>
    <dgm:cxn modelId="{97630774-9545-468E-AFA9-465C281AA662}" type="presParOf" srcId="{D03C1CA1-4B28-415C-9256-17FBC9745D7F}" destId="{BBF83A50-B86D-42FA-9A49-59FE3C835B85}" srcOrd="1" destOrd="0" presId="urn:microsoft.com/office/officeart/2018/2/layout/IconVerticalSolidList"/>
    <dgm:cxn modelId="{F173691A-8EB0-4CE5-98F3-33F8BF834EEC}" type="presParOf" srcId="{D03C1CA1-4B28-415C-9256-17FBC9745D7F}" destId="{53DC1639-5688-41AE-AB6A-B57134783640}" srcOrd="2" destOrd="0" presId="urn:microsoft.com/office/officeart/2018/2/layout/IconVerticalSolidList"/>
    <dgm:cxn modelId="{6AB1F3DA-01BE-4831-801D-CE63CCDCC28E}" type="presParOf" srcId="{D03C1CA1-4B28-415C-9256-17FBC9745D7F}" destId="{9BA44DE2-8105-46F9-9185-43371961DFB8}" srcOrd="3" destOrd="0" presId="urn:microsoft.com/office/officeart/2018/2/layout/IconVerticalSolidList"/>
    <dgm:cxn modelId="{78EE5A4F-E3C3-4499-BCD4-4766995E0A49}" type="presParOf" srcId="{4E44D74D-D072-4641-AA08-F3978533BF05}" destId="{B7634273-6B7B-415E-9220-1152DAF63E82}" srcOrd="5" destOrd="0" presId="urn:microsoft.com/office/officeart/2018/2/layout/IconVerticalSolidList"/>
    <dgm:cxn modelId="{838A7D8E-501F-4F75-969A-7C4543ACCA6B}" type="presParOf" srcId="{4E44D74D-D072-4641-AA08-F3978533BF05}" destId="{5538FDC9-DD64-4C2A-ADEF-0FD6D5E68E49}" srcOrd="6" destOrd="0" presId="urn:microsoft.com/office/officeart/2018/2/layout/IconVerticalSolidList"/>
    <dgm:cxn modelId="{BAC65F29-3B3F-484C-AC9E-15563F3B3C8B}" type="presParOf" srcId="{5538FDC9-DD64-4C2A-ADEF-0FD6D5E68E49}" destId="{2BBCE091-E865-4511-8A36-316B086F82FC}" srcOrd="0" destOrd="0" presId="urn:microsoft.com/office/officeart/2018/2/layout/IconVerticalSolidList"/>
    <dgm:cxn modelId="{EDE7C998-6E49-4F0B-B65E-5CA83176CE9B}" type="presParOf" srcId="{5538FDC9-DD64-4C2A-ADEF-0FD6D5E68E49}" destId="{F5B27F77-A132-484B-A82F-659A86FF552B}" srcOrd="1" destOrd="0" presId="urn:microsoft.com/office/officeart/2018/2/layout/IconVerticalSolidList"/>
    <dgm:cxn modelId="{D08C4956-A9CF-46CB-ADFB-67F8FB41B972}" type="presParOf" srcId="{5538FDC9-DD64-4C2A-ADEF-0FD6D5E68E49}" destId="{189A084E-06A0-47DC-BF8F-CFFF576A44E4}" srcOrd="2" destOrd="0" presId="urn:microsoft.com/office/officeart/2018/2/layout/IconVerticalSolidList"/>
    <dgm:cxn modelId="{FEBD5C7E-08CC-4829-9649-1A99F688F1AC}" type="presParOf" srcId="{5538FDC9-DD64-4C2A-ADEF-0FD6D5E68E49}" destId="{29D2772B-9F58-446C-93FB-DEC940C800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3F441-5998-4A69-8D2C-12081FFFB240}">
      <dsp:nvSpPr>
        <dsp:cNvPr id="0" name=""/>
        <dsp:cNvSpPr/>
      </dsp:nvSpPr>
      <dsp:spPr>
        <a:xfrm>
          <a:off x="311379" y="1142964"/>
          <a:ext cx="969328" cy="96932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30AA2-7775-487E-8106-B23338AC8FF1}">
      <dsp:nvSpPr>
        <dsp:cNvPr id="0" name=""/>
        <dsp:cNvSpPr/>
      </dsp:nvSpPr>
      <dsp:spPr>
        <a:xfrm>
          <a:off x="517957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B2DB8-549F-4696-B602-6C93980CE92E}">
      <dsp:nvSpPr>
        <dsp:cNvPr id="0" name=""/>
        <dsp:cNvSpPr/>
      </dsp:nvSpPr>
      <dsp:spPr>
        <a:xfrm>
          <a:off x="1512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b="1" i="0" kern="1200"/>
            <a:t>Raspberry Pi &amp; Sense HAT:</a:t>
          </a:r>
          <a:r>
            <a:rPr lang="de-AT" sz="1100" b="0" i="0" kern="1200"/>
            <a:t> Core hardware for data collection and processing.</a:t>
          </a:r>
          <a:endParaRPr lang="en-US" sz="1100" kern="1200"/>
        </a:p>
      </dsp:txBody>
      <dsp:txXfrm>
        <a:off x="1512" y="2414215"/>
        <a:ext cx="1589062" cy="635625"/>
      </dsp:txXfrm>
    </dsp:sp>
    <dsp:sp modelId="{7CE6AC73-8ED1-46A9-BDF4-10DFBE8A9F46}">
      <dsp:nvSpPr>
        <dsp:cNvPr id="0" name=""/>
        <dsp:cNvSpPr/>
      </dsp:nvSpPr>
      <dsp:spPr>
        <a:xfrm>
          <a:off x="2178527" y="1142964"/>
          <a:ext cx="969328" cy="96932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4AFB5-9008-46F3-A9DB-1C4BFC8A8099}">
      <dsp:nvSpPr>
        <dsp:cNvPr id="0" name=""/>
        <dsp:cNvSpPr/>
      </dsp:nvSpPr>
      <dsp:spPr>
        <a:xfrm>
          <a:off x="2385105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CB5AE-A4F4-42BE-9AE2-9A1C5A69A2DE}">
      <dsp:nvSpPr>
        <dsp:cNvPr id="0" name=""/>
        <dsp:cNvSpPr/>
      </dsp:nvSpPr>
      <dsp:spPr>
        <a:xfrm>
          <a:off x="1868660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b="1" i="0" kern="1200"/>
            <a:t>Camera:</a:t>
          </a:r>
          <a:r>
            <a:rPr lang="de-AT" sz="1100" b="0" i="0" kern="1200"/>
            <a:t> For motion detection and security surveillance.</a:t>
          </a:r>
          <a:endParaRPr lang="en-US" sz="1100" kern="1200"/>
        </a:p>
      </dsp:txBody>
      <dsp:txXfrm>
        <a:off x="1868660" y="2414215"/>
        <a:ext cx="1589062" cy="635625"/>
      </dsp:txXfrm>
    </dsp:sp>
    <dsp:sp modelId="{41C1CDA4-3ECE-447C-8BBB-0C275D8F437E}">
      <dsp:nvSpPr>
        <dsp:cNvPr id="0" name=""/>
        <dsp:cNvSpPr/>
      </dsp:nvSpPr>
      <dsp:spPr>
        <a:xfrm>
          <a:off x="4045676" y="1142964"/>
          <a:ext cx="969328" cy="96932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723EA-7A2A-4092-A2C9-19ED86C24892}">
      <dsp:nvSpPr>
        <dsp:cNvPr id="0" name=""/>
        <dsp:cNvSpPr/>
      </dsp:nvSpPr>
      <dsp:spPr>
        <a:xfrm>
          <a:off x="4252254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00651-3961-413C-BA23-77BA93640EC4}">
      <dsp:nvSpPr>
        <dsp:cNvPr id="0" name=""/>
        <dsp:cNvSpPr/>
      </dsp:nvSpPr>
      <dsp:spPr>
        <a:xfrm>
          <a:off x="3735809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b="1" i="0" kern="1200"/>
            <a:t>MQTT:</a:t>
          </a:r>
          <a:r>
            <a:rPr lang="de-AT" sz="1100" b="0" i="0" kern="1200"/>
            <a:t> Message protocol for efficient real-time communication.</a:t>
          </a:r>
          <a:endParaRPr lang="en-US" sz="1100" kern="1200"/>
        </a:p>
      </dsp:txBody>
      <dsp:txXfrm>
        <a:off x="3735809" y="2414215"/>
        <a:ext cx="1589062" cy="635625"/>
      </dsp:txXfrm>
    </dsp:sp>
    <dsp:sp modelId="{A9D66393-DA5F-4393-AB18-2C43E8011C59}">
      <dsp:nvSpPr>
        <dsp:cNvPr id="0" name=""/>
        <dsp:cNvSpPr/>
      </dsp:nvSpPr>
      <dsp:spPr>
        <a:xfrm>
          <a:off x="5912824" y="1142964"/>
          <a:ext cx="969328" cy="96932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1D5E7F-D148-4D2D-990F-62EE4BF079B0}">
      <dsp:nvSpPr>
        <dsp:cNvPr id="0" name=""/>
        <dsp:cNvSpPr/>
      </dsp:nvSpPr>
      <dsp:spPr>
        <a:xfrm>
          <a:off x="6119402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98446-8545-4BB9-B864-506A545EFE53}">
      <dsp:nvSpPr>
        <dsp:cNvPr id="0" name=""/>
        <dsp:cNvSpPr/>
      </dsp:nvSpPr>
      <dsp:spPr>
        <a:xfrm>
          <a:off x="5602957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b="1" i="0" kern="1200"/>
            <a:t>Firebase:</a:t>
          </a:r>
          <a:r>
            <a:rPr lang="de-AT" sz="1100" b="0" i="0" kern="1200"/>
            <a:t> Cloud storage for image archiving and retrieval.</a:t>
          </a:r>
          <a:endParaRPr lang="en-US" sz="1100" kern="1200"/>
        </a:p>
      </dsp:txBody>
      <dsp:txXfrm>
        <a:off x="5602957" y="2414215"/>
        <a:ext cx="1589062" cy="635625"/>
      </dsp:txXfrm>
    </dsp:sp>
    <dsp:sp modelId="{FEE814A1-9527-4C51-AD78-BBAB8D7B42BA}">
      <dsp:nvSpPr>
        <dsp:cNvPr id="0" name=""/>
        <dsp:cNvSpPr/>
      </dsp:nvSpPr>
      <dsp:spPr>
        <a:xfrm>
          <a:off x="7779973" y="1142964"/>
          <a:ext cx="969328" cy="96932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3776E8-C116-42C1-9FEE-1D99F7BA2D1C}">
      <dsp:nvSpPr>
        <dsp:cNvPr id="0" name=""/>
        <dsp:cNvSpPr/>
      </dsp:nvSpPr>
      <dsp:spPr>
        <a:xfrm>
          <a:off x="7986551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D4FA2-4E2D-4411-9A42-36880920BBD7}">
      <dsp:nvSpPr>
        <dsp:cNvPr id="0" name=""/>
        <dsp:cNvSpPr/>
      </dsp:nvSpPr>
      <dsp:spPr>
        <a:xfrm>
          <a:off x="7470105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b="1" i="0" kern="1200"/>
            <a:t>Blynk:</a:t>
          </a:r>
          <a:r>
            <a:rPr lang="de-AT" sz="1100" b="0" i="0" kern="1200"/>
            <a:t> Interface for real-time interaction and monitoring.</a:t>
          </a:r>
          <a:endParaRPr lang="en-US" sz="1100" kern="1200"/>
        </a:p>
      </dsp:txBody>
      <dsp:txXfrm>
        <a:off x="7470105" y="2414215"/>
        <a:ext cx="1589062" cy="635625"/>
      </dsp:txXfrm>
    </dsp:sp>
    <dsp:sp modelId="{979F6DFB-B327-42FD-B290-17887B2C5BDA}">
      <dsp:nvSpPr>
        <dsp:cNvPr id="0" name=""/>
        <dsp:cNvSpPr/>
      </dsp:nvSpPr>
      <dsp:spPr>
        <a:xfrm>
          <a:off x="9647121" y="1142964"/>
          <a:ext cx="969328" cy="96932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87BC4C-851E-41F3-AFF9-5ABF1AC4A541}">
      <dsp:nvSpPr>
        <dsp:cNvPr id="0" name=""/>
        <dsp:cNvSpPr/>
      </dsp:nvSpPr>
      <dsp:spPr>
        <a:xfrm>
          <a:off x="9853699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D3888-242F-441E-B565-B6B4D5B792AE}">
      <dsp:nvSpPr>
        <dsp:cNvPr id="0" name=""/>
        <dsp:cNvSpPr/>
      </dsp:nvSpPr>
      <dsp:spPr>
        <a:xfrm>
          <a:off x="9337254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b="1" i="0" kern="1200"/>
            <a:t>Python:</a:t>
          </a:r>
          <a:r>
            <a:rPr lang="de-AT" sz="1100" b="0" i="0" kern="1200"/>
            <a:t> Primary programming language.</a:t>
          </a:r>
          <a:endParaRPr lang="en-US" sz="1100" kern="1200"/>
        </a:p>
      </dsp:txBody>
      <dsp:txXfrm>
        <a:off x="9337254" y="2414215"/>
        <a:ext cx="1589062" cy="6356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5FD02-F8BA-4D05-AB07-677E785D097A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725BD3-886E-419E-92FD-511014D1F531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C367E-5330-48D6-B649-B0E0997CB839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Problem 1:</a:t>
          </a:r>
          <a:r>
            <a:rPr lang="en-US" sz="2100" b="0" i="0" kern="1200" dirty="0"/>
            <a:t> Issues with MQTT, Blynk connectivity under variable network conditions.</a:t>
          </a:r>
          <a:endParaRPr lang="en-US" sz="2100" kern="1200" dirty="0"/>
        </a:p>
      </dsp:txBody>
      <dsp:txXfrm>
        <a:off x="1435590" y="531"/>
        <a:ext cx="4732020" cy="1242935"/>
      </dsp:txXfrm>
    </dsp:sp>
    <dsp:sp modelId="{3A21CDAC-A11C-4ECC-9847-E1D53F6F564E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Solution:</a:t>
          </a:r>
          <a:r>
            <a:rPr lang="en-US" sz="1600" b="0" i="0" kern="1200" dirty="0"/>
            <a:t> Implemented a more robust connection handling and reconnection strategy.</a:t>
          </a:r>
          <a:endParaRPr lang="en-US" sz="1600" kern="1200" dirty="0"/>
        </a:p>
      </dsp:txBody>
      <dsp:txXfrm>
        <a:off x="6167610" y="531"/>
        <a:ext cx="4347989" cy="1242935"/>
      </dsp:txXfrm>
    </dsp:sp>
    <dsp:sp modelId="{F21E85A2-4CB4-4C1C-BD25-4DA763B3C0A9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1240E1-EA6D-44B7-8D1F-F6E3D6E99E43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64B85F-88B8-4FEA-99F3-93CD83391C8A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Problem 2:</a:t>
          </a:r>
          <a:r>
            <a:rPr lang="en-US" sz="2100" b="0" i="0" kern="1200" dirty="0"/>
            <a:t> incorrect Threshold number </a:t>
          </a:r>
          <a:endParaRPr lang="en-US" sz="2100" kern="1200" dirty="0"/>
        </a:p>
      </dsp:txBody>
      <dsp:txXfrm>
        <a:off x="1435590" y="1554201"/>
        <a:ext cx="4732020" cy="1242935"/>
      </dsp:txXfrm>
    </dsp:sp>
    <dsp:sp modelId="{93F96D35-B532-4CD6-9FEE-F2B7AF15F76B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Solution:</a:t>
          </a:r>
          <a:r>
            <a:rPr lang="en-US" sz="1600" b="0" i="0" kern="1200" dirty="0"/>
            <a:t> Testing under ideal Circumstances which value would fit better</a:t>
          </a:r>
          <a:endParaRPr lang="en-US" sz="1600" kern="1200" dirty="0"/>
        </a:p>
      </dsp:txBody>
      <dsp:txXfrm>
        <a:off x="6167610" y="1554201"/>
        <a:ext cx="4347989" cy="1242935"/>
      </dsp:txXfrm>
    </dsp:sp>
    <dsp:sp modelId="{7D2BDD55-BAB8-41EB-A653-DB33AEE0F3E1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9A14B7-7884-4325-B827-DE56CD44E104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C301E-7AB8-43C3-A38F-E601058659F8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Problem 3:</a:t>
          </a:r>
          <a:r>
            <a:rPr lang="en-US" sz="2100" b="0" i="0" kern="1200" dirty="0"/>
            <a:t> Managing concurrent data streams efficiently.</a:t>
          </a:r>
          <a:endParaRPr lang="en-US" sz="2100" kern="1200" dirty="0"/>
        </a:p>
      </dsp:txBody>
      <dsp:txXfrm>
        <a:off x="1435590" y="3107870"/>
        <a:ext cx="4732020" cy="1242935"/>
      </dsp:txXfrm>
    </dsp:sp>
    <dsp:sp modelId="{46FD9E57-B0EB-422C-92B4-A926E4313F96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Solution:</a:t>
          </a:r>
          <a:r>
            <a:rPr lang="en-US" sz="1600" b="0" i="0" kern="1200" dirty="0"/>
            <a:t> Instead of Threads multiple window Usage may be better</a:t>
          </a:r>
          <a:endParaRPr lang="en-US" sz="1600" kern="1200" dirty="0"/>
        </a:p>
      </dsp:txBody>
      <dsp:txXfrm>
        <a:off x="6167610" y="3107870"/>
        <a:ext cx="434798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38AB6-3E5A-4E2B-B6A1-53B5A962B15C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B14539-B6CB-4F70-AB36-99407505BB0D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A5A61-CE7B-466F-AF6D-EC63D7E4CFA9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Integration of Additional Sensors:</a:t>
          </a:r>
          <a:r>
            <a:rPr lang="en-US" sz="2200" b="0" i="0" kern="1200"/>
            <a:t> Plans to include air quality and noise level sensors for more comprehensive monitoring.</a:t>
          </a:r>
          <a:endParaRPr lang="en-US" sz="2200" kern="1200"/>
        </a:p>
      </dsp:txBody>
      <dsp:txXfrm>
        <a:off x="1057183" y="1805"/>
        <a:ext cx="9458416" cy="915310"/>
      </dsp:txXfrm>
    </dsp:sp>
    <dsp:sp modelId="{69B6EC7C-EB93-4CF6-ADD7-4E6A59AA0FB2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5E8F2-E8E4-40CF-A513-B005642E7E6B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404F1-E76C-4A3A-A1FF-3AE414BEE60E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Advanced Data Analysis Features:</a:t>
          </a:r>
          <a:r>
            <a:rPr lang="en-US" sz="2200" b="0" i="0" kern="1200"/>
            <a:t> Implement machine learning algorithms to predict potential security threats or hazardous environmental conditions.</a:t>
          </a:r>
          <a:endParaRPr lang="en-US" sz="2200" kern="1200"/>
        </a:p>
      </dsp:txBody>
      <dsp:txXfrm>
        <a:off x="1057183" y="1145944"/>
        <a:ext cx="9458416" cy="915310"/>
      </dsp:txXfrm>
    </dsp:sp>
    <dsp:sp modelId="{A8CD4355-0AAC-47B3-BA88-6F85342883A6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83A50-B86D-42FA-9A49-59FE3C835B85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44DE2-8105-46F9-9185-43371961DFB8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Enhanced User Interface:</a:t>
          </a:r>
          <a:r>
            <a:rPr lang="en-US" sz="2200" b="0" i="0" kern="1200"/>
            <a:t> Develop a more sophisticated web dashboard that offers greater functionality and customization.</a:t>
          </a:r>
          <a:endParaRPr lang="en-US" sz="2200" kern="1200"/>
        </a:p>
      </dsp:txBody>
      <dsp:txXfrm>
        <a:off x="1057183" y="2290082"/>
        <a:ext cx="9458416" cy="915310"/>
      </dsp:txXfrm>
    </dsp:sp>
    <dsp:sp modelId="{2BBCE091-E865-4511-8A36-316B086F82FC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B27F77-A132-484B-A82F-659A86FF552B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D2772B-9F58-446C-93FB-DEC940C8009F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Video Features: </a:t>
          </a:r>
          <a:r>
            <a:rPr lang="en-US" sz="2200" kern="1200"/>
            <a:t>Enhancing the system by incorporating features such as live streaming.</a:t>
          </a:r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93582-1D1A-C04E-7F8A-997F85977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B7FA7B-7C97-0323-6C5B-614489EE4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C77F14-6E1A-F99E-BEB6-902C6B59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38ED-D947-4A0D-9FD8-DFDB84B9D8FC}" type="datetimeFigureOut">
              <a:rPr lang="de-AT" smtClean="0"/>
              <a:t>02.05.2024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373FA2-C0BB-979B-D15D-EE53C5EAB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1F9DA5-FA4B-794C-5043-6C26D865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6F18-2604-43D1-9730-590841C1C4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232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7DD3A-8FD7-BE68-E9AF-F9579C02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610501-A309-4E70-5250-35F384B6C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CA5903-E8BF-03C0-F5F9-84A591C2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38ED-D947-4A0D-9FD8-DFDB84B9D8FC}" type="datetimeFigureOut">
              <a:rPr lang="de-AT" smtClean="0"/>
              <a:t>02.05.2024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0F91C1-9084-89E9-5EA3-8166CEA2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BD4C71-01F1-D083-A9AE-FA1134D5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6F18-2604-43D1-9730-590841C1C4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980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7C0AD8B-CB57-CB33-1155-29A5000C8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D87683-A5DD-B065-2A2F-BC015C8F3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D18FA3-B203-0ABD-86DD-367F083C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38ED-D947-4A0D-9FD8-DFDB84B9D8FC}" type="datetimeFigureOut">
              <a:rPr lang="de-AT" smtClean="0"/>
              <a:t>02.05.2024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0B8AD3-27C8-B985-FD37-70C5CD4F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87D541-9A80-5D75-E9E9-65E9F513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6F18-2604-43D1-9730-590841C1C4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42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8F200C-2FE5-1721-1CBD-4EFEE702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C0C7B3-53BC-95A0-05D6-479B0EB48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748512-ECB6-70E3-3EA4-3714BAE5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38ED-D947-4A0D-9FD8-DFDB84B9D8FC}" type="datetimeFigureOut">
              <a:rPr lang="de-AT" smtClean="0"/>
              <a:t>02.05.2024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DC067F-0D17-31B7-0797-6B870E13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CCAADC-1EBB-5BDD-E4B1-05CF1F28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6F18-2604-43D1-9730-590841C1C4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367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2B0947-A319-9780-92F3-93BD1E471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CD1030-476A-689E-25D2-EFD9899EB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17F12D-A564-4C45-FB8A-237EB770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38ED-D947-4A0D-9FD8-DFDB84B9D8FC}" type="datetimeFigureOut">
              <a:rPr lang="de-AT" smtClean="0"/>
              <a:t>02.05.2024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3088F7-0F99-1F71-ACC0-6C6AB8FF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FEF66A-DCC0-293C-7408-68DF2701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6F18-2604-43D1-9730-590841C1C4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642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B8E35-91CD-063D-BD37-7B9B7F91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9D5A3B-2FC0-7444-9170-EC5CF65C5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4EB319-523C-3931-CF24-049F671EA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0C1FA2-7DF5-78CA-9207-D2C6A20F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38ED-D947-4A0D-9FD8-DFDB84B9D8FC}" type="datetimeFigureOut">
              <a:rPr lang="de-AT" smtClean="0"/>
              <a:t>02.05.2024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B1A215-76EF-04C2-1361-1EACFB48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42B96A-76EA-4A05-F355-B599BC9ED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6F18-2604-43D1-9730-590841C1C4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221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628FB-FFC8-A096-11CB-B0028A02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9D58A9-9FA6-C4ED-8A95-D2C60C38E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BDCCAA-1FA0-64DB-BC2D-79B82DD88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615335-BED3-0151-DB06-BD271AD82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688D21-EFFC-3154-DEE5-8AA1DFC47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44C438-B086-3F69-98A2-16194C09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38ED-D947-4A0D-9FD8-DFDB84B9D8FC}" type="datetimeFigureOut">
              <a:rPr lang="de-AT" smtClean="0"/>
              <a:t>02.05.2024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CC1428-179F-19BC-0469-43A375D9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868C0D-C996-96C4-F4F6-598A0E9F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6F18-2604-43D1-9730-590841C1C4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228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F0A75-67E3-613C-B75A-071C26BD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10E354A-94FA-B672-C543-0A3854AA0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38ED-D947-4A0D-9FD8-DFDB84B9D8FC}" type="datetimeFigureOut">
              <a:rPr lang="de-AT" smtClean="0"/>
              <a:t>02.05.2024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BF3541-EF5A-5A29-8C2D-6D7FF256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035A20-EF15-EA4F-CCA0-D76A51A2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6F18-2604-43D1-9730-590841C1C4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462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2C62468-D528-DA1D-2585-B39E5AD6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38ED-D947-4A0D-9FD8-DFDB84B9D8FC}" type="datetimeFigureOut">
              <a:rPr lang="de-AT" smtClean="0"/>
              <a:t>02.05.2024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10EC89-6B82-0F5A-5557-DCED505E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AD7B8C-25A6-9309-B540-01052EAD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6F18-2604-43D1-9730-590841C1C4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204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F295F-D0F0-1AEF-D0E2-7D4882001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05EBBF-3334-3833-FC29-9EA151C02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26A40E-4D4B-BB19-096A-D13E143AE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2A6DF3-B931-85F8-EDE9-FABB7B59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38ED-D947-4A0D-9FD8-DFDB84B9D8FC}" type="datetimeFigureOut">
              <a:rPr lang="de-AT" smtClean="0"/>
              <a:t>02.05.2024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B5D90D-7BCF-0FA6-9BA0-B94EF71B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0E9323-F50A-2C25-7F9B-B6F2CD51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6F18-2604-43D1-9730-590841C1C4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128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7B922-B250-2FF3-F6C9-0ED28D92A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638006A-B4B5-842C-850A-57F18B1F4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D4146C-E135-4C23-7BDA-C6F3E657D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5C3E08-1BA1-9952-F2B5-47D3976D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38ED-D947-4A0D-9FD8-DFDB84B9D8FC}" type="datetimeFigureOut">
              <a:rPr lang="de-AT" smtClean="0"/>
              <a:t>02.05.2024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BBCCBE-8655-7B96-8C51-36BD758B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5316C6-892C-94D9-199F-A211C727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6F18-2604-43D1-9730-590841C1C4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712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A536870-F651-E947-14EE-AA4B7FF17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D26F7C-CE2A-90E4-1274-78A0510CE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AF7589-9608-0AEB-B2D3-CBC4CCF04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CF38ED-D947-4A0D-9FD8-DFDB84B9D8FC}" type="datetimeFigureOut">
              <a:rPr lang="de-AT" smtClean="0"/>
              <a:t>02.05.2024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5E655A-1797-B8D5-B1A6-776DE5C45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229620-A761-25C7-87AF-8118EE177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0F6F18-2604-43D1-9730-590841C1C4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410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CFAA68-8385-3F5F-365B-529E6EAAE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de-AT" sz="4000" b="0" i="0" dirty="0">
                <a:effectLst/>
                <a:latin typeface="Söhne"/>
              </a:rPr>
              <a:t>Smart Home Monitoring System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ADA9E5-04CD-80C1-7F9C-4097B1B51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de-AT" sz="2000" dirty="0">
                <a:solidFill>
                  <a:schemeClr val="tx2"/>
                </a:solidFill>
              </a:rPr>
              <a:t>By Florian Poppinger</a:t>
            </a: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E23A6C5D-2B06-491E-7699-5C27A30C5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413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D48749-0609-8C6F-DF3D-CF5745C0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144" y="349112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AT" sz="4000" b="0" i="0" dirty="0">
                <a:solidFill>
                  <a:srgbClr val="FFFFFF"/>
                </a:solidFill>
                <a:effectLst/>
                <a:latin typeface="Söhne"/>
              </a:rPr>
              <a:t>Core Technologies and Tools</a:t>
            </a:r>
            <a:endParaRPr lang="de-AT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E0EEB87-0047-ACD0-A105-B8E094963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71798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594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F4D032-FE30-37F5-37D0-FE5A14984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System Demonstration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8A198123-072A-56A7-8797-4DE2D49FC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8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E0745B1-98B4-0C90-484A-4D780485F1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" t="4380" r="551"/>
          <a:stretch/>
        </p:blipFill>
        <p:spPr>
          <a:xfrm>
            <a:off x="0" y="-64009"/>
            <a:ext cx="12604018" cy="169068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6AC35DD-7996-79C4-DE91-57C2A9DE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554"/>
            <a:ext cx="10515600" cy="1325563"/>
          </a:xfrm>
        </p:spPr>
        <p:txBody>
          <a:bodyPr>
            <a:normAutofit/>
          </a:bodyPr>
          <a:lstStyle/>
          <a:p>
            <a:r>
              <a:rPr lang="de-AT" sz="4000" dirty="0" err="1">
                <a:solidFill>
                  <a:srgbClr val="FFFFFF"/>
                </a:solidFill>
                <a:latin typeface="Söhne"/>
              </a:rPr>
              <a:t>Reflection</a:t>
            </a:r>
            <a:r>
              <a:rPr lang="de-AT" sz="4000" dirty="0">
                <a:solidFill>
                  <a:srgbClr val="FFFFFF"/>
                </a:solidFill>
                <a:latin typeface="Söhne"/>
              </a:rPr>
              <a:t> </a:t>
            </a:r>
          </a:p>
        </p:txBody>
      </p:sp>
      <p:graphicFrame>
        <p:nvGraphicFramePr>
          <p:cNvPr id="21" name="Inhaltsplatzhalter 2">
            <a:extLst>
              <a:ext uri="{FF2B5EF4-FFF2-40B4-BE49-F238E27FC236}">
                <a16:creationId xmlns:a16="http://schemas.microsoft.com/office/drawing/2014/main" id="{A1057E1B-C8B5-3CB6-E6E2-63046DE7D1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1131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8125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FB606B7-DBD5-E6A4-CCA0-0CB029B71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" t="4380" r="551"/>
          <a:stretch/>
        </p:blipFill>
        <p:spPr>
          <a:xfrm>
            <a:off x="0" y="-64009"/>
            <a:ext cx="12192000" cy="169068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DF1792-8857-17B6-9540-A71A2329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553"/>
            <a:ext cx="10515600" cy="1325563"/>
          </a:xfrm>
        </p:spPr>
        <p:txBody>
          <a:bodyPr/>
          <a:lstStyle/>
          <a:p>
            <a:r>
              <a:rPr lang="de-AT" sz="4000" dirty="0">
                <a:solidFill>
                  <a:srgbClr val="FFFFFF"/>
                </a:solidFill>
                <a:latin typeface="Söhne"/>
              </a:rPr>
              <a:t>Future Work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408D261-3E3A-DD3B-1BDC-58EDD78637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1631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Breitbild</PresentationFormat>
  <Paragraphs>22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Söhne</vt:lpstr>
      <vt:lpstr>Office</vt:lpstr>
      <vt:lpstr>Smart Home Monitoring System</vt:lpstr>
      <vt:lpstr>Core Technologies and Tools</vt:lpstr>
      <vt:lpstr>System Demonstration</vt:lpstr>
      <vt:lpstr>Reflection 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Monitoring System</dc:title>
  <dc:creator>Florian Poppinger</dc:creator>
  <cp:lastModifiedBy>Florian Poppinger</cp:lastModifiedBy>
  <cp:revision>4</cp:revision>
  <dcterms:created xsi:type="dcterms:W3CDTF">2024-05-02T09:30:19Z</dcterms:created>
  <dcterms:modified xsi:type="dcterms:W3CDTF">2024-05-02T09:44:56Z</dcterms:modified>
</cp:coreProperties>
</file>