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39FF7-8EC2-4E6A-8857-A66EB2A2DB9A}" v="12" dt="2021-11-29T18:39:33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9DE7D-A5D8-414E-89D3-BAA7FEFD9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4D5153-3A16-4F28-8A67-6F250CD60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55F85-CCEB-4716-80C1-F1F08E68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9E6-F401-4326-89B2-FB27541EE4FB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DA38F-E0E7-4D22-84C7-EA08B031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F10097-7392-4F19-AC31-00D49FEE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482F-A902-45B6-87B1-23BD940FD4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02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87964-C89A-45DB-918B-69F291FE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AE0EC4-05FE-445C-A378-93DF68835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E0BB3-4327-4969-833F-6FE6576B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9E6-F401-4326-89B2-FB27541EE4FB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1EB78-EC9C-46C4-92C0-643C26A9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A860CC-8C92-4BBE-BFE9-EE3CB7AD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482F-A902-45B6-87B1-23BD940FD4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69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9BFF77-0E49-4561-8F53-87415AFFD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F1630D-7E72-4A98-BE39-19921C525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FAC5F-8BA8-4FE6-A3A2-725B68B8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9E6-F401-4326-89B2-FB27541EE4FB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E9FEB-28F8-4730-9174-F8D5EBD4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48EF0-0050-4BAE-98FF-D2263B36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482F-A902-45B6-87B1-23BD940FD4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10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D9D2E-E33D-4A68-A828-F98D79F3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5FF2CD-6ABC-4218-B5B3-A28F85AF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812EC-B2C3-4CE9-A99C-C70C8A92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9E6-F401-4326-89B2-FB27541EE4FB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B4A92-E2E2-49E3-AF40-8D3CB5DD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27793-DE09-48C1-9CB7-5B59C8EA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482F-A902-45B6-87B1-23BD940FD4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11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4AF0B-803B-4A84-BA60-AACDD442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3DCFF1-5E3C-4C6E-9729-30A018AD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3BF035-421E-4648-A1C6-3FE91450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9E6-F401-4326-89B2-FB27541EE4FB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D3CB1C-3A33-4206-9792-164E77DC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39F19-868E-43E5-8FDB-71E253CD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482F-A902-45B6-87B1-23BD940FD4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19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EC1A9-791D-4A3D-B6E7-885A6E9C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C2319-5B92-47A5-B026-985366697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EA85F5-D80A-4B6E-BA75-1D8E601B4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76A3FC-94FB-4333-8538-AD8A72DB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9E6-F401-4326-89B2-FB27541EE4FB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CEECBC-15E0-401F-BA4E-3C9EB034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F1E9EE-55C9-4FBF-96CD-32B382CA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482F-A902-45B6-87B1-23BD940FD4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31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DF3A4-FBEC-488B-A98E-772D9938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E8F264-5C71-49EB-A6FE-6EC97ACE1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9F944-83DE-4E23-9F39-4F97A7F73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116ECD-5858-4F34-B9C3-7E31AC310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410348-72D5-43C7-B754-ADD360E04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FDA0A6-EDE2-449E-9190-878B39E4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9E6-F401-4326-89B2-FB27541EE4FB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01EA8E-7CF0-436D-8ED5-182D2F9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482B7F-71D7-4407-9DA4-1191B33D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482F-A902-45B6-87B1-23BD940FD4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42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7F42C-2E9B-4DC0-8CD3-75714DDE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FE088C-AC3B-4562-B5B6-B532DA0B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9E6-F401-4326-89B2-FB27541EE4FB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C175CF-BAF6-4FEB-AF47-B6BC0610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A95C6-5654-4EB1-B528-5F8BF922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482F-A902-45B6-87B1-23BD940FD4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9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604AE3-B642-44D0-8448-69C89208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9E6-F401-4326-89B2-FB27541EE4FB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C60B1-6AFD-4695-B93B-4A876400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1B013-53C9-40F0-AA1E-DFE3985B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482F-A902-45B6-87B1-23BD940FD4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50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76675-9AE9-4C94-AB2B-7688D704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194F3-4AC7-4D35-8B13-10918A4D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AC8873-A337-4345-A4F3-209CA2AB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9C823D-6E3A-4B06-9434-496CE8B0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9E6-F401-4326-89B2-FB27541EE4FB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6D3A0D-A775-4BC3-B374-A865C2E3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0172A1-C8DA-4C8B-B37C-C5E7F866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482F-A902-45B6-87B1-23BD940FD4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6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3D268-14A3-41F2-9EF9-AA6731DD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770194-AA03-4D6D-9D97-16097340A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5D8ACD-01AE-404C-BA93-2BA9CD506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C700FA-8A9D-4B14-9497-E27EA90A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9E6-F401-4326-89B2-FB27541EE4FB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435FF-2469-44CB-920A-594F87CF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E16A5B-B81D-4E0C-B777-3F45CD17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482F-A902-45B6-87B1-23BD940FD4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54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60BAA8-3502-4444-8E77-BB6701AC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DABCA8-2B70-4624-AA86-D0658B41E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7384D8-69E2-4BAF-A65A-731542B91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F9E6-F401-4326-89B2-FB27541EE4FB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E6491-3CE8-404E-80E8-6125EF1DB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E6EFE-5856-4A43-AA3D-D20370896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482F-A902-45B6-87B1-23BD940FD4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31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C1B575A-4EC0-4801-B5E1-955B0A15B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1169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69ED6FE-3D93-4A52-8F17-CC6DA6FC89E6}"/>
              </a:ext>
            </a:extLst>
          </p:cNvPr>
          <p:cNvSpPr txBox="1"/>
          <p:nvPr/>
        </p:nvSpPr>
        <p:spPr>
          <a:xfrm>
            <a:off x="343667" y="1178917"/>
            <a:ext cx="894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Gill Sans Nova Ultra Bold" panose="020B0B02020104020203" pitchFamily="34" charset="0"/>
              </a:rPr>
              <a:t>Eine Neuinterpretation des Videospielklassikers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F3A63E-71F8-4338-B3D8-527FA2E9520D}"/>
              </a:ext>
            </a:extLst>
          </p:cNvPr>
          <p:cNvSpPr txBox="1"/>
          <p:nvPr/>
        </p:nvSpPr>
        <p:spPr>
          <a:xfrm>
            <a:off x="5048319" y="3676233"/>
            <a:ext cx="6325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Gill Sans Nova Ultra Bold" panose="020B0B02020104020203" pitchFamily="34" charset="0"/>
              </a:rPr>
              <a:t>Wähle bei dem Schläger aus </a:t>
            </a:r>
            <a:r>
              <a:rPr lang="de-DE" dirty="0">
                <a:solidFill>
                  <a:srgbClr val="FF0000"/>
                </a:solidFill>
                <a:latin typeface="Gill Sans Nova Ultra Bold" panose="020B0B02020104020203" pitchFamily="34" charset="0"/>
              </a:rPr>
              <a:t>einer</a:t>
            </a:r>
            <a:r>
              <a:rPr lang="de-DE" dirty="0">
                <a:latin typeface="Gill Sans Nova Ultra Bold" panose="020B0B02020104020203" pitchFamily="34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Gill Sans Nova Ultra Bold" panose="020B0B02020104020203" pitchFamily="34" charset="0"/>
              </a:rPr>
              <a:t>von</a:t>
            </a:r>
            <a:r>
              <a:rPr lang="de-DE" dirty="0">
                <a:latin typeface="Gill Sans Nova Ultra Bold" panose="020B0B02020104020203" pitchFamily="34" charset="0"/>
              </a:rPr>
              <a:t> </a:t>
            </a:r>
            <a:r>
              <a:rPr lang="de-DE" dirty="0">
                <a:solidFill>
                  <a:schemeClr val="accent4"/>
                </a:solidFill>
                <a:latin typeface="Gill Sans Nova Ultra Bold" panose="020B0B02020104020203" pitchFamily="34" charset="0"/>
              </a:rPr>
              <a:t>vier</a:t>
            </a:r>
            <a:r>
              <a:rPr lang="de-DE" dirty="0">
                <a:latin typeface="Gill Sans Nova Ultra Bold" panose="020B0B02020104020203" pitchFamily="34" charset="0"/>
              </a:rPr>
              <a:t>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Gill Sans Nova Ultra Bold" panose="020B0B02020104020203" pitchFamily="34" charset="0"/>
              </a:rPr>
              <a:t>Farben</a:t>
            </a:r>
            <a:r>
              <a:rPr lang="de-DE" dirty="0">
                <a:latin typeface="Gill Sans Nova Ultra Bold" panose="020B0B02020104020203" pitchFamily="34" charset="0"/>
              </a:rPr>
              <a:t>: Jede hat eine eigene Spezialfähigkeit!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EF756A-4029-44B0-9D15-39EC0F7A414E}"/>
              </a:ext>
            </a:extLst>
          </p:cNvPr>
          <p:cNvSpPr txBox="1"/>
          <p:nvPr/>
        </p:nvSpPr>
        <p:spPr>
          <a:xfrm>
            <a:off x="743853" y="5530857"/>
            <a:ext cx="767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Gill Sans Nova Ultra Bold" panose="020B0604020202020204" pitchFamily="34" charset="0"/>
              </a:rPr>
              <a:t>Die </a:t>
            </a:r>
            <a:r>
              <a:rPr lang="de-DE" dirty="0">
                <a:solidFill>
                  <a:srgbClr val="7030A0"/>
                </a:solidFill>
                <a:latin typeface="Gill Sans Nova Ultra Bold" panose="020B0604020202020204" pitchFamily="34" charset="0"/>
              </a:rPr>
              <a:t>Modifikatoren</a:t>
            </a:r>
            <a:r>
              <a:rPr lang="de-DE" dirty="0">
                <a:latin typeface="Gill Sans Nova Ultra Bold" panose="020B0604020202020204" pitchFamily="34" charset="0"/>
              </a:rPr>
              <a:t> ändern die </a:t>
            </a:r>
            <a:r>
              <a:rPr lang="de-DE" dirty="0">
                <a:solidFill>
                  <a:srgbClr val="7030A0"/>
                </a:solidFill>
                <a:latin typeface="Gill Sans Nova Ultra Bold" panose="020B0604020202020204" pitchFamily="34" charset="0"/>
              </a:rPr>
              <a:t>Physik</a:t>
            </a:r>
            <a:r>
              <a:rPr lang="de-DE" dirty="0">
                <a:latin typeface="Gill Sans Nova Ultra Bold" panose="020B0604020202020204" pitchFamily="34" charset="0"/>
              </a:rPr>
              <a:t> des Spiels!</a:t>
            </a:r>
          </a:p>
          <a:p>
            <a:r>
              <a:rPr lang="de-DE" dirty="0">
                <a:latin typeface="Gill Sans Nova Ultra Bold" panose="020B0604020202020204" pitchFamily="34" charset="0"/>
              </a:rPr>
              <a:t>Je </a:t>
            </a:r>
            <a:r>
              <a:rPr lang="de-DE" dirty="0">
                <a:solidFill>
                  <a:srgbClr val="7030A0"/>
                </a:solidFill>
                <a:latin typeface="Gill Sans Nova Ultra Bold" panose="020B0604020202020204" pitchFamily="34" charset="0"/>
              </a:rPr>
              <a:t>länger</a:t>
            </a:r>
            <a:r>
              <a:rPr lang="de-DE" dirty="0">
                <a:latin typeface="Gill Sans Nova Ultra Bold" panose="020B0604020202020204" pitchFamily="34" charset="0"/>
              </a:rPr>
              <a:t> das Spiel dauert, desto </a:t>
            </a:r>
            <a:r>
              <a:rPr lang="de-DE" dirty="0">
                <a:solidFill>
                  <a:srgbClr val="7030A0"/>
                </a:solidFill>
                <a:latin typeface="Gill Sans Nova Ultra Bold" panose="020B0604020202020204" pitchFamily="34" charset="0"/>
              </a:rPr>
              <a:t>häufiger</a:t>
            </a:r>
            <a:r>
              <a:rPr lang="de-DE" dirty="0">
                <a:latin typeface="Gill Sans Nova Ultra Bold" panose="020B0604020202020204" pitchFamily="34" charset="0"/>
              </a:rPr>
              <a:t> starten die Modifikatoren und sie halten </a:t>
            </a:r>
            <a:r>
              <a:rPr lang="de-DE" dirty="0">
                <a:solidFill>
                  <a:srgbClr val="7030A0"/>
                </a:solidFill>
                <a:latin typeface="Gill Sans Nova Ultra Bold" panose="020B0604020202020204" pitchFamily="34" charset="0"/>
              </a:rPr>
              <a:t>länger an</a:t>
            </a:r>
            <a:r>
              <a:rPr lang="de-DE" dirty="0">
                <a:latin typeface="Gill Sans Nova Ultra Bold" panose="020B0604020202020204" pitchFamily="34" charset="0"/>
              </a:rPr>
              <a:t>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350CEF-9914-4B50-B5D6-78F23B4AA87E}"/>
              </a:ext>
            </a:extLst>
          </p:cNvPr>
          <p:cNvSpPr txBox="1"/>
          <p:nvPr/>
        </p:nvSpPr>
        <p:spPr>
          <a:xfrm>
            <a:off x="343667" y="1796773"/>
            <a:ext cx="706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Gill Sans Nova Ultra Bold" panose="020B0B02020104020203" pitchFamily="34" charset="0"/>
              </a:rPr>
              <a:t>Spiele jetzt die </a:t>
            </a:r>
            <a:r>
              <a:rPr lang="de-DE" dirty="0">
                <a:solidFill>
                  <a:srgbClr val="C00000"/>
                </a:solidFill>
                <a:latin typeface="Gill Sans Nova Ultra Bold" panose="020B0B02020104020203" pitchFamily="34" charset="0"/>
              </a:rPr>
              <a:t>stressigste</a:t>
            </a:r>
            <a:r>
              <a:rPr lang="de-DE" dirty="0">
                <a:latin typeface="Gill Sans Nova Ultra Bold" panose="020B0B02020104020203" pitchFamily="34" charset="0"/>
              </a:rPr>
              <a:t> Version von Pong, die du je gespielt hast </a:t>
            </a:r>
            <a:r>
              <a:rPr lang="de-DE" dirty="0">
                <a:solidFill>
                  <a:srgbClr val="C00000"/>
                </a:solidFill>
                <a:latin typeface="Gill Sans Nova Ultra Bold" panose="020B0B02020104020203" pitchFamily="34" charset="0"/>
              </a:rPr>
              <a:t>gegen einen Freund </a:t>
            </a:r>
            <a:r>
              <a:rPr lang="de-DE" dirty="0">
                <a:latin typeface="Gill Sans Nova Ultra Bold" panose="020B0B02020104020203" pitchFamily="34" charset="0"/>
              </a:rPr>
              <a:t>oder dich selber!</a:t>
            </a:r>
          </a:p>
        </p:txBody>
      </p:sp>
      <p:pic>
        <p:nvPicPr>
          <p:cNvPr id="13" name="Grafik 12" descr="Ein Bild, das Text, Anzeigetafel enthält.&#10;&#10;Automatisch generierte Beschreibung">
            <a:extLst>
              <a:ext uri="{FF2B5EF4-FFF2-40B4-BE49-F238E27FC236}">
                <a16:creationId xmlns:a16="http://schemas.microsoft.com/office/drawing/2014/main" id="{768976D4-DE88-448C-986A-0DF4E772D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3" y="3197577"/>
            <a:ext cx="3511363" cy="2107376"/>
          </a:xfrm>
          <a:prstGeom prst="rect">
            <a:avLst/>
          </a:prstGeom>
        </p:spPr>
      </p:pic>
      <p:pic>
        <p:nvPicPr>
          <p:cNvPr id="15" name="Grafik 14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64FD6B24-1DD6-46A3-944E-A1766D5AF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14" y="1178917"/>
            <a:ext cx="3746448" cy="2107377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07C0CF9-25A4-4F89-9BC5-B34682718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432" y="4565402"/>
            <a:ext cx="3273715" cy="18414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7DACD03-D911-45D8-B16D-B1BB31BA68D8}"/>
              </a:ext>
            </a:extLst>
          </p:cNvPr>
          <p:cNvSpPr txBox="1"/>
          <p:nvPr/>
        </p:nvSpPr>
        <p:spPr>
          <a:xfrm>
            <a:off x="10990329" y="6417296"/>
            <a:ext cx="114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Florian Neuß, </a:t>
            </a:r>
          </a:p>
          <a:p>
            <a:r>
              <a:rPr lang="de-DE" sz="800" dirty="0"/>
              <a:t>Jan-Philipp Sautmann, </a:t>
            </a:r>
          </a:p>
          <a:p>
            <a:r>
              <a:rPr lang="de-DE" sz="800" dirty="0"/>
              <a:t>30.11.2021</a:t>
            </a:r>
          </a:p>
        </p:txBody>
      </p:sp>
    </p:spTree>
    <p:extLst>
      <p:ext uri="{BB962C8B-B14F-4D97-AF65-F5344CB8AC3E}">
        <p14:creationId xmlns:p14="http://schemas.microsoft.com/office/powerpoint/2010/main" val="295079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CD112F76CA1049B508B77E24CADA4A" ma:contentTypeVersion="7" ma:contentTypeDescription="Ein neues Dokument erstellen." ma:contentTypeScope="" ma:versionID="4f46d391ada9e7689d69e6bf667d97f1">
  <xsd:schema xmlns:xsd="http://www.w3.org/2001/XMLSchema" xmlns:xs="http://www.w3.org/2001/XMLSchema" xmlns:p="http://schemas.microsoft.com/office/2006/metadata/properties" xmlns:ns3="6b4efba1-c639-437f-a23d-50cc33d01d69" xmlns:ns4="39ac82ac-991e-435a-a71b-fff10b8a37fc" targetNamespace="http://schemas.microsoft.com/office/2006/metadata/properties" ma:root="true" ma:fieldsID="9148aca8fa3f21fad0fa908d672a9064" ns3:_="" ns4:_="">
    <xsd:import namespace="6b4efba1-c639-437f-a23d-50cc33d01d69"/>
    <xsd:import namespace="39ac82ac-991e-435a-a71b-fff10b8a37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efba1-c639-437f-a23d-50cc33d01d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ac82ac-991e-435a-a71b-fff10b8a37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4D65DE-6D62-49AF-BBF8-A93EF32DD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DC682D-79FB-4056-951E-E7D4937449C7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9ac82ac-991e-435a-a71b-fff10b8a37fc"/>
    <ds:schemaRef ds:uri="http://schemas.microsoft.com/office/2006/documentManagement/types"/>
    <ds:schemaRef ds:uri="6b4efba1-c639-437f-a23d-50cc33d01d6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347C6B-0AE4-43E0-B987-72AF99F976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4efba1-c639-437f-a23d-50cc33d01d69"/>
    <ds:schemaRef ds:uri="39ac82ac-991e-435a-a71b-fff10b8a37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 Ultra Bold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Jan-Philipp Sautmann / BFWS120A</dc:creator>
  <cp:lastModifiedBy>Jan-Philipp Sautmann / BFWS120A</cp:lastModifiedBy>
  <cp:revision>2</cp:revision>
  <dcterms:created xsi:type="dcterms:W3CDTF">2021-11-29T13:10:14Z</dcterms:created>
  <dcterms:modified xsi:type="dcterms:W3CDTF">2021-11-29T18:41:12Z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0x01010096CD112F76CA1049B508B77E24CADA4A</vt:lpwstr>
  </property>
</Properties>
</file>