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74" r:id="rId4"/>
    <p:sldId id="275" r:id="rId5"/>
    <p:sldId id="277" r:id="rId6"/>
    <p:sldId id="279" r:id="rId7"/>
    <p:sldId id="280" r:id="rId8"/>
    <p:sldId id="281" r:id="rId9"/>
    <p:sldId id="282" r:id="rId10"/>
    <p:sldId id="283" r:id="rId11"/>
    <p:sldId id="284" r:id="rId12"/>
    <p:sldId id="262" r:id="rId13"/>
    <p:sldId id="263" r:id="rId14"/>
    <p:sldId id="285" r:id="rId15"/>
    <p:sldId id="270" r:id="rId16"/>
  </p:sldIdLst>
  <p:sldSz cx="12188825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00" autoAdjust="0"/>
  </p:normalViewPr>
  <p:slideViewPr>
    <p:cSldViewPr>
      <p:cViewPr varScale="1">
        <p:scale>
          <a:sx n="66" d="100"/>
          <a:sy n="66" d="100"/>
        </p:scale>
        <p:origin x="48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291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CEC99-872E-4BE6-87CE-5462E299CF63}" type="datetime1">
              <a:rPr lang="fr-FR" smtClean="0"/>
              <a:t>20/08/2019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2837A6B-DAA4-4C2D-AEAB-4E9E70095794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15455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E8AAD21-5A52-4ED4-B699-8F94AA279DBC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3266150-FA26-45B5-BF0B-186B42A09DC9}" type="slidenum">
              <a:rPr lang="fr-FR" noProof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94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4599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494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2437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 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A2CC701-D80A-463B-8415-A8548531208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78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291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462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797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218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813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031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346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3266150-FA26-45B5-BF0B-186B42A09DC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70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 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13" name="Rectangle 12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Rectangle 14"/>
          <p:cNvSpPr/>
          <p:nvPr/>
        </p:nvSpPr>
        <p:spPr bwMode="hidden">
          <a:xfrm>
            <a:off x="0" y="4810562"/>
            <a:ext cx="12188825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522413" y="1905000"/>
            <a:ext cx="9144000" cy="2667000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 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600" cy="11430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F4F58A-EEE9-490A-A0D2-E6D20715821E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  <p:sp useBgFill="1">
        <p:nvSpPr>
          <p:cNvPr id="20" name="Forme libre 9"/>
          <p:cNvSpPr>
            <a:spLocks/>
          </p:cNvSpPr>
          <p:nvPr/>
        </p:nvSpPr>
        <p:spPr bwMode="white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ED1BF7-2879-4D42-A9D7-AA7DD9EFFB4D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 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0"/>
            <a:ext cx="9314539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1" y="1"/>
            <a:ext cx="9218611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9" name="Forme libre 9"/>
          <p:cNvSpPr>
            <a:spLocks/>
          </p:cNvSpPr>
          <p:nvPr/>
        </p:nvSpPr>
        <p:spPr bwMode="hidden">
          <a:xfrm rot="5400000">
            <a:off x="5885540" y="3333074"/>
            <a:ext cx="685800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9558667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2413" y="685800"/>
            <a:ext cx="7460842" cy="5486400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22674B-BE72-4FCB-BB26-86059B0ED55D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19CC9A-12B0-4652-A55A-01DC1615F66E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 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0"/>
            <a:ext cx="12188825" cy="4810561"/>
          </a:xfrm>
          <a:prstGeom prst="rect">
            <a:avLst/>
          </a:prstGeom>
        </p:spPr>
      </p:pic>
      <p:sp>
        <p:nvSpPr>
          <p:cNvPr id="18" name="Rectangle 17"/>
          <p:cNvSpPr/>
          <p:nvPr/>
        </p:nvSpPr>
        <p:spPr bwMode="hidden">
          <a:xfrm>
            <a:off x="0" y="1"/>
            <a:ext cx="12188825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 1"/>
          <p:cNvSpPr>
            <a:spLocks noGrp="1"/>
          </p:cNvSpPr>
          <p:nvPr>
            <p:ph type="title" hasCustomPrompt="1"/>
          </p:nvPr>
        </p:nvSpPr>
        <p:spPr>
          <a:xfrm>
            <a:off x="1522360" y="1905000"/>
            <a:ext cx="9142999" cy="2667000"/>
          </a:xfrm>
        </p:spPr>
        <p:txBody>
          <a:bodyPr rtlCol="0" anchor="b">
            <a:no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2" y="5029200"/>
            <a:ext cx="8229601" cy="1143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CFEBE6-3E95-4078-BB09-947CEA3E590B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  <p:sp>
        <p:nvSpPr>
          <p:cNvPr id="16" name="Forme libre 9"/>
          <p:cNvSpPr>
            <a:spLocks/>
          </p:cNvSpPr>
          <p:nvPr/>
        </p:nvSpPr>
        <p:spPr bwMode="hidden">
          <a:xfrm>
            <a:off x="1057" y="4714632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6552" cy="4267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46812" y="1905000"/>
            <a:ext cx="4416552" cy="4267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B31F24-6332-48C4-AF3D-057A655FB010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416552" cy="3429001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246812" y="1905000"/>
            <a:ext cx="4416552" cy="762000"/>
          </a:xfrm>
        </p:spPr>
        <p:txBody>
          <a:bodyPr rtlCol="0" anchor="ctr">
            <a:normAutofit/>
          </a:bodyPr>
          <a:lstStyle>
            <a:lvl1pPr marL="0" indent="0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46812" y="2743200"/>
            <a:ext cx="4416552" cy="3429001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4D9DA5-8ED4-4B5C-9AA2-D42ADC686E92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9" name="Espace réservé du numéro de diapositive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F8B58A-C8FE-443B-9417-1EB3638CD01B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 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5" name="Rectangle 4"/>
          <p:cNvSpPr/>
          <p:nvPr/>
        </p:nvSpPr>
        <p:spPr bwMode="hidden">
          <a:xfrm>
            <a:off x="0" y="1"/>
            <a:ext cx="12188825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953EED-4C2C-415C-9626-9239AC934FE9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4" name="Espace réservé du numéro de diapositive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15"/>
          <p:cNvSpPr>
            <a:spLocks/>
          </p:cNvSpPr>
          <p:nvPr/>
        </p:nvSpPr>
        <p:spPr bwMode="auto">
          <a:xfrm>
            <a:off x="4494212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4675568" y="2087880"/>
            <a:ext cx="5791200" cy="3886200"/>
          </a:xfrm>
        </p:spPr>
        <p:txBody>
          <a:bodyPr rtlCol="0">
            <a:normAutofit/>
          </a:bodyPr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fr-FR"/>
              <a:t>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51460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21360-DC68-4E86-AA90-3ADADC77DD1C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e libre 15"/>
          <p:cNvSpPr>
            <a:spLocks/>
          </p:cNvSpPr>
          <p:nvPr/>
        </p:nvSpPr>
        <p:spPr bwMode="auto">
          <a:xfrm>
            <a:off x="1522413" y="1905000"/>
            <a:ext cx="6153912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 2" descr="Espace réservé vide pour ajouter une image. Cliquez sur l’espace réservé et sélectionnez l’image à ajouter"/>
          <p:cNvSpPr>
            <a:spLocks noGrp="1"/>
          </p:cNvSpPr>
          <p:nvPr>
            <p:ph type="pic" idx="1" hasCustomPrompt="1"/>
          </p:nvPr>
        </p:nvSpPr>
        <p:spPr>
          <a:xfrm>
            <a:off x="1706880" y="2087880"/>
            <a:ext cx="5784978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23211" y="3429000"/>
            <a:ext cx="2743200" cy="251460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47DA5-846A-415F-946E-CF4DCD5A02CB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3B167E-EA96-4147-81DE-549160052C22}" type="slidenum">
              <a:rPr lang="fr-FR" noProof="0"/>
              <a:t>‹N°›</a:t>
            </a:fld>
            <a:endParaRPr lang="fr-FR" noProof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2413" y="189723"/>
            <a:ext cx="9144000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3" name="Image 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0" y="1628776"/>
            <a:ext cx="12188825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 16"/>
          <p:cNvSpPr/>
          <p:nvPr/>
        </p:nvSpPr>
        <p:spPr bwMode="hidden">
          <a:xfrm>
            <a:off x="0" y="1535908"/>
            <a:ext cx="12188825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dirty="0"/>
              <a:t>Modifier les styles du texte du masque</a:t>
            </a:r>
            <a:endParaRPr lang="fr-FR" noProof="0" dirty="0"/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1522413" y="6420898"/>
            <a:ext cx="701039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808721" y="6420898"/>
            <a:ext cx="964036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CB2F408-2159-467B-8D02-187BA7FD5CF2}" type="datetime1">
              <a:rPr lang="fr-FR" noProof="0" smtClean="0"/>
              <a:t>20/08/2019</a:t>
            </a:fld>
            <a:endParaRPr lang="fr-FR" noProof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10027920" y="6420898"/>
            <a:ext cx="638493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693B167E-EA96-4147-81DE-549160052C2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38" name="Forme libre 9"/>
          <p:cNvSpPr>
            <a:spLocks/>
          </p:cNvSpPr>
          <p:nvPr/>
        </p:nvSpPr>
        <p:spPr bwMode="white">
          <a:xfrm>
            <a:off x="1057" y="1470256"/>
            <a:ext cx="12186710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3" r:id="rId10"/>
    <p:sldLayoutId id="2147483674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5213" y="476672"/>
            <a:ext cx="9144000" cy="1442864"/>
          </a:xfrm>
        </p:spPr>
        <p:txBody>
          <a:bodyPr rtlCol="0">
            <a:normAutofit/>
          </a:bodyPr>
          <a:lstStyle/>
          <a:p>
            <a:pPr rtl="0"/>
            <a:r>
              <a:rPr lang="fr-FR" sz="7200" b="1" dirty="0" err="1"/>
              <a:t>WebAgency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dirty="0"/>
              <a:t>Florian Fort</a:t>
            </a:r>
          </a:p>
          <a:p>
            <a:pPr rtl="0"/>
            <a:r>
              <a:rPr lang="fr-FR" dirty="0"/>
              <a:t>Le ../../..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17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Détails importants du code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30" y="1628800"/>
            <a:ext cx="11228565" cy="50405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532" y="4653136"/>
            <a:ext cx="2692538" cy="76203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7168134" y="4263623"/>
            <a:ext cx="26925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Code</a:t>
            </a:r>
            <a:r>
              <a:rPr lang="fr-FR" dirty="0"/>
              <a:t> </a:t>
            </a:r>
            <a:r>
              <a:rPr lang="fr-FR" dirty="0" err="1">
                <a:solidFill>
                  <a:srgbClr val="FFC000"/>
                </a:solidFill>
              </a:rPr>
              <a:t>css</a:t>
            </a:r>
            <a:r>
              <a:rPr lang="fr-FR" dirty="0">
                <a:solidFill>
                  <a:srgbClr val="FFC000"/>
                </a:solidFill>
              </a:rPr>
              <a:t>: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1989956" y="3861048"/>
            <a:ext cx="165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H="1">
            <a:off x="2854052" y="4045713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H="1">
            <a:off x="3358108" y="4263623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>
            <a:off x="3358108" y="4509120"/>
            <a:ext cx="8640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flipH="1">
            <a:off x="3502124" y="472514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125860" y="2060848"/>
            <a:ext cx="9001000" cy="158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/>
          <p:cNvSpPr txBox="1"/>
          <p:nvPr/>
        </p:nvSpPr>
        <p:spPr>
          <a:xfrm>
            <a:off x="3671366" y="3676381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Header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4499222" y="407895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Services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499222" y="4319345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Projets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4499222" y="454047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92D050"/>
                </a:solidFill>
              </a:rPr>
              <a:t>Formulaire</a:t>
            </a:r>
          </a:p>
        </p:txBody>
      </p:sp>
      <p:sp>
        <p:nvSpPr>
          <p:cNvPr id="26" name="ZoneTexte 25"/>
          <p:cNvSpPr txBox="1"/>
          <p:nvPr/>
        </p:nvSpPr>
        <p:spPr>
          <a:xfrm>
            <a:off x="4499222" y="3847409"/>
            <a:ext cx="104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92D050"/>
                </a:solidFill>
              </a:rPr>
              <a:t>Slider</a:t>
            </a:r>
            <a:endParaRPr lang="fr-FR" dirty="0">
              <a:solidFill>
                <a:srgbClr val="92D05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670476" y="3009438"/>
            <a:ext cx="3060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</a:rPr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5089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Référencement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669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 4"/>
          <p:cNvSpPr>
            <a:spLocks noGrp="1"/>
          </p:cNvSpPr>
          <p:nvPr>
            <p:ph type="title"/>
          </p:nvPr>
        </p:nvSpPr>
        <p:spPr>
          <a:xfrm>
            <a:off x="0" y="2924944"/>
            <a:ext cx="12188825" cy="1144556"/>
          </a:xfrm>
        </p:spPr>
        <p:txBody>
          <a:bodyPr rtlCol="0">
            <a:noAutofit/>
          </a:bodyPr>
          <a:lstStyle/>
          <a:p>
            <a:pPr algn="ctr" rtl="0"/>
            <a:r>
              <a:rPr lang="fr-FR" sz="5200" b="1" dirty="0"/>
              <a:t>Qu’elle est le rôle d’un développeur web ?</a:t>
            </a:r>
          </a:p>
        </p:txBody>
      </p:sp>
    </p:spTree>
    <p:extLst>
      <p:ext uri="{BB962C8B-B14F-4D97-AF65-F5344CB8AC3E}">
        <p14:creationId xmlns:p14="http://schemas.microsoft.com/office/powerpoint/2010/main" val="47816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 6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dirty="0"/>
              <a:t>Problèmes rencontrés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845940" y="1988840"/>
            <a:ext cx="9937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Icônes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Disposition des images du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 err="1"/>
              <a:t>Figcaption</a:t>
            </a: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Media </a:t>
            </a:r>
            <a:r>
              <a:rPr lang="fr-FR" sz="3200" dirty="0" err="1"/>
              <a:t>Querries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72831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5400" b="1" dirty="0"/>
              <a:t>Evolutions possible du projet</a:t>
            </a:r>
          </a:p>
        </p:txBody>
      </p:sp>
      <p:sp>
        <p:nvSpPr>
          <p:cNvPr id="4" name="Rectangle 3"/>
          <p:cNvSpPr/>
          <p:nvPr/>
        </p:nvSpPr>
        <p:spPr>
          <a:xfrm>
            <a:off x="909836" y="2092206"/>
            <a:ext cx="10875862" cy="4031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/>
              <a:t>Certaines parties du site peuvent êtres améliorer, pour répondre</a:t>
            </a:r>
          </a:p>
          <a:p>
            <a:r>
              <a:rPr lang="fr-FR" sz="3200" dirty="0"/>
              <a:t>au mieux à la demande du client :</a:t>
            </a:r>
          </a:p>
          <a:p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 err="1"/>
              <a:t>Gsrg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 err="1"/>
              <a:t>Egqs</a:t>
            </a:r>
            <a:endParaRPr lang="fr-F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fr-FR" sz="3200" dirty="0"/>
              <a:t>gesse</a:t>
            </a:r>
          </a:p>
        </p:txBody>
      </p:sp>
    </p:spTree>
    <p:extLst>
      <p:ext uri="{BB962C8B-B14F-4D97-AF65-F5344CB8AC3E}">
        <p14:creationId xmlns:p14="http://schemas.microsoft.com/office/powerpoint/2010/main" val="3009128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" y="2996952"/>
            <a:ext cx="12188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71145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>
          <a:xfrm>
            <a:off x="1485900" y="2852936"/>
            <a:ext cx="9144000" cy="118990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6000" b="1" dirty="0"/>
              <a:t>Présentation du livrable</a:t>
            </a:r>
          </a:p>
        </p:txBody>
      </p:sp>
    </p:spTree>
    <p:extLst>
      <p:ext uri="{BB962C8B-B14F-4D97-AF65-F5344CB8AC3E}">
        <p14:creationId xmlns:p14="http://schemas.microsoft.com/office/powerpoint/2010/main" val="321187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Appareils compatibles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088" y="1916832"/>
            <a:ext cx="5962650" cy="4467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061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dirty="0"/>
              <a:t>Navigateurs fonctionnels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4400" dirty="0"/>
              <a:t>Chrome</a:t>
            </a:r>
          </a:p>
          <a:p>
            <a:pPr marL="0" indent="0">
              <a:buNone/>
            </a:pPr>
            <a:endParaRPr lang="fr-FR" sz="4400" dirty="0"/>
          </a:p>
          <a:p>
            <a:r>
              <a:rPr lang="fr-FR" sz="4400" dirty="0"/>
              <a:t>Internet explorer</a:t>
            </a:r>
          </a:p>
          <a:p>
            <a:pPr marL="0" indent="0">
              <a:buNone/>
            </a:pPr>
            <a:endParaRPr lang="fr-FR" sz="4400" dirty="0"/>
          </a:p>
          <a:p>
            <a:r>
              <a:rPr lang="fr-FR" sz="4400" dirty="0"/>
              <a:t>Firefox</a:t>
            </a:r>
          </a:p>
          <a:p>
            <a:pPr marL="0" indent="0">
              <a:buNone/>
            </a:pPr>
            <a:endParaRPr lang="fr-FR" sz="4400" dirty="0"/>
          </a:p>
          <a:p>
            <a:r>
              <a:rPr lang="fr-FR" sz="4400" dirty="0"/>
              <a:t>Safari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66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dirty="0"/>
              <a:t>Validation HTTML/CSS</a:t>
            </a:r>
          </a:p>
        </p:txBody>
      </p:sp>
    </p:spTree>
    <p:extLst>
      <p:ext uri="{BB962C8B-B14F-4D97-AF65-F5344CB8AC3E}">
        <p14:creationId xmlns:p14="http://schemas.microsoft.com/office/powerpoint/2010/main" val="263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Accueil / </a:t>
            </a:r>
            <a:r>
              <a:rPr lang="fr-FR" sz="5400" b="1" spc="-100" dirty="0" err="1"/>
              <a:t>Slider</a:t>
            </a:r>
            <a:endParaRPr lang="fr-FR" sz="5400" b="1" spc="-1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93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Services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3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Projets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04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5400" b="1" spc="-100" dirty="0"/>
              <a:t>Contact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731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on terreux 16: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976184_TF02801065.potx" id="{DC0C3591-FA12-4024-99C9-01955CC255EF}" vid="{DF52EA0A-14F1-46E0-80E3-11E856DE3602}"/>
    </a:ext>
  </a:extLst>
</a:theme>
</file>

<file path=ppt/theme/theme2.xml><?xml version="1.0" encoding="utf-8"?>
<a:theme xmlns:a="http://schemas.openxmlformats.org/drawingml/2006/main" name="Thème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au ton terreux (grand écran)</Template>
  <TotalTime>1310</TotalTime>
  <Words>98</Words>
  <Application>Microsoft Office PowerPoint</Application>
  <PresentationFormat>Personnalisé</PresentationFormat>
  <Paragraphs>60</Paragraphs>
  <Slides>15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Corbel</vt:lpstr>
      <vt:lpstr>Wingdings</vt:lpstr>
      <vt:lpstr>Ton terreux 16:9</vt:lpstr>
      <vt:lpstr>WebAgency</vt:lpstr>
      <vt:lpstr>Présentation du livrable</vt:lpstr>
      <vt:lpstr>Appareils compatibles</vt:lpstr>
      <vt:lpstr>Navigateurs fonctionnels</vt:lpstr>
      <vt:lpstr>Validation HTTML/CSS</vt:lpstr>
      <vt:lpstr>Accueil / Slider</vt:lpstr>
      <vt:lpstr>Services</vt:lpstr>
      <vt:lpstr>Projets</vt:lpstr>
      <vt:lpstr>Contact</vt:lpstr>
      <vt:lpstr>Détails importants du code</vt:lpstr>
      <vt:lpstr>Référencement</vt:lpstr>
      <vt:lpstr>Qu’elle est le rôle d’un développeur web ?</vt:lpstr>
      <vt:lpstr>Problèmes rencontrés</vt:lpstr>
      <vt:lpstr>Evolutions possible du projet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WebAgency</dc:title>
  <dc:creator>Utilisateur</dc:creator>
  <cp:lastModifiedBy>Utilisateur</cp:lastModifiedBy>
  <cp:revision>16</cp:revision>
  <dcterms:created xsi:type="dcterms:W3CDTF">2019-08-14T16:54:14Z</dcterms:created>
  <dcterms:modified xsi:type="dcterms:W3CDTF">2019-08-21T09:50:08Z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