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3.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4.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5.xml" ContentType="application/vnd.openxmlformats-officedocument.theme+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4"/>
    <p:sldMasterId id="2147483790" r:id="rId5"/>
    <p:sldMasterId id="2147483817" r:id="rId6"/>
    <p:sldMasterId id="2147483844" r:id="rId7"/>
    <p:sldMasterId id="2147483873" r:id="rId8"/>
    <p:sldMasterId id="2147483884" r:id="rId9"/>
  </p:sldMasterIdLst>
  <p:notesMasterIdLst>
    <p:notesMasterId r:id="rId38"/>
  </p:notesMasterIdLst>
  <p:sldIdLst>
    <p:sldId id="330" r:id="rId10"/>
    <p:sldId id="587" r:id="rId11"/>
    <p:sldId id="588" r:id="rId12"/>
    <p:sldId id="515" r:id="rId13"/>
    <p:sldId id="518" r:id="rId14"/>
    <p:sldId id="590" r:id="rId15"/>
    <p:sldId id="589" r:id="rId16"/>
    <p:sldId id="597" r:id="rId17"/>
    <p:sldId id="592" r:id="rId18"/>
    <p:sldId id="593" r:id="rId19"/>
    <p:sldId id="594" r:id="rId20"/>
    <p:sldId id="595" r:id="rId21"/>
    <p:sldId id="596" r:id="rId22"/>
    <p:sldId id="599" r:id="rId23"/>
    <p:sldId id="600" r:id="rId24"/>
    <p:sldId id="611" r:id="rId25"/>
    <p:sldId id="610" r:id="rId26"/>
    <p:sldId id="601" r:id="rId27"/>
    <p:sldId id="602" r:id="rId28"/>
    <p:sldId id="603" r:id="rId29"/>
    <p:sldId id="604" r:id="rId30"/>
    <p:sldId id="605" r:id="rId31"/>
    <p:sldId id="606" r:id="rId32"/>
    <p:sldId id="607" r:id="rId33"/>
    <p:sldId id="608" r:id="rId34"/>
    <p:sldId id="609" r:id="rId35"/>
    <p:sldId id="537" r:id="rId36"/>
    <p:sldId id="538" r:id="rId37"/>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BE31E22-0BFC-45E9-B4E0-AE982FC9BBFF}">
          <p14:sldIdLst>
            <p14:sldId id="330"/>
            <p14:sldId id="587"/>
            <p14:sldId id="588"/>
            <p14:sldId id="515"/>
            <p14:sldId id="518"/>
            <p14:sldId id="590"/>
            <p14:sldId id="589"/>
            <p14:sldId id="597"/>
            <p14:sldId id="592"/>
            <p14:sldId id="593"/>
            <p14:sldId id="594"/>
            <p14:sldId id="595"/>
            <p14:sldId id="596"/>
            <p14:sldId id="599"/>
            <p14:sldId id="600"/>
            <p14:sldId id="611"/>
            <p14:sldId id="610"/>
            <p14:sldId id="601"/>
            <p14:sldId id="602"/>
            <p14:sldId id="603"/>
            <p14:sldId id="604"/>
            <p14:sldId id="605"/>
            <p14:sldId id="606"/>
            <p14:sldId id="607"/>
            <p14:sldId id="608"/>
            <p14:sldId id="609"/>
            <p14:sldId id="537"/>
            <p14:sldId id="53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86562" autoAdjust="0"/>
  </p:normalViewPr>
  <p:slideViewPr>
    <p:cSldViewPr snapToGrid="0">
      <p:cViewPr varScale="1">
        <p:scale>
          <a:sx n="103" d="100"/>
          <a:sy n="103" d="100"/>
        </p:scale>
        <p:origin x="858" y="114"/>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56" d="100"/>
          <a:sy n="56" d="100"/>
        </p:scale>
        <p:origin x="-2838" y="-84"/>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presProps" Target="presProps.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B4FCCE-6B88-410E-B0A5-2B039C86383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nl-BE"/>
        </a:p>
      </dgm:t>
    </dgm:pt>
    <dgm:pt modelId="{6A36CD68-750E-45D0-A54F-9E93E67D89BB}">
      <dgm:prSet/>
      <dgm:spPr/>
      <dgm:t>
        <a:bodyPr/>
        <a:lstStyle/>
        <a:p>
          <a:pPr rtl="0"/>
          <a:r>
            <a:rPr lang="en-US" dirty="0"/>
            <a:t>Are you really secure?</a:t>
          </a:r>
          <a:endParaRPr lang="nl-BE" dirty="0"/>
        </a:p>
      </dgm:t>
    </dgm:pt>
    <dgm:pt modelId="{77FB5ADC-A06A-496B-AC0F-E0C31350133A}" type="parTrans" cxnId="{CDEA2D7F-5DF4-43C9-9CCE-4F08AC89D308}">
      <dgm:prSet/>
      <dgm:spPr/>
      <dgm:t>
        <a:bodyPr/>
        <a:lstStyle/>
        <a:p>
          <a:endParaRPr lang="nl-BE"/>
        </a:p>
      </dgm:t>
    </dgm:pt>
    <dgm:pt modelId="{C77D00B1-7F99-455D-99AF-B7FF1BFF4B3F}" type="sibTrans" cxnId="{CDEA2D7F-5DF4-43C9-9CCE-4F08AC89D308}">
      <dgm:prSet/>
      <dgm:spPr/>
      <dgm:t>
        <a:bodyPr/>
        <a:lstStyle/>
        <a:p>
          <a:endParaRPr lang="nl-BE"/>
        </a:p>
      </dgm:t>
    </dgm:pt>
    <dgm:pt modelId="{B3A7083D-5004-4280-8FD3-577CAC62C1A0}">
      <dgm:prSet/>
      <dgm:spPr/>
      <dgm:t>
        <a:bodyPr/>
        <a:lstStyle/>
        <a:p>
          <a:pPr rtl="0"/>
          <a:r>
            <a:rPr lang="en-US" dirty="0"/>
            <a:t>Engage the battle</a:t>
          </a:r>
          <a:endParaRPr lang="nl-BE" dirty="0"/>
        </a:p>
      </dgm:t>
    </dgm:pt>
    <dgm:pt modelId="{5724E2E5-BA9B-4287-8FCD-C73B782B6362}" type="parTrans" cxnId="{114D7DB8-608D-4CA0-A742-32D1CC602B6F}">
      <dgm:prSet/>
      <dgm:spPr/>
      <dgm:t>
        <a:bodyPr/>
        <a:lstStyle/>
        <a:p>
          <a:endParaRPr lang="nl-BE"/>
        </a:p>
      </dgm:t>
    </dgm:pt>
    <dgm:pt modelId="{2E12B8DC-5A37-411F-90AB-E6131C510D0C}" type="sibTrans" cxnId="{114D7DB8-608D-4CA0-A742-32D1CC602B6F}">
      <dgm:prSet/>
      <dgm:spPr/>
      <dgm:t>
        <a:bodyPr/>
        <a:lstStyle/>
        <a:p>
          <a:endParaRPr lang="nl-BE"/>
        </a:p>
      </dgm:t>
    </dgm:pt>
    <dgm:pt modelId="{037C19FA-E14A-4B6F-A3E8-378278AA9BBA}">
      <dgm:prSet/>
      <dgm:spPr/>
      <dgm:t>
        <a:bodyPr/>
        <a:lstStyle/>
        <a:p>
          <a:pPr rtl="0"/>
          <a:r>
            <a:rPr lang="en-US" dirty="0"/>
            <a:t>Feel safe again</a:t>
          </a:r>
          <a:endParaRPr lang="nl-BE" dirty="0"/>
        </a:p>
      </dgm:t>
    </dgm:pt>
    <dgm:pt modelId="{A4CE455F-F165-4AE4-9A66-D2DE4E9C8884}" type="parTrans" cxnId="{D34A889D-90E8-4D47-8E94-D117D570221B}">
      <dgm:prSet/>
      <dgm:spPr/>
      <dgm:t>
        <a:bodyPr/>
        <a:lstStyle/>
        <a:p>
          <a:endParaRPr lang="nl-BE"/>
        </a:p>
      </dgm:t>
    </dgm:pt>
    <dgm:pt modelId="{9DFFD855-0958-476A-9476-FF159E682923}" type="sibTrans" cxnId="{D34A889D-90E8-4D47-8E94-D117D570221B}">
      <dgm:prSet/>
      <dgm:spPr/>
      <dgm:t>
        <a:bodyPr/>
        <a:lstStyle/>
        <a:p>
          <a:endParaRPr lang="nl-BE"/>
        </a:p>
      </dgm:t>
    </dgm:pt>
    <dgm:pt modelId="{197195C6-E1F5-468F-B931-307DDD7AC6D7}">
      <dgm:prSet/>
      <dgm:spPr/>
      <dgm:t>
        <a:bodyPr/>
        <a:lstStyle/>
        <a:p>
          <a:pPr rtl="0"/>
          <a:r>
            <a:rPr lang="en-US" dirty="0"/>
            <a:t>Find the right super hero</a:t>
          </a:r>
          <a:endParaRPr lang="nl-BE" dirty="0"/>
        </a:p>
      </dgm:t>
    </dgm:pt>
    <dgm:pt modelId="{35C11A66-6517-4F62-8064-B417366A41F9}" type="parTrans" cxnId="{1FE736F6-B3AB-42C3-941C-FC90ACD4462D}">
      <dgm:prSet/>
      <dgm:spPr/>
    </dgm:pt>
    <dgm:pt modelId="{D04B77FE-F472-4A15-B8A1-88719282F309}" type="sibTrans" cxnId="{1FE736F6-B3AB-42C3-941C-FC90ACD4462D}">
      <dgm:prSet/>
      <dgm:spPr/>
    </dgm:pt>
    <dgm:pt modelId="{1300E62A-5D79-4086-9C25-D32E311B4911}" type="pres">
      <dgm:prSet presAssocID="{EBB4FCCE-6B88-410E-B0A5-2B039C86383B}" presName="linear" presStyleCnt="0">
        <dgm:presLayoutVars>
          <dgm:animLvl val="lvl"/>
          <dgm:resizeHandles val="exact"/>
        </dgm:presLayoutVars>
      </dgm:prSet>
      <dgm:spPr/>
    </dgm:pt>
    <dgm:pt modelId="{3C60C569-6828-42D9-BD7F-9068085244B0}" type="pres">
      <dgm:prSet presAssocID="{6A36CD68-750E-45D0-A54F-9E93E67D89BB}" presName="parentText" presStyleLbl="node1" presStyleIdx="0" presStyleCnt="4">
        <dgm:presLayoutVars>
          <dgm:chMax val="0"/>
          <dgm:bulletEnabled val="1"/>
        </dgm:presLayoutVars>
      </dgm:prSet>
      <dgm:spPr/>
    </dgm:pt>
    <dgm:pt modelId="{EC294342-1EA3-404E-BA31-B2A3BA934D5A}" type="pres">
      <dgm:prSet presAssocID="{C77D00B1-7F99-455D-99AF-B7FF1BFF4B3F}" presName="spacer" presStyleCnt="0"/>
      <dgm:spPr/>
    </dgm:pt>
    <dgm:pt modelId="{D4FCF460-ABFE-4A09-B978-BFD52EA2F4D2}" type="pres">
      <dgm:prSet presAssocID="{197195C6-E1F5-468F-B931-307DDD7AC6D7}" presName="parentText" presStyleLbl="node1" presStyleIdx="1" presStyleCnt="4">
        <dgm:presLayoutVars>
          <dgm:chMax val="0"/>
          <dgm:bulletEnabled val="1"/>
        </dgm:presLayoutVars>
      </dgm:prSet>
      <dgm:spPr/>
    </dgm:pt>
    <dgm:pt modelId="{28AC3EE3-44FD-4A48-8673-A1A8E8A81F44}" type="pres">
      <dgm:prSet presAssocID="{D04B77FE-F472-4A15-B8A1-88719282F309}" presName="spacer" presStyleCnt="0"/>
      <dgm:spPr/>
    </dgm:pt>
    <dgm:pt modelId="{730082A7-E73C-448A-8B4B-42BEA9827954}" type="pres">
      <dgm:prSet presAssocID="{B3A7083D-5004-4280-8FD3-577CAC62C1A0}" presName="parentText" presStyleLbl="node1" presStyleIdx="2" presStyleCnt="4">
        <dgm:presLayoutVars>
          <dgm:chMax val="0"/>
          <dgm:bulletEnabled val="1"/>
        </dgm:presLayoutVars>
      </dgm:prSet>
      <dgm:spPr/>
    </dgm:pt>
    <dgm:pt modelId="{E447D7F3-6A74-4CC9-98F4-85C3A69B5B4F}" type="pres">
      <dgm:prSet presAssocID="{2E12B8DC-5A37-411F-90AB-E6131C510D0C}" presName="spacer" presStyleCnt="0"/>
      <dgm:spPr/>
    </dgm:pt>
    <dgm:pt modelId="{0A047D79-B275-4366-B3C7-2C3CDAD57179}" type="pres">
      <dgm:prSet presAssocID="{037C19FA-E14A-4B6F-A3E8-378278AA9BBA}" presName="parentText" presStyleLbl="node1" presStyleIdx="3" presStyleCnt="4">
        <dgm:presLayoutVars>
          <dgm:chMax val="0"/>
          <dgm:bulletEnabled val="1"/>
        </dgm:presLayoutVars>
      </dgm:prSet>
      <dgm:spPr/>
    </dgm:pt>
  </dgm:ptLst>
  <dgm:cxnLst>
    <dgm:cxn modelId="{DB7B89BE-87C6-4FD7-912D-79A421D27243}" type="presOf" srcId="{037C19FA-E14A-4B6F-A3E8-378278AA9BBA}" destId="{0A047D79-B275-4366-B3C7-2C3CDAD57179}" srcOrd="0" destOrd="0" presId="urn:microsoft.com/office/officeart/2005/8/layout/vList2"/>
    <dgm:cxn modelId="{74CFC6FD-0972-40F1-95BB-AB6F1E241A7A}" type="presOf" srcId="{6A36CD68-750E-45D0-A54F-9E93E67D89BB}" destId="{3C60C569-6828-42D9-BD7F-9068085244B0}" srcOrd="0" destOrd="0" presId="urn:microsoft.com/office/officeart/2005/8/layout/vList2"/>
    <dgm:cxn modelId="{D34A889D-90E8-4D47-8E94-D117D570221B}" srcId="{EBB4FCCE-6B88-410E-B0A5-2B039C86383B}" destId="{037C19FA-E14A-4B6F-A3E8-378278AA9BBA}" srcOrd="3" destOrd="0" parTransId="{A4CE455F-F165-4AE4-9A66-D2DE4E9C8884}" sibTransId="{9DFFD855-0958-476A-9476-FF159E682923}"/>
    <dgm:cxn modelId="{1FE736F6-B3AB-42C3-941C-FC90ACD4462D}" srcId="{EBB4FCCE-6B88-410E-B0A5-2B039C86383B}" destId="{197195C6-E1F5-468F-B931-307DDD7AC6D7}" srcOrd="1" destOrd="0" parTransId="{35C11A66-6517-4F62-8064-B417366A41F9}" sibTransId="{D04B77FE-F472-4A15-B8A1-88719282F309}"/>
    <dgm:cxn modelId="{CDEA2D7F-5DF4-43C9-9CCE-4F08AC89D308}" srcId="{EBB4FCCE-6B88-410E-B0A5-2B039C86383B}" destId="{6A36CD68-750E-45D0-A54F-9E93E67D89BB}" srcOrd="0" destOrd="0" parTransId="{77FB5ADC-A06A-496B-AC0F-E0C31350133A}" sibTransId="{C77D00B1-7F99-455D-99AF-B7FF1BFF4B3F}"/>
    <dgm:cxn modelId="{C0EB207B-2ECD-4E01-B185-A2121EA61589}" type="presOf" srcId="{197195C6-E1F5-468F-B931-307DDD7AC6D7}" destId="{D4FCF460-ABFE-4A09-B978-BFD52EA2F4D2}" srcOrd="0" destOrd="0" presId="urn:microsoft.com/office/officeart/2005/8/layout/vList2"/>
    <dgm:cxn modelId="{5E5DB5C9-4BAD-4B9E-885C-387336C1F2E6}" type="presOf" srcId="{B3A7083D-5004-4280-8FD3-577CAC62C1A0}" destId="{730082A7-E73C-448A-8B4B-42BEA9827954}" srcOrd="0" destOrd="0" presId="urn:microsoft.com/office/officeart/2005/8/layout/vList2"/>
    <dgm:cxn modelId="{5A3AE250-F738-496B-B4CD-8574908B1864}" type="presOf" srcId="{EBB4FCCE-6B88-410E-B0A5-2B039C86383B}" destId="{1300E62A-5D79-4086-9C25-D32E311B4911}" srcOrd="0" destOrd="0" presId="urn:microsoft.com/office/officeart/2005/8/layout/vList2"/>
    <dgm:cxn modelId="{114D7DB8-608D-4CA0-A742-32D1CC602B6F}" srcId="{EBB4FCCE-6B88-410E-B0A5-2B039C86383B}" destId="{B3A7083D-5004-4280-8FD3-577CAC62C1A0}" srcOrd="2" destOrd="0" parTransId="{5724E2E5-BA9B-4287-8FCD-C73B782B6362}" sibTransId="{2E12B8DC-5A37-411F-90AB-E6131C510D0C}"/>
    <dgm:cxn modelId="{834BBE61-9181-4A2C-9278-CCBAF4467A97}" type="presParOf" srcId="{1300E62A-5D79-4086-9C25-D32E311B4911}" destId="{3C60C569-6828-42D9-BD7F-9068085244B0}" srcOrd="0" destOrd="0" presId="urn:microsoft.com/office/officeart/2005/8/layout/vList2"/>
    <dgm:cxn modelId="{224CD187-7C17-4EE4-BE40-54F4BF6BAF98}" type="presParOf" srcId="{1300E62A-5D79-4086-9C25-D32E311B4911}" destId="{EC294342-1EA3-404E-BA31-B2A3BA934D5A}" srcOrd="1" destOrd="0" presId="urn:microsoft.com/office/officeart/2005/8/layout/vList2"/>
    <dgm:cxn modelId="{3AFF9FBC-BBD8-4C1B-8218-C77ACBD195DB}" type="presParOf" srcId="{1300E62A-5D79-4086-9C25-D32E311B4911}" destId="{D4FCF460-ABFE-4A09-B978-BFD52EA2F4D2}" srcOrd="2" destOrd="0" presId="urn:microsoft.com/office/officeart/2005/8/layout/vList2"/>
    <dgm:cxn modelId="{D6A5B3FA-6F72-4A30-9A61-9C43A2CA28ED}" type="presParOf" srcId="{1300E62A-5D79-4086-9C25-D32E311B4911}" destId="{28AC3EE3-44FD-4A48-8673-A1A8E8A81F44}" srcOrd="3" destOrd="0" presId="urn:microsoft.com/office/officeart/2005/8/layout/vList2"/>
    <dgm:cxn modelId="{C600EF3E-0A16-4B9C-BABB-AD7D504B7611}" type="presParOf" srcId="{1300E62A-5D79-4086-9C25-D32E311B4911}" destId="{730082A7-E73C-448A-8B4B-42BEA9827954}" srcOrd="4" destOrd="0" presId="urn:microsoft.com/office/officeart/2005/8/layout/vList2"/>
    <dgm:cxn modelId="{62F00FED-C547-424D-AE73-E94D62995340}" type="presParOf" srcId="{1300E62A-5D79-4086-9C25-D32E311B4911}" destId="{E447D7F3-6A74-4CC9-98F4-85C3A69B5B4F}" srcOrd="5" destOrd="0" presId="urn:microsoft.com/office/officeart/2005/8/layout/vList2"/>
    <dgm:cxn modelId="{4AB60507-DB57-4E56-A352-CFB4FB57910D}" type="presParOf" srcId="{1300E62A-5D79-4086-9C25-D32E311B4911}" destId="{0A047D79-B275-4366-B3C7-2C3CDAD57179}"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0CDDFB-6739-4F17-A6F7-6659EE8154E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nl-BE"/>
        </a:p>
      </dgm:t>
    </dgm:pt>
    <dgm:pt modelId="{9F3641A9-0716-476B-8E40-1B8A85EF7365}">
      <dgm:prSet/>
      <dgm:spPr/>
      <dgm:t>
        <a:bodyPr/>
        <a:lstStyle/>
        <a:p>
          <a:pPr rtl="0"/>
          <a:r>
            <a:rPr lang="en-US" dirty="0"/>
            <a:t>We didn’t even talk about the danger from inside	</a:t>
          </a:r>
          <a:endParaRPr lang="nl-BE" dirty="0"/>
        </a:p>
      </dgm:t>
    </dgm:pt>
    <dgm:pt modelId="{394D4D06-E1B4-4FC3-8F7E-1698E7AADEA9}" type="parTrans" cxnId="{AB55B3BF-D6B7-4E33-802C-D01F8365586E}">
      <dgm:prSet/>
      <dgm:spPr/>
      <dgm:t>
        <a:bodyPr/>
        <a:lstStyle/>
        <a:p>
          <a:endParaRPr lang="nl-BE"/>
        </a:p>
      </dgm:t>
    </dgm:pt>
    <dgm:pt modelId="{99E07D6B-CE78-4414-A064-5C5C6933A408}" type="sibTrans" cxnId="{AB55B3BF-D6B7-4E33-802C-D01F8365586E}">
      <dgm:prSet/>
      <dgm:spPr/>
      <dgm:t>
        <a:bodyPr/>
        <a:lstStyle/>
        <a:p>
          <a:endParaRPr lang="nl-BE"/>
        </a:p>
      </dgm:t>
    </dgm:pt>
    <dgm:pt modelId="{5698625A-3C3F-4725-9AB4-400CDB7613AF}">
      <dgm:prSet/>
      <dgm:spPr/>
      <dgm:t>
        <a:bodyPr/>
        <a:lstStyle/>
        <a:p>
          <a:pPr rtl="0"/>
          <a:r>
            <a:rPr lang="en-US" dirty="0"/>
            <a:t>Easy to guess passwords</a:t>
          </a:r>
          <a:endParaRPr lang="nl-BE" dirty="0"/>
        </a:p>
      </dgm:t>
    </dgm:pt>
    <dgm:pt modelId="{822BC5E7-E969-4A0C-8457-21020D477650}" type="parTrans" cxnId="{7A29B186-2860-4DD2-8E59-F39769F098DA}">
      <dgm:prSet/>
      <dgm:spPr/>
      <dgm:t>
        <a:bodyPr/>
        <a:lstStyle/>
        <a:p>
          <a:endParaRPr lang="nl-BE"/>
        </a:p>
      </dgm:t>
    </dgm:pt>
    <dgm:pt modelId="{DB9B438A-6287-4A7F-AE9A-A3AB8938D1C2}" type="sibTrans" cxnId="{7A29B186-2860-4DD2-8E59-F39769F098DA}">
      <dgm:prSet/>
      <dgm:spPr/>
      <dgm:t>
        <a:bodyPr/>
        <a:lstStyle/>
        <a:p>
          <a:endParaRPr lang="nl-BE"/>
        </a:p>
      </dgm:t>
    </dgm:pt>
    <dgm:pt modelId="{2AFC74B8-4F07-49C0-A4D2-64669A60F033}">
      <dgm:prSet/>
      <dgm:spPr/>
      <dgm:t>
        <a:bodyPr/>
        <a:lstStyle/>
        <a:p>
          <a:pPr rtl="0"/>
          <a:r>
            <a:rPr lang="en-US" dirty="0"/>
            <a:t>Users communicating passwords</a:t>
          </a:r>
          <a:endParaRPr lang="nl-BE" dirty="0"/>
        </a:p>
      </dgm:t>
    </dgm:pt>
    <dgm:pt modelId="{32169093-CCD4-4B71-8AEC-07C5095CA32E}" type="parTrans" cxnId="{DB673522-0553-4D3F-B6CA-8B712E2FE4B9}">
      <dgm:prSet/>
      <dgm:spPr/>
      <dgm:t>
        <a:bodyPr/>
        <a:lstStyle/>
        <a:p>
          <a:endParaRPr lang="en-US"/>
        </a:p>
      </dgm:t>
    </dgm:pt>
    <dgm:pt modelId="{CCE4805C-FC01-4817-BA0F-80DEB50025CA}" type="sibTrans" cxnId="{DB673522-0553-4D3F-B6CA-8B712E2FE4B9}">
      <dgm:prSet/>
      <dgm:spPr/>
      <dgm:t>
        <a:bodyPr/>
        <a:lstStyle/>
        <a:p>
          <a:endParaRPr lang="en-US"/>
        </a:p>
      </dgm:t>
    </dgm:pt>
    <dgm:pt modelId="{2246CBED-7F31-4B76-8D56-573A22F8F411}">
      <dgm:prSet/>
      <dgm:spPr/>
      <dgm:t>
        <a:bodyPr/>
        <a:lstStyle/>
        <a:p>
          <a:pPr rtl="0"/>
          <a:r>
            <a:rPr lang="en-US" dirty="0"/>
            <a:t>Bad password policies</a:t>
          </a:r>
          <a:endParaRPr lang="nl-BE" dirty="0"/>
        </a:p>
      </dgm:t>
    </dgm:pt>
    <dgm:pt modelId="{0A159F7B-AA28-4CA6-9153-8EFD0E796603}" type="parTrans" cxnId="{52B9024D-5865-4F93-8F8C-9C8F3BAC296A}">
      <dgm:prSet/>
      <dgm:spPr/>
      <dgm:t>
        <a:bodyPr/>
        <a:lstStyle/>
        <a:p>
          <a:endParaRPr lang="en-US"/>
        </a:p>
      </dgm:t>
    </dgm:pt>
    <dgm:pt modelId="{090755B7-A38C-41BB-A2BE-04F1BBCBC0BE}" type="sibTrans" cxnId="{52B9024D-5865-4F93-8F8C-9C8F3BAC296A}">
      <dgm:prSet/>
      <dgm:spPr/>
      <dgm:t>
        <a:bodyPr/>
        <a:lstStyle/>
        <a:p>
          <a:endParaRPr lang="en-US"/>
        </a:p>
      </dgm:t>
    </dgm:pt>
    <dgm:pt modelId="{87E57DED-B562-4126-A6B7-EE94DA905F5E}">
      <dgm:prSet/>
      <dgm:spPr/>
      <dgm:t>
        <a:bodyPr/>
        <a:lstStyle/>
        <a:p>
          <a:pPr rtl="0"/>
          <a:r>
            <a:rPr lang="en-US" dirty="0"/>
            <a:t>Users with too much rights</a:t>
          </a:r>
          <a:endParaRPr lang="nl-BE" dirty="0"/>
        </a:p>
      </dgm:t>
    </dgm:pt>
    <dgm:pt modelId="{989AB618-B939-4AB6-98E3-7629EA068C45}" type="parTrans" cxnId="{8EB2F248-51DA-4258-9F7B-A64586D1CBE6}">
      <dgm:prSet/>
      <dgm:spPr/>
      <dgm:t>
        <a:bodyPr/>
        <a:lstStyle/>
        <a:p>
          <a:endParaRPr lang="en-US"/>
        </a:p>
      </dgm:t>
    </dgm:pt>
    <dgm:pt modelId="{CA531307-94EF-46B6-A9C2-08D62329FD0F}" type="sibTrans" cxnId="{8EB2F248-51DA-4258-9F7B-A64586D1CBE6}">
      <dgm:prSet/>
      <dgm:spPr/>
      <dgm:t>
        <a:bodyPr/>
        <a:lstStyle/>
        <a:p>
          <a:endParaRPr lang="en-US"/>
        </a:p>
      </dgm:t>
    </dgm:pt>
    <dgm:pt modelId="{E84DF935-6C90-46A5-8B74-BDA63439DC00}">
      <dgm:prSet/>
      <dgm:spPr/>
      <dgm:t>
        <a:bodyPr/>
        <a:lstStyle/>
        <a:p>
          <a:pPr rtl="0"/>
          <a:r>
            <a:rPr lang="en-US" dirty="0"/>
            <a:t>Malicious programs installed through clicks on mail attachments</a:t>
          </a:r>
          <a:endParaRPr lang="nl-BE" dirty="0"/>
        </a:p>
      </dgm:t>
    </dgm:pt>
    <dgm:pt modelId="{7D6BE48B-016A-4E6F-B337-9F25AA428F31}" type="parTrans" cxnId="{06B74D7F-6267-48F7-81CB-5C98EB1B2F99}">
      <dgm:prSet/>
      <dgm:spPr/>
      <dgm:t>
        <a:bodyPr/>
        <a:lstStyle/>
        <a:p>
          <a:endParaRPr lang="en-US"/>
        </a:p>
      </dgm:t>
    </dgm:pt>
    <dgm:pt modelId="{60D5363A-F2C1-4845-AC8F-77FB82E056EB}" type="sibTrans" cxnId="{06B74D7F-6267-48F7-81CB-5C98EB1B2F99}">
      <dgm:prSet/>
      <dgm:spPr/>
      <dgm:t>
        <a:bodyPr/>
        <a:lstStyle/>
        <a:p>
          <a:endParaRPr lang="en-US"/>
        </a:p>
      </dgm:t>
    </dgm:pt>
    <dgm:pt modelId="{F846AD33-74A3-4D73-91B1-A4792E9B919B}" type="pres">
      <dgm:prSet presAssocID="{DD0CDDFB-6739-4F17-A6F7-6659EE8154E4}" presName="Name0" presStyleCnt="0">
        <dgm:presLayoutVars>
          <dgm:dir/>
          <dgm:animLvl val="lvl"/>
          <dgm:resizeHandles val="exact"/>
        </dgm:presLayoutVars>
      </dgm:prSet>
      <dgm:spPr/>
    </dgm:pt>
    <dgm:pt modelId="{50663677-6850-48E3-B19A-873AC160F337}" type="pres">
      <dgm:prSet presAssocID="{9F3641A9-0716-476B-8E40-1B8A85EF7365}" presName="linNode" presStyleCnt="0"/>
      <dgm:spPr/>
    </dgm:pt>
    <dgm:pt modelId="{6A153D9C-CFC1-4427-998A-FF4629E83DF5}" type="pres">
      <dgm:prSet presAssocID="{9F3641A9-0716-476B-8E40-1B8A85EF7365}" presName="parentText" presStyleLbl="node1" presStyleIdx="0" presStyleCnt="1">
        <dgm:presLayoutVars>
          <dgm:chMax val="1"/>
          <dgm:bulletEnabled val="1"/>
        </dgm:presLayoutVars>
      </dgm:prSet>
      <dgm:spPr/>
    </dgm:pt>
    <dgm:pt modelId="{47BC05EF-9AAF-4A75-AD65-D1EF13BA66FC}" type="pres">
      <dgm:prSet presAssocID="{9F3641A9-0716-476B-8E40-1B8A85EF7365}" presName="descendantText" presStyleLbl="alignAccFollowNode1" presStyleIdx="0" presStyleCnt="1">
        <dgm:presLayoutVars>
          <dgm:bulletEnabled val="1"/>
        </dgm:presLayoutVars>
      </dgm:prSet>
      <dgm:spPr/>
    </dgm:pt>
  </dgm:ptLst>
  <dgm:cxnLst>
    <dgm:cxn modelId="{7A29B186-2860-4DD2-8E59-F39769F098DA}" srcId="{9F3641A9-0716-476B-8E40-1B8A85EF7365}" destId="{5698625A-3C3F-4725-9AB4-400CDB7613AF}" srcOrd="0" destOrd="0" parTransId="{822BC5E7-E969-4A0C-8457-21020D477650}" sibTransId="{DB9B438A-6287-4A7F-AE9A-A3AB8938D1C2}"/>
    <dgm:cxn modelId="{DEE8322E-251F-420A-B2AB-214B9A0D1C74}" type="presOf" srcId="{9F3641A9-0716-476B-8E40-1B8A85EF7365}" destId="{6A153D9C-CFC1-4427-998A-FF4629E83DF5}" srcOrd="0" destOrd="0" presId="urn:microsoft.com/office/officeart/2005/8/layout/vList5"/>
    <dgm:cxn modelId="{DB673522-0553-4D3F-B6CA-8B712E2FE4B9}" srcId="{9F3641A9-0716-476B-8E40-1B8A85EF7365}" destId="{2AFC74B8-4F07-49C0-A4D2-64669A60F033}" srcOrd="1" destOrd="0" parTransId="{32169093-CCD4-4B71-8AEC-07C5095CA32E}" sibTransId="{CCE4805C-FC01-4817-BA0F-80DEB50025CA}"/>
    <dgm:cxn modelId="{2D492393-28A5-4C70-A354-18135CDEC24E}" type="presOf" srcId="{5698625A-3C3F-4725-9AB4-400CDB7613AF}" destId="{47BC05EF-9AAF-4A75-AD65-D1EF13BA66FC}" srcOrd="0" destOrd="0" presId="urn:microsoft.com/office/officeart/2005/8/layout/vList5"/>
    <dgm:cxn modelId="{AB55B3BF-D6B7-4E33-802C-D01F8365586E}" srcId="{DD0CDDFB-6739-4F17-A6F7-6659EE8154E4}" destId="{9F3641A9-0716-476B-8E40-1B8A85EF7365}" srcOrd="0" destOrd="0" parTransId="{394D4D06-E1B4-4FC3-8F7E-1698E7AADEA9}" sibTransId="{99E07D6B-CE78-4414-A064-5C5C6933A408}"/>
    <dgm:cxn modelId="{CB8BB239-721B-4038-B769-ECF1537C9B23}" type="presOf" srcId="{2246CBED-7F31-4B76-8D56-573A22F8F411}" destId="{47BC05EF-9AAF-4A75-AD65-D1EF13BA66FC}" srcOrd="0" destOrd="2" presId="urn:microsoft.com/office/officeart/2005/8/layout/vList5"/>
    <dgm:cxn modelId="{A27F260F-8B9F-4BC4-9FC4-4E34C37F12C7}" type="presOf" srcId="{2AFC74B8-4F07-49C0-A4D2-64669A60F033}" destId="{47BC05EF-9AAF-4A75-AD65-D1EF13BA66FC}" srcOrd="0" destOrd="1" presId="urn:microsoft.com/office/officeart/2005/8/layout/vList5"/>
    <dgm:cxn modelId="{06B74D7F-6267-48F7-81CB-5C98EB1B2F99}" srcId="{9F3641A9-0716-476B-8E40-1B8A85EF7365}" destId="{E84DF935-6C90-46A5-8B74-BDA63439DC00}" srcOrd="4" destOrd="0" parTransId="{7D6BE48B-016A-4E6F-B337-9F25AA428F31}" sibTransId="{60D5363A-F2C1-4845-AC8F-77FB82E056EB}"/>
    <dgm:cxn modelId="{2283EBC4-8317-422F-8927-20AA477E0559}" type="presOf" srcId="{E84DF935-6C90-46A5-8B74-BDA63439DC00}" destId="{47BC05EF-9AAF-4A75-AD65-D1EF13BA66FC}" srcOrd="0" destOrd="4" presId="urn:microsoft.com/office/officeart/2005/8/layout/vList5"/>
    <dgm:cxn modelId="{8EB2F248-51DA-4258-9F7B-A64586D1CBE6}" srcId="{9F3641A9-0716-476B-8E40-1B8A85EF7365}" destId="{87E57DED-B562-4126-A6B7-EE94DA905F5E}" srcOrd="3" destOrd="0" parTransId="{989AB618-B939-4AB6-98E3-7629EA068C45}" sibTransId="{CA531307-94EF-46B6-A9C2-08D62329FD0F}"/>
    <dgm:cxn modelId="{52B9024D-5865-4F93-8F8C-9C8F3BAC296A}" srcId="{9F3641A9-0716-476B-8E40-1B8A85EF7365}" destId="{2246CBED-7F31-4B76-8D56-573A22F8F411}" srcOrd="2" destOrd="0" parTransId="{0A159F7B-AA28-4CA6-9153-8EFD0E796603}" sibTransId="{090755B7-A38C-41BB-A2BE-04F1BBCBC0BE}"/>
    <dgm:cxn modelId="{6517E37E-156A-4988-8025-7E8912F1C424}" type="presOf" srcId="{87E57DED-B562-4126-A6B7-EE94DA905F5E}" destId="{47BC05EF-9AAF-4A75-AD65-D1EF13BA66FC}" srcOrd="0" destOrd="3" presId="urn:microsoft.com/office/officeart/2005/8/layout/vList5"/>
    <dgm:cxn modelId="{440A2A95-29A0-4E85-9D8F-E1E7737AFAEB}" type="presOf" srcId="{DD0CDDFB-6739-4F17-A6F7-6659EE8154E4}" destId="{F846AD33-74A3-4D73-91B1-A4792E9B919B}" srcOrd="0" destOrd="0" presId="urn:microsoft.com/office/officeart/2005/8/layout/vList5"/>
    <dgm:cxn modelId="{3322F2B9-23FA-4B8B-A6AE-5ED33E132B42}" type="presParOf" srcId="{F846AD33-74A3-4D73-91B1-A4792E9B919B}" destId="{50663677-6850-48E3-B19A-873AC160F337}" srcOrd="0" destOrd="0" presId="urn:microsoft.com/office/officeart/2005/8/layout/vList5"/>
    <dgm:cxn modelId="{60D51B2A-2E94-439E-968B-B72D7A195118}" type="presParOf" srcId="{50663677-6850-48E3-B19A-873AC160F337}" destId="{6A153D9C-CFC1-4427-998A-FF4629E83DF5}" srcOrd="0" destOrd="0" presId="urn:microsoft.com/office/officeart/2005/8/layout/vList5"/>
    <dgm:cxn modelId="{BAAA0066-4E8D-4EC5-9826-EFCEF8C491AA}" type="presParOf" srcId="{50663677-6850-48E3-B19A-873AC160F337}" destId="{47BC05EF-9AAF-4A75-AD65-D1EF13BA66F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B6E5BB-EAC2-4256-861C-05FBCAED703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nl-BE"/>
        </a:p>
      </dgm:t>
    </dgm:pt>
    <dgm:pt modelId="{BD313475-A896-47B5-B03F-8187C874A7B4}">
      <dgm:prSet/>
      <dgm:spPr/>
      <dgm:t>
        <a:bodyPr/>
        <a:lstStyle/>
        <a:p>
          <a:pPr rtl="0"/>
          <a:r>
            <a:rPr lang="en-US" dirty="0"/>
            <a:t>Security solution</a:t>
          </a:r>
          <a:endParaRPr lang="nl-BE" dirty="0"/>
        </a:p>
      </dgm:t>
    </dgm:pt>
    <dgm:pt modelId="{09AB3B30-B9AC-466B-9A11-710459D92C2D}" type="parTrans" cxnId="{0050FA6F-4C33-4331-BFB5-D8FA68296277}">
      <dgm:prSet/>
      <dgm:spPr/>
      <dgm:t>
        <a:bodyPr/>
        <a:lstStyle/>
        <a:p>
          <a:endParaRPr lang="nl-BE"/>
        </a:p>
      </dgm:t>
    </dgm:pt>
    <dgm:pt modelId="{3EE388D1-738F-4C3B-992A-D969AE45A529}" type="sibTrans" cxnId="{0050FA6F-4C33-4331-BFB5-D8FA68296277}">
      <dgm:prSet/>
      <dgm:spPr/>
      <dgm:t>
        <a:bodyPr/>
        <a:lstStyle/>
        <a:p>
          <a:endParaRPr lang="nl-BE"/>
        </a:p>
      </dgm:t>
    </dgm:pt>
    <dgm:pt modelId="{9CAE9E3C-0AA0-4BAF-BBF6-78B341CDC52C}">
      <dgm:prSet/>
      <dgm:spPr/>
      <dgm:t>
        <a:bodyPr/>
        <a:lstStyle/>
        <a:p>
          <a:pPr rtl="0"/>
          <a:r>
            <a:rPr lang="en-US" dirty="0"/>
            <a:t>Detect attacks and where they are happening</a:t>
          </a:r>
          <a:endParaRPr lang="nl-BE" dirty="0"/>
        </a:p>
      </dgm:t>
    </dgm:pt>
    <dgm:pt modelId="{606E6A18-DDBA-489F-B80D-98396BCF1BBC}" type="parTrans" cxnId="{4D757D2B-7176-4055-A516-248B935CDE43}">
      <dgm:prSet/>
      <dgm:spPr/>
      <dgm:t>
        <a:bodyPr/>
        <a:lstStyle/>
        <a:p>
          <a:endParaRPr lang="nl-BE"/>
        </a:p>
      </dgm:t>
    </dgm:pt>
    <dgm:pt modelId="{0FF64961-9161-44BB-92ED-36C53AD1D114}" type="sibTrans" cxnId="{4D757D2B-7176-4055-A516-248B935CDE43}">
      <dgm:prSet/>
      <dgm:spPr/>
      <dgm:t>
        <a:bodyPr/>
        <a:lstStyle/>
        <a:p>
          <a:endParaRPr lang="nl-BE"/>
        </a:p>
      </dgm:t>
    </dgm:pt>
    <dgm:pt modelId="{60D3E8DB-D0E6-4339-A9E1-9139C2D68A07}">
      <dgm:prSet/>
      <dgm:spPr/>
      <dgm:t>
        <a:bodyPr/>
        <a:lstStyle/>
        <a:p>
          <a:pPr rtl="0"/>
          <a:r>
            <a:rPr lang="en-US" dirty="0"/>
            <a:t>Create insights of what they are after</a:t>
          </a:r>
          <a:endParaRPr lang="nl-BE" dirty="0"/>
        </a:p>
      </dgm:t>
    </dgm:pt>
    <dgm:pt modelId="{3FF50F9E-69FD-474D-BB20-C8DFD2EDD808}" type="parTrans" cxnId="{68BC763B-4117-47F9-89C2-496B4DB8FCBB}">
      <dgm:prSet/>
      <dgm:spPr/>
      <dgm:t>
        <a:bodyPr/>
        <a:lstStyle/>
        <a:p>
          <a:endParaRPr lang="nl-BE"/>
        </a:p>
      </dgm:t>
    </dgm:pt>
    <dgm:pt modelId="{622BA4FC-B70F-4BE8-ADD7-A4A38F64489A}" type="sibTrans" cxnId="{68BC763B-4117-47F9-89C2-496B4DB8FCBB}">
      <dgm:prSet/>
      <dgm:spPr/>
      <dgm:t>
        <a:bodyPr/>
        <a:lstStyle/>
        <a:p>
          <a:endParaRPr lang="nl-BE"/>
        </a:p>
      </dgm:t>
    </dgm:pt>
    <dgm:pt modelId="{571815F7-CF2A-439C-B68C-F59A18CE7AE2}">
      <dgm:prSet/>
      <dgm:spPr/>
      <dgm:t>
        <a:bodyPr/>
        <a:lstStyle/>
        <a:p>
          <a:pPr rtl="0"/>
          <a:r>
            <a:rPr lang="en-US" dirty="0"/>
            <a:t>Find the weak spots and tighten your security</a:t>
          </a:r>
          <a:endParaRPr lang="nl-BE" dirty="0"/>
        </a:p>
      </dgm:t>
    </dgm:pt>
    <dgm:pt modelId="{BE613CEA-16AC-4547-8DA4-9837B4D9D4EE}" type="parTrans" cxnId="{7DAC84D4-B01D-42F8-B9EE-DA8C0E932A72}">
      <dgm:prSet/>
      <dgm:spPr/>
      <dgm:t>
        <a:bodyPr/>
        <a:lstStyle/>
        <a:p>
          <a:endParaRPr lang="nl-BE"/>
        </a:p>
      </dgm:t>
    </dgm:pt>
    <dgm:pt modelId="{E37CC0AD-A899-4797-9EE8-889012C85BF9}" type="sibTrans" cxnId="{7DAC84D4-B01D-42F8-B9EE-DA8C0E932A72}">
      <dgm:prSet/>
      <dgm:spPr/>
      <dgm:t>
        <a:bodyPr/>
        <a:lstStyle/>
        <a:p>
          <a:endParaRPr lang="nl-BE"/>
        </a:p>
      </dgm:t>
    </dgm:pt>
    <dgm:pt modelId="{966E5CCB-0922-45F9-8FEE-F18F7BFE768F}">
      <dgm:prSet/>
      <dgm:spPr/>
      <dgm:t>
        <a:bodyPr/>
        <a:lstStyle/>
        <a:p>
          <a:pPr rtl="0"/>
          <a:r>
            <a:rPr lang="en-US" dirty="0"/>
            <a:t>Get alerts and automate remediation</a:t>
          </a:r>
          <a:endParaRPr lang="nl-BE" dirty="0"/>
        </a:p>
      </dgm:t>
    </dgm:pt>
    <dgm:pt modelId="{569769F9-1182-4855-A40C-D1C278BF0B28}" type="parTrans" cxnId="{39BB01CB-FF05-4DD6-8216-A3AA9D75B4F1}">
      <dgm:prSet/>
      <dgm:spPr/>
      <dgm:t>
        <a:bodyPr/>
        <a:lstStyle/>
        <a:p>
          <a:endParaRPr lang="nl-BE"/>
        </a:p>
      </dgm:t>
    </dgm:pt>
    <dgm:pt modelId="{53B83AED-5CEF-431E-B04F-EDF1B69E7F40}" type="sibTrans" cxnId="{39BB01CB-FF05-4DD6-8216-A3AA9D75B4F1}">
      <dgm:prSet/>
      <dgm:spPr/>
      <dgm:t>
        <a:bodyPr/>
        <a:lstStyle/>
        <a:p>
          <a:endParaRPr lang="nl-BE"/>
        </a:p>
      </dgm:t>
    </dgm:pt>
    <dgm:pt modelId="{CE4AABF6-FD49-42EE-85D2-6F78238D8335}" type="pres">
      <dgm:prSet presAssocID="{69B6E5BB-EAC2-4256-861C-05FBCAED7033}" presName="linear" presStyleCnt="0">
        <dgm:presLayoutVars>
          <dgm:animLvl val="lvl"/>
          <dgm:resizeHandles val="exact"/>
        </dgm:presLayoutVars>
      </dgm:prSet>
      <dgm:spPr/>
    </dgm:pt>
    <dgm:pt modelId="{765A66C2-7606-4957-8C88-5B419F3036D0}" type="pres">
      <dgm:prSet presAssocID="{BD313475-A896-47B5-B03F-8187C874A7B4}" presName="parentText" presStyleLbl="node1" presStyleIdx="0" presStyleCnt="1">
        <dgm:presLayoutVars>
          <dgm:chMax val="0"/>
          <dgm:bulletEnabled val="1"/>
        </dgm:presLayoutVars>
      </dgm:prSet>
      <dgm:spPr/>
    </dgm:pt>
    <dgm:pt modelId="{643D0F3D-BA83-4EBC-8D2E-F11274514621}" type="pres">
      <dgm:prSet presAssocID="{BD313475-A896-47B5-B03F-8187C874A7B4}" presName="childText" presStyleLbl="revTx" presStyleIdx="0" presStyleCnt="1">
        <dgm:presLayoutVars>
          <dgm:bulletEnabled val="1"/>
        </dgm:presLayoutVars>
      </dgm:prSet>
      <dgm:spPr/>
    </dgm:pt>
  </dgm:ptLst>
  <dgm:cxnLst>
    <dgm:cxn modelId="{F19A80EB-4E43-4CD2-B5F6-F40774F53B1A}" type="presOf" srcId="{9CAE9E3C-0AA0-4BAF-BBF6-78B341CDC52C}" destId="{643D0F3D-BA83-4EBC-8D2E-F11274514621}" srcOrd="0" destOrd="0" presId="urn:microsoft.com/office/officeart/2005/8/layout/vList2"/>
    <dgm:cxn modelId="{7DAC84D4-B01D-42F8-B9EE-DA8C0E932A72}" srcId="{BD313475-A896-47B5-B03F-8187C874A7B4}" destId="{571815F7-CF2A-439C-B68C-F59A18CE7AE2}" srcOrd="2" destOrd="0" parTransId="{BE613CEA-16AC-4547-8DA4-9837B4D9D4EE}" sibTransId="{E37CC0AD-A899-4797-9EE8-889012C85BF9}"/>
    <dgm:cxn modelId="{B44602C9-BC38-4DE4-9388-4A1F029BB329}" type="presOf" srcId="{69B6E5BB-EAC2-4256-861C-05FBCAED7033}" destId="{CE4AABF6-FD49-42EE-85D2-6F78238D8335}" srcOrd="0" destOrd="0" presId="urn:microsoft.com/office/officeart/2005/8/layout/vList2"/>
    <dgm:cxn modelId="{39BB01CB-FF05-4DD6-8216-A3AA9D75B4F1}" srcId="{BD313475-A896-47B5-B03F-8187C874A7B4}" destId="{966E5CCB-0922-45F9-8FEE-F18F7BFE768F}" srcOrd="3" destOrd="0" parTransId="{569769F9-1182-4855-A40C-D1C278BF0B28}" sibTransId="{53B83AED-5CEF-431E-B04F-EDF1B69E7F40}"/>
    <dgm:cxn modelId="{75CD32BF-2165-42DD-A2DA-3468AF330BE6}" type="presOf" srcId="{966E5CCB-0922-45F9-8FEE-F18F7BFE768F}" destId="{643D0F3D-BA83-4EBC-8D2E-F11274514621}" srcOrd="0" destOrd="3" presId="urn:microsoft.com/office/officeart/2005/8/layout/vList2"/>
    <dgm:cxn modelId="{E77C93DB-6E2C-450E-82EF-80F7808C6A10}" type="presOf" srcId="{60D3E8DB-D0E6-4339-A9E1-9139C2D68A07}" destId="{643D0F3D-BA83-4EBC-8D2E-F11274514621}" srcOrd="0" destOrd="1" presId="urn:microsoft.com/office/officeart/2005/8/layout/vList2"/>
    <dgm:cxn modelId="{68BC763B-4117-47F9-89C2-496B4DB8FCBB}" srcId="{BD313475-A896-47B5-B03F-8187C874A7B4}" destId="{60D3E8DB-D0E6-4339-A9E1-9139C2D68A07}" srcOrd="1" destOrd="0" parTransId="{3FF50F9E-69FD-474D-BB20-C8DFD2EDD808}" sibTransId="{622BA4FC-B70F-4BE8-ADD7-A4A38F64489A}"/>
    <dgm:cxn modelId="{194833CD-5415-4B17-AEFE-3E2B040E0445}" type="presOf" srcId="{BD313475-A896-47B5-B03F-8187C874A7B4}" destId="{765A66C2-7606-4957-8C88-5B419F3036D0}" srcOrd="0" destOrd="0" presId="urn:microsoft.com/office/officeart/2005/8/layout/vList2"/>
    <dgm:cxn modelId="{0050FA6F-4C33-4331-BFB5-D8FA68296277}" srcId="{69B6E5BB-EAC2-4256-861C-05FBCAED7033}" destId="{BD313475-A896-47B5-B03F-8187C874A7B4}" srcOrd="0" destOrd="0" parTransId="{09AB3B30-B9AC-466B-9A11-710459D92C2D}" sibTransId="{3EE388D1-738F-4C3B-992A-D969AE45A529}"/>
    <dgm:cxn modelId="{C112DFC0-3288-4014-9E7E-5154A7C78679}" type="presOf" srcId="{571815F7-CF2A-439C-B68C-F59A18CE7AE2}" destId="{643D0F3D-BA83-4EBC-8D2E-F11274514621}" srcOrd="0" destOrd="2" presId="urn:microsoft.com/office/officeart/2005/8/layout/vList2"/>
    <dgm:cxn modelId="{4D757D2B-7176-4055-A516-248B935CDE43}" srcId="{BD313475-A896-47B5-B03F-8187C874A7B4}" destId="{9CAE9E3C-0AA0-4BAF-BBF6-78B341CDC52C}" srcOrd="0" destOrd="0" parTransId="{606E6A18-DDBA-489F-B80D-98396BCF1BBC}" sibTransId="{0FF64961-9161-44BB-92ED-36C53AD1D114}"/>
    <dgm:cxn modelId="{34AE99DF-EFFA-4D6E-A66D-0D92E49050BA}" type="presParOf" srcId="{CE4AABF6-FD49-42EE-85D2-6F78238D8335}" destId="{765A66C2-7606-4957-8C88-5B419F3036D0}" srcOrd="0" destOrd="0" presId="urn:microsoft.com/office/officeart/2005/8/layout/vList2"/>
    <dgm:cxn modelId="{EF612BC1-456E-460A-AB57-16D19022AA32}" type="presParOf" srcId="{CE4AABF6-FD49-42EE-85D2-6F78238D8335}" destId="{643D0F3D-BA83-4EBC-8D2E-F1127451462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25F315-17BA-4B8D-9724-50E23B9239C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nl-BE"/>
        </a:p>
      </dgm:t>
    </dgm:pt>
    <dgm:pt modelId="{0BD1176C-6BE5-47BA-8D40-3D38B59030BC}">
      <dgm:prSet/>
      <dgm:spPr/>
      <dgm:t>
        <a:bodyPr/>
        <a:lstStyle/>
        <a:p>
          <a:pPr rtl="0"/>
          <a:r>
            <a:rPr lang="en-US" dirty="0"/>
            <a:t>Compliancy checks</a:t>
          </a:r>
          <a:endParaRPr lang="nl-BE" dirty="0"/>
        </a:p>
      </dgm:t>
    </dgm:pt>
    <dgm:pt modelId="{B465751D-4985-4A27-A392-6B60AC592C77}" type="parTrans" cxnId="{675DDAD1-FD83-40E4-BFCB-368481830ECB}">
      <dgm:prSet/>
      <dgm:spPr/>
      <dgm:t>
        <a:bodyPr/>
        <a:lstStyle/>
        <a:p>
          <a:endParaRPr lang="nl-BE"/>
        </a:p>
      </dgm:t>
    </dgm:pt>
    <dgm:pt modelId="{3F9534F2-B959-4C99-9C9D-8D6409557818}" type="sibTrans" cxnId="{675DDAD1-FD83-40E4-BFCB-368481830ECB}">
      <dgm:prSet/>
      <dgm:spPr/>
      <dgm:t>
        <a:bodyPr/>
        <a:lstStyle/>
        <a:p>
          <a:endParaRPr lang="nl-BE"/>
        </a:p>
      </dgm:t>
    </dgm:pt>
    <dgm:pt modelId="{6A010C6B-5508-468E-A9CA-AA1651BF09B7}">
      <dgm:prSet/>
      <dgm:spPr/>
      <dgm:t>
        <a:bodyPr/>
        <a:lstStyle/>
        <a:p>
          <a:pPr rtl="0"/>
          <a:r>
            <a:rPr lang="en-US" dirty="0"/>
            <a:t>Get insights in how you are doing for Best practices</a:t>
          </a:r>
          <a:endParaRPr lang="nl-BE" dirty="0"/>
        </a:p>
      </dgm:t>
    </dgm:pt>
    <dgm:pt modelId="{540A4ACD-2573-4AC7-9DAF-D0FFC77E03EE}" type="parTrans" cxnId="{E9CD27A1-18EA-4D05-90B2-72533ECC2F8D}">
      <dgm:prSet/>
      <dgm:spPr/>
      <dgm:t>
        <a:bodyPr/>
        <a:lstStyle/>
        <a:p>
          <a:endParaRPr lang="nl-BE"/>
        </a:p>
      </dgm:t>
    </dgm:pt>
    <dgm:pt modelId="{03024A8D-EDBD-41A7-9AE9-2AC93C5823BD}" type="sibTrans" cxnId="{E9CD27A1-18EA-4D05-90B2-72533ECC2F8D}">
      <dgm:prSet/>
      <dgm:spPr/>
      <dgm:t>
        <a:bodyPr/>
        <a:lstStyle/>
        <a:p>
          <a:endParaRPr lang="nl-BE"/>
        </a:p>
      </dgm:t>
    </dgm:pt>
    <dgm:pt modelId="{7CCA6E4F-4A8E-4DA6-B288-404996C2F8FE}">
      <dgm:prSet/>
      <dgm:spPr/>
      <dgm:t>
        <a:bodyPr/>
        <a:lstStyle/>
        <a:p>
          <a:pPr rtl="0"/>
          <a:r>
            <a:rPr lang="en-US" dirty="0"/>
            <a:t>Work proactively to avoid any possible issues</a:t>
          </a:r>
          <a:endParaRPr lang="nl-BE" dirty="0"/>
        </a:p>
      </dgm:t>
    </dgm:pt>
    <dgm:pt modelId="{954A9702-7355-42C9-AA6F-8B7FE3B1C0E7}" type="parTrans" cxnId="{F310BF8D-03C0-42DF-BFF1-7045F6457EF8}">
      <dgm:prSet/>
      <dgm:spPr/>
      <dgm:t>
        <a:bodyPr/>
        <a:lstStyle/>
        <a:p>
          <a:endParaRPr lang="nl-BE"/>
        </a:p>
      </dgm:t>
    </dgm:pt>
    <dgm:pt modelId="{DA136723-CFC2-44A2-A6FA-453F4A9AD0B3}" type="sibTrans" cxnId="{F310BF8D-03C0-42DF-BFF1-7045F6457EF8}">
      <dgm:prSet/>
      <dgm:spPr/>
      <dgm:t>
        <a:bodyPr/>
        <a:lstStyle/>
        <a:p>
          <a:endParaRPr lang="nl-BE"/>
        </a:p>
      </dgm:t>
    </dgm:pt>
    <dgm:pt modelId="{C906E373-A58D-4490-A2E8-7799B14272F1}">
      <dgm:prSet/>
      <dgm:spPr/>
      <dgm:t>
        <a:bodyPr/>
        <a:lstStyle/>
        <a:p>
          <a:pPr rtl="0"/>
          <a:r>
            <a:rPr lang="en-US" dirty="0"/>
            <a:t>Compliancy and patching is key to stay safe</a:t>
          </a:r>
          <a:endParaRPr lang="nl-BE" dirty="0"/>
        </a:p>
      </dgm:t>
    </dgm:pt>
    <dgm:pt modelId="{F5F095C3-84BA-4A1F-BE6E-E30603704AC2}" type="parTrans" cxnId="{CAFC0ABC-9468-493E-9B3C-03CF437C0A46}">
      <dgm:prSet/>
      <dgm:spPr/>
      <dgm:t>
        <a:bodyPr/>
        <a:lstStyle/>
        <a:p>
          <a:endParaRPr lang="nl-BE"/>
        </a:p>
      </dgm:t>
    </dgm:pt>
    <dgm:pt modelId="{E0C02C1D-2063-486B-B956-CA3F596D1463}" type="sibTrans" cxnId="{CAFC0ABC-9468-493E-9B3C-03CF437C0A46}">
      <dgm:prSet/>
      <dgm:spPr/>
      <dgm:t>
        <a:bodyPr/>
        <a:lstStyle/>
        <a:p>
          <a:endParaRPr lang="nl-BE"/>
        </a:p>
      </dgm:t>
    </dgm:pt>
    <dgm:pt modelId="{C5E42F68-443D-42B6-A054-F184DD4B2F32}" type="pres">
      <dgm:prSet presAssocID="{8625F315-17BA-4B8D-9724-50E23B9239CF}" presName="linear" presStyleCnt="0">
        <dgm:presLayoutVars>
          <dgm:animLvl val="lvl"/>
          <dgm:resizeHandles val="exact"/>
        </dgm:presLayoutVars>
      </dgm:prSet>
      <dgm:spPr/>
    </dgm:pt>
    <dgm:pt modelId="{A19CDB24-6F2A-47C2-A7FA-E9E1B7399682}" type="pres">
      <dgm:prSet presAssocID="{0BD1176C-6BE5-47BA-8D40-3D38B59030BC}" presName="parentText" presStyleLbl="node1" presStyleIdx="0" presStyleCnt="1">
        <dgm:presLayoutVars>
          <dgm:chMax val="0"/>
          <dgm:bulletEnabled val="1"/>
        </dgm:presLayoutVars>
      </dgm:prSet>
      <dgm:spPr/>
    </dgm:pt>
    <dgm:pt modelId="{D7CFDA22-3839-42FD-AECB-9E6913EC0072}" type="pres">
      <dgm:prSet presAssocID="{0BD1176C-6BE5-47BA-8D40-3D38B59030BC}" presName="childText" presStyleLbl="revTx" presStyleIdx="0" presStyleCnt="1">
        <dgm:presLayoutVars>
          <dgm:bulletEnabled val="1"/>
        </dgm:presLayoutVars>
      </dgm:prSet>
      <dgm:spPr/>
    </dgm:pt>
  </dgm:ptLst>
  <dgm:cxnLst>
    <dgm:cxn modelId="{A192A22F-92D5-41EC-AC60-21B336BF0A5E}" type="presOf" srcId="{7CCA6E4F-4A8E-4DA6-B288-404996C2F8FE}" destId="{D7CFDA22-3839-42FD-AECB-9E6913EC0072}" srcOrd="0" destOrd="1" presId="urn:microsoft.com/office/officeart/2005/8/layout/vList2"/>
    <dgm:cxn modelId="{E9CD27A1-18EA-4D05-90B2-72533ECC2F8D}" srcId="{0BD1176C-6BE5-47BA-8D40-3D38B59030BC}" destId="{6A010C6B-5508-468E-A9CA-AA1651BF09B7}" srcOrd="0" destOrd="0" parTransId="{540A4ACD-2573-4AC7-9DAF-D0FFC77E03EE}" sibTransId="{03024A8D-EDBD-41A7-9AE9-2AC93C5823BD}"/>
    <dgm:cxn modelId="{C89219FA-7918-4725-A17F-8888F21EF238}" type="presOf" srcId="{6A010C6B-5508-468E-A9CA-AA1651BF09B7}" destId="{D7CFDA22-3839-42FD-AECB-9E6913EC0072}" srcOrd="0" destOrd="0" presId="urn:microsoft.com/office/officeart/2005/8/layout/vList2"/>
    <dgm:cxn modelId="{CAFC0ABC-9468-493E-9B3C-03CF437C0A46}" srcId="{0BD1176C-6BE5-47BA-8D40-3D38B59030BC}" destId="{C906E373-A58D-4490-A2E8-7799B14272F1}" srcOrd="2" destOrd="0" parTransId="{F5F095C3-84BA-4A1F-BE6E-E30603704AC2}" sibTransId="{E0C02C1D-2063-486B-B956-CA3F596D1463}"/>
    <dgm:cxn modelId="{EC9D1A32-58DD-42DA-91AE-499BBA421B3B}" type="presOf" srcId="{C906E373-A58D-4490-A2E8-7799B14272F1}" destId="{D7CFDA22-3839-42FD-AECB-9E6913EC0072}" srcOrd="0" destOrd="2" presId="urn:microsoft.com/office/officeart/2005/8/layout/vList2"/>
    <dgm:cxn modelId="{1F452CDB-6AD1-4D58-B619-2833D815AFA5}" type="presOf" srcId="{8625F315-17BA-4B8D-9724-50E23B9239CF}" destId="{C5E42F68-443D-42B6-A054-F184DD4B2F32}" srcOrd="0" destOrd="0" presId="urn:microsoft.com/office/officeart/2005/8/layout/vList2"/>
    <dgm:cxn modelId="{F310BF8D-03C0-42DF-BFF1-7045F6457EF8}" srcId="{0BD1176C-6BE5-47BA-8D40-3D38B59030BC}" destId="{7CCA6E4F-4A8E-4DA6-B288-404996C2F8FE}" srcOrd="1" destOrd="0" parTransId="{954A9702-7355-42C9-AA6F-8B7FE3B1C0E7}" sibTransId="{DA136723-CFC2-44A2-A6FA-453F4A9AD0B3}"/>
    <dgm:cxn modelId="{675DDAD1-FD83-40E4-BFCB-368481830ECB}" srcId="{8625F315-17BA-4B8D-9724-50E23B9239CF}" destId="{0BD1176C-6BE5-47BA-8D40-3D38B59030BC}" srcOrd="0" destOrd="0" parTransId="{B465751D-4985-4A27-A392-6B60AC592C77}" sibTransId="{3F9534F2-B959-4C99-9C9D-8D6409557818}"/>
    <dgm:cxn modelId="{95E1F9AF-5DB8-44ED-8DAF-8FD2F008AAB8}" type="presOf" srcId="{0BD1176C-6BE5-47BA-8D40-3D38B59030BC}" destId="{A19CDB24-6F2A-47C2-A7FA-E9E1B7399682}" srcOrd="0" destOrd="0" presId="urn:microsoft.com/office/officeart/2005/8/layout/vList2"/>
    <dgm:cxn modelId="{9A97584F-F3F3-470A-A2B4-14662043EC7B}" type="presParOf" srcId="{C5E42F68-443D-42B6-A054-F184DD4B2F32}" destId="{A19CDB24-6F2A-47C2-A7FA-E9E1B7399682}" srcOrd="0" destOrd="0" presId="urn:microsoft.com/office/officeart/2005/8/layout/vList2"/>
    <dgm:cxn modelId="{04FDDCF2-A07E-451A-887A-FD3CCD06E36E}" type="presParOf" srcId="{C5E42F68-443D-42B6-A054-F184DD4B2F32}" destId="{D7CFDA22-3839-42FD-AECB-9E6913EC007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A6AAA0F-4DB6-4689-B000-70FC5F38AFF0}" type="doc">
      <dgm:prSet loTypeId="urn:microsoft.com/office/officeart/2005/8/layout/hProcess9" loCatId="process" qsTypeId="urn:microsoft.com/office/officeart/2005/8/quickstyle/simple1" qsCatId="simple" csTypeId="urn:microsoft.com/office/officeart/2005/8/colors/colorful4" csCatId="colorful" phldr="1"/>
      <dgm:spPr/>
      <dgm:t>
        <a:bodyPr/>
        <a:lstStyle/>
        <a:p>
          <a:endParaRPr lang="nl-BE"/>
        </a:p>
      </dgm:t>
    </dgm:pt>
    <dgm:pt modelId="{876B5EFD-1B53-4F00-860F-C7CB2E36E80B}">
      <dgm:prSet/>
      <dgm:spPr/>
      <dgm:t>
        <a:bodyPr/>
        <a:lstStyle/>
        <a:p>
          <a:pPr rtl="0"/>
          <a:r>
            <a:rPr lang="en-US" dirty="0"/>
            <a:t>Install security solution</a:t>
          </a:r>
          <a:endParaRPr lang="nl-BE" dirty="0"/>
        </a:p>
      </dgm:t>
    </dgm:pt>
    <dgm:pt modelId="{FEDCCE76-6DD3-4904-B50A-D98BC8B40828}" type="parTrans" cxnId="{7B454796-C624-49BA-9917-2730BAAA82F5}">
      <dgm:prSet/>
      <dgm:spPr/>
      <dgm:t>
        <a:bodyPr/>
        <a:lstStyle/>
        <a:p>
          <a:endParaRPr lang="nl-BE"/>
        </a:p>
      </dgm:t>
    </dgm:pt>
    <dgm:pt modelId="{4852C0DB-6DF0-478A-9CB0-94E430268B05}" type="sibTrans" cxnId="{7B454796-C624-49BA-9917-2730BAAA82F5}">
      <dgm:prSet/>
      <dgm:spPr/>
      <dgm:t>
        <a:bodyPr/>
        <a:lstStyle/>
        <a:p>
          <a:endParaRPr lang="nl-BE"/>
        </a:p>
      </dgm:t>
    </dgm:pt>
    <dgm:pt modelId="{2639DB0B-16BB-45DF-9F95-9DCB582BEE41}">
      <dgm:prSet/>
      <dgm:spPr/>
      <dgm:t>
        <a:bodyPr/>
        <a:lstStyle/>
        <a:p>
          <a:pPr rtl="0"/>
          <a:r>
            <a:rPr lang="en-US" dirty="0"/>
            <a:t>Make sure your security events are sent</a:t>
          </a:r>
          <a:endParaRPr lang="nl-BE" dirty="0"/>
        </a:p>
      </dgm:t>
    </dgm:pt>
    <dgm:pt modelId="{6A948D2A-278C-4237-8846-78C6C0F52E1F}" type="parTrans" cxnId="{C06B33E8-23E3-4D02-BA46-0A9B68E54592}">
      <dgm:prSet/>
      <dgm:spPr/>
      <dgm:t>
        <a:bodyPr/>
        <a:lstStyle/>
        <a:p>
          <a:endParaRPr lang="nl-BE"/>
        </a:p>
      </dgm:t>
    </dgm:pt>
    <dgm:pt modelId="{B4132BF5-925C-4807-A6A0-B86CEECCB43E}" type="sibTrans" cxnId="{C06B33E8-23E3-4D02-BA46-0A9B68E54592}">
      <dgm:prSet/>
      <dgm:spPr/>
      <dgm:t>
        <a:bodyPr/>
        <a:lstStyle/>
        <a:p>
          <a:endParaRPr lang="nl-BE"/>
        </a:p>
      </dgm:t>
    </dgm:pt>
    <dgm:pt modelId="{E93A22B4-D708-4BA8-984C-5DE438E9EDC4}">
      <dgm:prSet/>
      <dgm:spPr/>
      <dgm:t>
        <a:bodyPr/>
        <a:lstStyle/>
        <a:p>
          <a:pPr rtl="0"/>
          <a:r>
            <a:rPr lang="en-US" dirty="0"/>
            <a:t>Add your </a:t>
          </a:r>
          <a:r>
            <a:rPr lang="en-US" dirty="0" err="1"/>
            <a:t>iis</a:t>
          </a:r>
          <a:r>
            <a:rPr lang="en-US" dirty="0"/>
            <a:t> logs</a:t>
          </a:r>
          <a:endParaRPr lang="nl-BE" dirty="0"/>
        </a:p>
      </dgm:t>
    </dgm:pt>
    <dgm:pt modelId="{3E3B8092-C35F-4CC4-ADC2-75A37219274D}" type="parTrans" cxnId="{5320616F-DB3C-4C77-8DC8-A8793C0C1C53}">
      <dgm:prSet/>
      <dgm:spPr/>
      <dgm:t>
        <a:bodyPr/>
        <a:lstStyle/>
        <a:p>
          <a:endParaRPr lang="nl-BE"/>
        </a:p>
      </dgm:t>
    </dgm:pt>
    <dgm:pt modelId="{6C7D353D-BD7D-4894-80C9-C21BD777E659}" type="sibTrans" cxnId="{5320616F-DB3C-4C77-8DC8-A8793C0C1C53}">
      <dgm:prSet/>
      <dgm:spPr/>
      <dgm:t>
        <a:bodyPr/>
        <a:lstStyle/>
        <a:p>
          <a:endParaRPr lang="nl-BE"/>
        </a:p>
      </dgm:t>
    </dgm:pt>
    <dgm:pt modelId="{AFE6CC6D-8F34-411E-95D7-3F4A47054BCA}">
      <dgm:prSet/>
      <dgm:spPr/>
      <dgm:t>
        <a:bodyPr/>
        <a:lstStyle/>
        <a:p>
          <a:pPr rtl="0"/>
          <a:r>
            <a:rPr lang="en-US" dirty="0"/>
            <a:t>Wait for the magic to happen</a:t>
          </a:r>
          <a:endParaRPr lang="nl-BE" dirty="0"/>
        </a:p>
      </dgm:t>
    </dgm:pt>
    <dgm:pt modelId="{AACB83FF-3D40-4518-8D9F-6711A384D881}" type="parTrans" cxnId="{19926106-71B8-48D3-865E-559A782D8567}">
      <dgm:prSet/>
      <dgm:spPr/>
      <dgm:t>
        <a:bodyPr/>
        <a:lstStyle/>
        <a:p>
          <a:endParaRPr lang="nl-BE"/>
        </a:p>
      </dgm:t>
    </dgm:pt>
    <dgm:pt modelId="{FED19C61-F488-4450-94C3-A6101D6E6285}" type="sibTrans" cxnId="{19926106-71B8-48D3-865E-559A782D8567}">
      <dgm:prSet/>
      <dgm:spPr/>
      <dgm:t>
        <a:bodyPr/>
        <a:lstStyle/>
        <a:p>
          <a:endParaRPr lang="nl-BE"/>
        </a:p>
      </dgm:t>
    </dgm:pt>
    <dgm:pt modelId="{B01C17DB-6C50-4407-89BE-EB5A1888D2BC}" type="pres">
      <dgm:prSet presAssocID="{CA6AAA0F-4DB6-4689-B000-70FC5F38AFF0}" presName="CompostProcess" presStyleCnt="0">
        <dgm:presLayoutVars>
          <dgm:dir/>
          <dgm:resizeHandles val="exact"/>
        </dgm:presLayoutVars>
      </dgm:prSet>
      <dgm:spPr/>
    </dgm:pt>
    <dgm:pt modelId="{78924294-31FE-43F4-A9E0-9213EC5ADC57}" type="pres">
      <dgm:prSet presAssocID="{CA6AAA0F-4DB6-4689-B000-70FC5F38AFF0}" presName="arrow" presStyleLbl="bgShp" presStyleIdx="0" presStyleCnt="1"/>
      <dgm:spPr/>
    </dgm:pt>
    <dgm:pt modelId="{6DB03DA1-FA43-4114-9790-D0B2716844E5}" type="pres">
      <dgm:prSet presAssocID="{CA6AAA0F-4DB6-4689-B000-70FC5F38AFF0}" presName="linearProcess" presStyleCnt="0"/>
      <dgm:spPr/>
    </dgm:pt>
    <dgm:pt modelId="{658895EF-1C69-4410-9164-397E5B5F04D8}" type="pres">
      <dgm:prSet presAssocID="{876B5EFD-1B53-4F00-860F-C7CB2E36E80B}" presName="textNode" presStyleLbl="node1" presStyleIdx="0" presStyleCnt="4">
        <dgm:presLayoutVars>
          <dgm:bulletEnabled val="1"/>
        </dgm:presLayoutVars>
      </dgm:prSet>
      <dgm:spPr/>
    </dgm:pt>
    <dgm:pt modelId="{82AEA65A-885B-46C6-921B-99BDC36D2A79}" type="pres">
      <dgm:prSet presAssocID="{4852C0DB-6DF0-478A-9CB0-94E430268B05}" presName="sibTrans" presStyleCnt="0"/>
      <dgm:spPr/>
    </dgm:pt>
    <dgm:pt modelId="{9BDD5ACD-53A9-4346-B109-E9A449583504}" type="pres">
      <dgm:prSet presAssocID="{2639DB0B-16BB-45DF-9F95-9DCB582BEE41}" presName="textNode" presStyleLbl="node1" presStyleIdx="1" presStyleCnt="4">
        <dgm:presLayoutVars>
          <dgm:bulletEnabled val="1"/>
        </dgm:presLayoutVars>
      </dgm:prSet>
      <dgm:spPr/>
    </dgm:pt>
    <dgm:pt modelId="{E27CD840-51C7-4058-BBFE-FFD03D7CA21A}" type="pres">
      <dgm:prSet presAssocID="{B4132BF5-925C-4807-A6A0-B86CEECCB43E}" presName="sibTrans" presStyleCnt="0"/>
      <dgm:spPr/>
    </dgm:pt>
    <dgm:pt modelId="{D4DA1997-84A8-4B58-95A1-ADF60BDB068D}" type="pres">
      <dgm:prSet presAssocID="{E93A22B4-D708-4BA8-984C-5DE438E9EDC4}" presName="textNode" presStyleLbl="node1" presStyleIdx="2" presStyleCnt="4">
        <dgm:presLayoutVars>
          <dgm:bulletEnabled val="1"/>
        </dgm:presLayoutVars>
      </dgm:prSet>
      <dgm:spPr/>
    </dgm:pt>
    <dgm:pt modelId="{7D817552-C714-4685-B890-E78456A3A91C}" type="pres">
      <dgm:prSet presAssocID="{6C7D353D-BD7D-4894-80C9-C21BD777E659}" presName="sibTrans" presStyleCnt="0"/>
      <dgm:spPr/>
    </dgm:pt>
    <dgm:pt modelId="{E79077AF-F59D-44EA-AE3A-54774C4D2A57}" type="pres">
      <dgm:prSet presAssocID="{AFE6CC6D-8F34-411E-95D7-3F4A47054BCA}" presName="textNode" presStyleLbl="node1" presStyleIdx="3" presStyleCnt="4">
        <dgm:presLayoutVars>
          <dgm:bulletEnabled val="1"/>
        </dgm:presLayoutVars>
      </dgm:prSet>
      <dgm:spPr/>
    </dgm:pt>
  </dgm:ptLst>
  <dgm:cxnLst>
    <dgm:cxn modelId="{CBB21B95-8D10-41D6-99FE-345C3E4258F5}" type="presOf" srcId="{2639DB0B-16BB-45DF-9F95-9DCB582BEE41}" destId="{9BDD5ACD-53A9-4346-B109-E9A449583504}" srcOrd="0" destOrd="0" presId="urn:microsoft.com/office/officeart/2005/8/layout/hProcess9"/>
    <dgm:cxn modelId="{C06B33E8-23E3-4D02-BA46-0A9B68E54592}" srcId="{CA6AAA0F-4DB6-4689-B000-70FC5F38AFF0}" destId="{2639DB0B-16BB-45DF-9F95-9DCB582BEE41}" srcOrd="1" destOrd="0" parTransId="{6A948D2A-278C-4237-8846-78C6C0F52E1F}" sibTransId="{B4132BF5-925C-4807-A6A0-B86CEECCB43E}"/>
    <dgm:cxn modelId="{425CFBAA-7684-43E6-A0A8-D27AD90E45EB}" type="presOf" srcId="{AFE6CC6D-8F34-411E-95D7-3F4A47054BCA}" destId="{E79077AF-F59D-44EA-AE3A-54774C4D2A57}" srcOrd="0" destOrd="0" presId="urn:microsoft.com/office/officeart/2005/8/layout/hProcess9"/>
    <dgm:cxn modelId="{19926106-71B8-48D3-865E-559A782D8567}" srcId="{CA6AAA0F-4DB6-4689-B000-70FC5F38AFF0}" destId="{AFE6CC6D-8F34-411E-95D7-3F4A47054BCA}" srcOrd="3" destOrd="0" parTransId="{AACB83FF-3D40-4518-8D9F-6711A384D881}" sibTransId="{FED19C61-F488-4450-94C3-A6101D6E6285}"/>
    <dgm:cxn modelId="{0B8A2CD1-BCB4-4BE5-ADAA-1375CFAB48A4}" type="presOf" srcId="{CA6AAA0F-4DB6-4689-B000-70FC5F38AFF0}" destId="{B01C17DB-6C50-4407-89BE-EB5A1888D2BC}" srcOrd="0" destOrd="0" presId="urn:microsoft.com/office/officeart/2005/8/layout/hProcess9"/>
    <dgm:cxn modelId="{5320616F-DB3C-4C77-8DC8-A8793C0C1C53}" srcId="{CA6AAA0F-4DB6-4689-B000-70FC5F38AFF0}" destId="{E93A22B4-D708-4BA8-984C-5DE438E9EDC4}" srcOrd="2" destOrd="0" parTransId="{3E3B8092-C35F-4CC4-ADC2-75A37219274D}" sibTransId="{6C7D353D-BD7D-4894-80C9-C21BD777E659}"/>
    <dgm:cxn modelId="{DF93EFEF-43F0-4B4D-A8F4-21718BCF140D}" type="presOf" srcId="{E93A22B4-D708-4BA8-984C-5DE438E9EDC4}" destId="{D4DA1997-84A8-4B58-95A1-ADF60BDB068D}" srcOrd="0" destOrd="0" presId="urn:microsoft.com/office/officeart/2005/8/layout/hProcess9"/>
    <dgm:cxn modelId="{7B454796-C624-49BA-9917-2730BAAA82F5}" srcId="{CA6AAA0F-4DB6-4689-B000-70FC5F38AFF0}" destId="{876B5EFD-1B53-4F00-860F-C7CB2E36E80B}" srcOrd="0" destOrd="0" parTransId="{FEDCCE76-6DD3-4904-B50A-D98BC8B40828}" sibTransId="{4852C0DB-6DF0-478A-9CB0-94E430268B05}"/>
    <dgm:cxn modelId="{C03A2805-C6C8-49AC-9B97-AF082D970DCC}" type="presOf" srcId="{876B5EFD-1B53-4F00-860F-C7CB2E36E80B}" destId="{658895EF-1C69-4410-9164-397E5B5F04D8}" srcOrd="0" destOrd="0" presId="urn:microsoft.com/office/officeart/2005/8/layout/hProcess9"/>
    <dgm:cxn modelId="{EC4139C4-F39B-48F7-B638-A8A5864DA87F}" type="presParOf" srcId="{B01C17DB-6C50-4407-89BE-EB5A1888D2BC}" destId="{78924294-31FE-43F4-A9E0-9213EC5ADC57}" srcOrd="0" destOrd="0" presId="urn:microsoft.com/office/officeart/2005/8/layout/hProcess9"/>
    <dgm:cxn modelId="{CD740136-504D-4143-8DA1-5D3F5B4538FE}" type="presParOf" srcId="{B01C17DB-6C50-4407-89BE-EB5A1888D2BC}" destId="{6DB03DA1-FA43-4114-9790-D0B2716844E5}" srcOrd="1" destOrd="0" presId="urn:microsoft.com/office/officeart/2005/8/layout/hProcess9"/>
    <dgm:cxn modelId="{85C5F101-FA56-4F36-B6CA-DAF94910361A}" type="presParOf" srcId="{6DB03DA1-FA43-4114-9790-D0B2716844E5}" destId="{658895EF-1C69-4410-9164-397E5B5F04D8}" srcOrd="0" destOrd="0" presId="urn:microsoft.com/office/officeart/2005/8/layout/hProcess9"/>
    <dgm:cxn modelId="{F4912596-ACBC-40C9-8983-3478F50B8379}" type="presParOf" srcId="{6DB03DA1-FA43-4114-9790-D0B2716844E5}" destId="{82AEA65A-885B-46C6-921B-99BDC36D2A79}" srcOrd="1" destOrd="0" presId="urn:microsoft.com/office/officeart/2005/8/layout/hProcess9"/>
    <dgm:cxn modelId="{35E5A48E-BB11-44CF-91D2-01A9F93038F0}" type="presParOf" srcId="{6DB03DA1-FA43-4114-9790-D0B2716844E5}" destId="{9BDD5ACD-53A9-4346-B109-E9A449583504}" srcOrd="2" destOrd="0" presId="urn:microsoft.com/office/officeart/2005/8/layout/hProcess9"/>
    <dgm:cxn modelId="{8EBE1FFA-F2CB-402E-BAC6-6875A657B7AE}" type="presParOf" srcId="{6DB03DA1-FA43-4114-9790-D0B2716844E5}" destId="{E27CD840-51C7-4058-BBFE-FFD03D7CA21A}" srcOrd="3" destOrd="0" presId="urn:microsoft.com/office/officeart/2005/8/layout/hProcess9"/>
    <dgm:cxn modelId="{B4AFA893-7EF0-4F52-AC16-B1532C4C41D5}" type="presParOf" srcId="{6DB03DA1-FA43-4114-9790-D0B2716844E5}" destId="{D4DA1997-84A8-4B58-95A1-ADF60BDB068D}" srcOrd="4" destOrd="0" presId="urn:microsoft.com/office/officeart/2005/8/layout/hProcess9"/>
    <dgm:cxn modelId="{0E2217EE-1377-41F8-9966-867CDC068760}" type="presParOf" srcId="{6DB03DA1-FA43-4114-9790-D0B2716844E5}" destId="{7D817552-C714-4685-B890-E78456A3A91C}" srcOrd="5" destOrd="0" presId="urn:microsoft.com/office/officeart/2005/8/layout/hProcess9"/>
    <dgm:cxn modelId="{F4ABE4A5-AE4B-4AE1-88F7-03979BAA063C}" type="presParOf" srcId="{6DB03DA1-FA43-4114-9790-D0B2716844E5}" destId="{E79077AF-F59D-44EA-AE3A-54774C4D2A57}"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391EB46-C3AF-4FCE-8559-92FB91B691E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nl-BE"/>
        </a:p>
      </dgm:t>
    </dgm:pt>
    <dgm:pt modelId="{931820D5-2AD3-45EB-B837-97FCEF8FEA0E}">
      <dgm:prSet/>
      <dgm:spPr/>
      <dgm:t>
        <a:bodyPr/>
        <a:lstStyle/>
        <a:p>
          <a:pPr rtl="0"/>
          <a:r>
            <a:rPr lang="en-US" dirty="0"/>
            <a:t>Security Domains</a:t>
          </a:r>
          <a:endParaRPr lang="nl-BE" dirty="0"/>
        </a:p>
      </dgm:t>
    </dgm:pt>
    <dgm:pt modelId="{A81BE7F1-2E24-44A4-9027-599AD89FAF92}" type="parTrans" cxnId="{3253FCDC-075E-4EDF-8F01-707133541B56}">
      <dgm:prSet/>
      <dgm:spPr/>
      <dgm:t>
        <a:bodyPr/>
        <a:lstStyle/>
        <a:p>
          <a:endParaRPr lang="nl-BE"/>
        </a:p>
      </dgm:t>
    </dgm:pt>
    <dgm:pt modelId="{1B38391E-A4F8-43EB-8590-04273BF1D654}" type="sibTrans" cxnId="{3253FCDC-075E-4EDF-8F01-707133541B56}">
      <dgm:prSet/>
      <dgm:spPr/>
      <dgm:t>
        <a:bodyPr/>
        <a:lstStyle/>
        <a:p>
          <a:endParaRPr lang="nl-BE"/>
        </a:p>
      </dgm:t>
    </dgm:pt>
    <dgm:pt modelId="{4F7840F5-A645-4760-84FA-9247C597D211}">
      <dgm:prSet/>
      <dgm:spPr/>
      <dgm:t>
        <a:bodyPr/>
        <a:lstStyle/>
        <a:p>
          <a:pPr rtl="0"/>
          <a:r>
            <a:rPr lang="en-US" dirty="0"/>
            <a:t>Notable Issues</a:t>
          </a:r>
          <a:endParaRPr lang="nl-BE" dirty="0"/>
        </a:p>
      </dgm:t>
    </dgm:pt>
    <dgm:pt modelId="{0E7B0524-27FD-4D3C-897E-043A830A41C7}" type="parTrans" cxnId="{B2F9DEAA-96D2-40EC-9F88-393C3E7150B9}">
      <dgm:prSet/>
      <dgm:spPr/>
      <dgm:t>
        <a:bodyPr/>
        <a:lstStyle/>
        <a:p>
          <a:endParaRPr lang="nl-BE"/>
        </a:p>
      </dgm:t>
    </dgm:pt>
    <dgm:pt modelId="{C5B67718-BC11-448A-AED2-25A6E1178EE6}" type="sibTrans" cxnId="{B2F9DEAA-96D2-40EC-9F88-393C3E7150B9}">
      <dgm:prSet/>
      <dgm:spPr/>
      <dgm:t>
        <a:bodyPr/>
        <a:lstStyle/>
        <a:p>
          <a:endParaRPr lang="nl-BE"/>
        </a:p>
      </dgm:t>
    </dgm:pt>
    <dgm:pt modelId="{C1C25732-BE64-42C6-923B-F2BFFE0F2B27}">
      <dgm:prSet/>
      <dgm:spPr/>
      <dgm:t>
        <a:bodyPr/>
        <a:lstStyle/>
        <a:p>
          <a:pPr rtl="0"/>
          <a:r>
            <a:rPr lang="en-US" dirty="0"/>
            <a:t>Detections</a:t>
          </a:r>
          <a:endParaRPr lang="nl-BE" dirty="0"/>
        </a:p>
      </dgm:t>
    </dgm:pt>
    <dgm:pt modelId="{7DA11162-6D11-44E5-BF08-BA148F287389}" type="parTrans" cxnId="{5EFF9228-6BF3-445A-8746-974343A33B29}">
      <dgm:prSet/>
      <dgm:spPr/>
      <dgm:t>
        <a:bodyPr/>
        <a:lstStyle/>
        <a:p>
          <a:endParaRPr lang="nl-BE"/>
        </a:p>
      </dgm:t>
    </dgm:pt>
    <dgm:pt modelId="{566EE460-F7DB-4CD5-8537-C8847A46ADD3}" type="sibTrans" cxnId="{5EFF9228-6BF3-445A-8746-974343A33B29}">
      <dgm:prSet/>
      <dgm:spPr/>
      <dgm:t>
        <a:bodyPr/>
        <a:lstStyle/>
        <a:p>
          <a:endParaRPr lang="nl-BE"/>
        </a:p>
      </dgm:t>
    </dgm:pt>
    <dgm:pt modelId="{7184C31A-1E20-4EEF-A273-6A3A7F1D21D3}">
      <dgm:prSet/>
      <dgm:spPr/>
      <dgm:t>
        <a:bodyPr/>
        <a:lstStyle/>
        <a:p>
          <a:pPr rtl="0"/>
          <a:r>
            <a:rPr lang="en-US" dirty="0"/>
            <a:t>Threat Intelligence</a:t>
          </a:r>
          <a:endParaRPr lang="nl-BE" dirty="0"/>
        </a:p>
      </dgm:t>
    </dgm:pt>
    <dgm:pt modelId="{1C989ADF-FE31-48E0-B29C-49DF8EFDEB81}" type="parTrans" cxnId="{92628968-C467-41CA-8DDF-E1FFD52B49F0}">
      <dgm:prSet/>
      <dgm:spPr/>
      <dgm:t>
        <a:bodyPr/>
        <a:lstStyle/>
        <a:p>
          <a:endParaRPr lang="nl-BE"/>
        </a:p>
      </dgm:t>
    </dgm:pt>
    <dgm:pt modelId="{D45BC004-4D8A-4F42-9E02-01B9C66AB51D}" type="sibTrans" cxnId="{92628968-C467-41CA-8DDF-E1FFD52B49F0}">
      <dgm:prSet/>
      <dgm:spPr/>
      <dgm:t>
        <a:bodyPr/>
        <a:lstStyle/>
        <a:p>
          <a:endParaRPr lang="nl-BE"/>
        </a:p>
      </dgm:t>
    </dgm:pt>
    <dgm:pt modelId="{5F88CE45-B151-4D99-87A9-9D3B280BA044}">
      <dgm:prSet/>
      <dgm:spPr/>
      <dgm:t>
        <a:bodyPr/>
        <a:lstStyle/>
        <a:p>
          <a:pPr rtl="0"/>
          <a:r>
            <a:rPr lang="en-US" dirty="0"/>
            <a:t>Common security queries</a:t>
          </a:r>
          <a:endParaRPr lang="nl-BE" dirty="0"/>
        </a:p>
      </dgm:t>
    </dgm:pt>
    <dgm:pt modelId="{4478A256-38E7-4259-AD8C-822B330F9818}" type="parTrans" cxnId="{687BD9DF-2F84-4354-8C0D-B2442F9A5AC4}">
      <dgm:prSet/>
      <dgm:spPr/>
      <dgm:t>
        <a:bodyPr/>
        <a:lstStyle/>
        <a:p>
          <a:endParaRPr lang="en-US"/>
        </a:p>
      </dgm:t>
    </dgm:pt>
    <dgm:pt modelId="{1C9B89E9-A598-45D1-8108-32C0F9931BF4}" type="sibTrans" cxnId="{687BD9DF-2F84-4354-8C0D-B2442F9A5AC4}">
      <dgm:prSet/>
      <dgm:spPr/>
      <dgm:t>
        <a:bodyPr/>
        <a:lstStyle/>
        <a:p>
          <a:endParaRPr lang="en-US"/>
        </a:p>
      </dgm:t>
    </dgm:pt>
    <dgm:pt modelId="{48763048-7ACB-47DC-92C1-E5D775D5C616}" type="pres">
      <dgm:prSet presAssocID="{D391EB46-C3AF-4FCE-8559-92FB91B691ED}" presName="linear" presStyleCnt="0">
        <dgm:presLayoutVars>
          <dgm:animLvl val="lvl"/>
          <dgm:resizeHandles val="exact"/>
        </dgm:presLayoutVars>
      </dgm:prSet>
      <dgm:spPr/>
    </dgm:pt>
    <dgm:pt modelId="{5761C9B7-BB58-4501-B801-183C96919DEE}" type="pres">
      <dgm:prSet presAssocID="{931820D5-2AD3-45EB-B837-97FCEF8FEA0E}" presName="parentText" presStyleLbl="node1" presStyleIdx="0" presStyleCnt="5">
        <dgm:presLayoutVars>
          <dgm:chMax val="0"/>
          <dgm:bulletEnabled val="1"/>
        </dgm:presLayoutVars>
      </dgm:prSet>
      <dgm:spPr/>
    </dgm:pt>
    <dgm:pt modelId="{891D1E53-22E8-44D8-93EB-0AC3FE87748A}" type="pres">
      <dgm:prSet presAssocID="{1B38391E-A4F8-43EB-8590-04273BF1D654}" presName="spacer" presStyleCnt="0"/>
      <dgm:spPr/>
    </dgm:pt>
    <dgm:pt modelId="{23BF7F1F-E630-4D36-9634-588C7BC3E8DA}" type="pres">
      <dgm:prSet presAssocID="{4F7840F5-A645-4760-84FA-9247C597D211}" presName="parentText" presStyleLbl="node1" presStyleIdx="1" presStyleCnt="5">
        <dgm:presLayoutVars>
          <dgm:chMax val="0"/>
          <dgm:bulletEnabled val="1"/>
        </dgm:presLayoutVars>
      </dgm:prSet>
      <dgm:spPr/>
    </dgm:pt>
    <dgm:pt modelId="{6DA1905F-F14D-4252-92D5-7F545E86B042}" type="pres">
      <dgm:prSet presAssocID="{C5B67718-BC11-448A-AED2-25A6E1178EE6}" presName="spacer" presStyleCnt="0"/>
      <dgm:spPr/>
    </dgm:pt>
    <dgm:pt modelId="{4FA2E7C3-1119-4F96-8FFC-01E8AF0852B8}" type="pres">
      <dgm:prSet presAssocID="{C1C25732-BE64-42C6-923B-F2BFFE0F2B27}" presName="parentText" presStyleLbl="node1" presStyleIdx="2" presStyleCnt="5">
        <dgm:presLayoutVars>
          <dgm:chMax val="0"/>
          <dgm:bulletEnabled val="1"/>
        </dgm:presLayoutVars>
      </dgm:prSet>
      <dgm:spPr/>
    </dgm:pt>
    <dgm:pt modelId="{4CC92D7C-2892-44E3-9FD7-934525583225}" type="pres">
      <dgm:prSet presAssocID="{566EE460-F7DB-4CD5-8537-C8847A46ADD3}" presName="spacer" presStyleCnt="0"/>
      <dgm:spPr/>
    </dgm:pt>
    <dgm:pt modelId="{6CC83DD9-71FC-4555-A6D2-5C86D288FD32}" type="pres">
      <dgm:prSet presAssocID="{7184C31A-1E20-4EEF-A273-6A3A7F1D21D3}" presName="parentText" presStyleLbl="node1" presStyleIdx="3" presStyleCnt="5">
        <dgm:presLayoutVars>
          <dgm:chMax val="0"/>
          <dgm:bulletEnabled val="1"/>
        </dgm:presLayoutVars>
      </dgm:prSet>
      <dgm:spPr/>
    </dgm:pt>
    <dgm:pt modelId="{151D8E68-38AB-41B4-91C4-CD8F42B90ECC}" type="pres">
      <dgm:prSet presAssocID="{D45BC004-4D8A-4F42-9E02-01B9C66AB51D}" presName="spacer" presStyleCnt="0"/>
      <dgm:spPr/>
    </dgm:pt>
    <dgm:pt modelId="{583825E4-DACF-4443-9AED-8F78AD8F6ED8}" type="pres">
      <dgm:prSet presAssocID="{5F88CE45-B151-4D99-87A9-9D3B280BA044}" presName="parentText" presStyleLbl="node1" presStyleIdx="4" presStyleCnt="5">
        <dgm:presLayoutVars>
          <dgm:chMax val="0"/>
          <dgm:bulletEnabled val="1"/>
        </dgm:presLayoutVars>
      </dgm:prSet>
      <dgm:spPr/>
    </dgm:pt>
  </dgm:ptLst>
  <dgm:cxnLst>
    <dgm:cxn modelId="{92628968-C467-41CA-8DDF-E1FFD52B49F0}" srcId="{D391EB46-C3AF-4FCE-8559-92FB91B691ED}" destId="{7184C31A-1E20-4EEF-A273-6A3A7F1D21D3}" srcOrd="3" destOrd="0" parTransId="{1C989ADF-FE31-48E0-B29C-49DF8EFDEB81}" sibTransId="{D45BC004-4D8A-4F42-9E02-01B9C66AB51D}"/>
    <dgm:cxn modelId="{D0DC7F8E-B296-47AE-A769-1E90741823F1}" type="presOf" srcId="{5F88CE45-B151-4D99-87A9-9D3B280BA044}" destId="{583825E4-DACF-4443-9AED-8F78AD8F6ED8}" srcOrd="0" destOrd="0" presId="urn:microsoft.com/office/officeart/2005/8/layout/vList2"/>
    <dgm:cxn modelId="{687BD9DF-2F84-4354-8C0D-B2442F9A5AC4}" srcId="{D391EB46-C3AF-4FCE-8559-92FB91B691ED}" destId="{5F88CE45-B151-4D99-87A9-9D3B280BA044}" srcOrd="4" destOrd="0" parTransId="{4478A256-38E7-4259-AD8C-822B330F9818}" sibTransId="{1C9B89E9-A598-45D1-8108-32C0F9931BF4}"/>
    <dgm:cxn modelId="{E59E9EBF-A973-45BD-B6DC-81B153B5356E}" type="presOf" srcId="{D391EB46-C3AF-4FCE-8559-92FB91B691ED}" destId="{48763048-7ACB-47DC-92C1-E5D775D5C616}" srcOrd="0" destOrd="0" presId="urn:microsoft.com/office/officeart/2005/8/layout/vList2"/>
    <dgm:cxn modelId="{ED2F2CAF-7556-4386-AC49-788D8BD89D53}" type="presOf" srcId="{C1C25732-BE64-42C6-923B-F2BFFE0F2B27}" destId="{4FA2E7C3-1119-4F96-8FFC-01E8AF0852B8}" srcOrd="0" destOrd="0" presId="urn:microsoft.com/office/officeart/2005/8/layout/vList2"/>
    <dgm:cxn modelId="{202F8EC2-A8C6-4F66-A99F-9D0AA040AD94}" type="presOf" srcId="{931820D5-2AD3-45EB-B837-97FCEF8FEA0E}" destId="{5761C9B7-BB58-4501-B801-183C96919DEE}" srcOrd="0" destOrd="0" presId="urn:microsoft.com/office/officeart/2005/8/layout/vList2"/>
    <dgm:cxn modelId="{5EFF9228-6BF3-445A-8746-974343A33B29}" srcId="{D391EB46-C3AF-4FCE-8559-92FB91B691ED}" destId="{C1C25732-BE64-42C6-923B-F2BFFE0F2B27}" srcOrd="2" destOrd="0" parTransId="{7DA11162-6D11-44E5-BF08-BA148F287389}" sibTransId="{566EE460-F7DB-4CD5-8537-C8847A46ADD3}"/>
    <dgm:cxn modelId="{8E525438-8519-4615-9C85-64DA1608C172}" type="presOf" srcId="{7184C31A-1E20-4EEF-A273-6A3A7F1D21D3}" destId="{6CC83DD9-71FC-4555-A6D2-5C86D288FD32}" srcOrd="0" destOrd="0" presId="urn:microsoft.com/office/officeart/2005/8/layout/vList2"/>
    <dgm:cxn modelId="{B2F9DEAA-96D2-40EC-9F88-393C3E7150B9}" srcId="{D391EB46-C3AF-4FCE-8559-92FB91B691ED}" destId="{4F7840F5-A645-4760-84FA-9247C597D211}" srcOrd="1" destOrd="0" parTransId="{0E7B0524-27FD-4D3C-897E-043A830A41C7}" sibTransId="{C5B67718-BC11-448A-AED2-25A6E1178EE6}"/>
    <dgm:cxn modelId="{B4943F66-13FA-4B02-8EC8-4A5AE795DCF7}" type="presOf" srcId="{4F7840F5-A645-4760-84FA-9247C597D211}" destId="{23BF7F1F-E630-4D36-9634-588C7BC3E8DA}" srcOrd="0" destOrd="0" presId="urn:microsoft.com/office/officeart/2005/8/layout/vList2"/>
    <dgm:cxn modelId="{3253FCDC-075E-4EDF-8F01-707133541B56}" srcId="{D391EB46-C3AF-4FCE-8559-92FB91B691ED}" destId="{931820D5-2AD3-45EB-B837-97FCEF8FEA0E}" srcOrd="0" destOrd="0" parTransId="{A81BE7F1-2E24-44A4-9027-599AD89FAF92}" sibTransId="{1B38391E-A4F8-43EB-8590-04273BF1D654}"/>
    <dgm:cxn modelId="{1771BE92-D215-47BC-9A49-B8DC91D6E8A0}" type="presParOf" srcId="{48763048-7ACB-47DC-92C1-E5D775D5C616}" destId="{5761C9B7-BB58-4501-B801-183C96919DEE}" srcOrd="0" destOrd="0" presId="urn:microsoft.com/office/officeart/2005/8/layout/vList2"/>
    <dgm:cxn modelId="{5ABFF4E9-ECC4-4B62-AEA7-864E3110B7C8}" type="presParOf" srcId="{48763048-7ACB-47DC-92C1-E5D775D5C616}" destId="{891D1E53-22E8-44D8-93EB-0AC3FE87748A}" srcOrd="1" destOrd="0" presId="urn:microsoft.com/office/officeart/2005/8/layout/vList2"/>
    <dgm:cxn modelId="{7BCEA309-C753-4F1E-91D9-E561E936590B}" type="presParOf" srcId="{48763048-7ACB-47DC-92C1-E5D775D5C616}" destId="{23BF7F1F-E630-4D36-9634-588C7BC3E8DA}" srcOrd="2" destOrd="0" presId="urn:microsoft.com/office/officeart/2005/8/layout/vList2"/>
    <dgm:cxn modelId="{9EFC1D5C-1E2B-47E5-8494-07BC56A2212E}" type="presParOf" srcId="{48763048-7ACB-47DC-92C1-E5D775D5C616}" destId="{6DA1905F-F14D-4252-92D5-7F545E86B042}" srcOrd="3" destOrd="0" presId="urn:microsoft.com/office/officeart/2005/8/layout/vList2"/>
    <dgm:cxn modelId="{706546E0-DC0F-4FD2-9115-68116F2B6F30}" type="presParOf" srcId="{48763048-7ACB-47DC-92C1-E5D775D5C616}" destId="{4FA2E7C3-1119-4F96-8FFC-01E8AF0852B8}" srcOrd="4" destOrd="0" presId="urn:microsoft.com/office/officeart/2005/8/layout/vList2"/>
    <dgm:cxn modelId="{A112F5F6-4127-4446-9DB3-EBC48CD71F2F}" type="presParOf" srcId="{48763048-7ACB-47DC-92C1-E5D775D5C616}" destId="{4CC92D7C-2892-44E3-9FD7-934525583225}" srcOrd="5" destOrd="0" presId="urn:microsoft.com/office/officeart/2005/8/layout/vList2"/>
    <dgm:cxn modelId="{64E589F3-0539-484F-86B6-B5FE463F970E}" type="presParOf" srcId="{48763048-7ACB-47DC-92C1-E5D775D5C616}" destId="{6CC83DD9-71FC-4555-A6D2-5C86D288FD32}" srcOrd="6" destOrd="0" presId="urn:microsoft.com/office/officeart/2005/8/layout/vList2"/>
    <dgm:cxn modelId="{EDBEF01E-5C26-4142-B281-684DD7A23C4E}" type="presParOf" srcId="{48763048-7ACB-47DC-92C1-E5D775D5C616}" destId="{151D8E68-38AB-41B4-91C4-CD8F42B90ECC}" srcOrd="7" destOrd="0" presId="urn:microsoft.com/office/officeart/2005/8/layout/vList2"/>
    <dgm:cxn modelId="{501C4223-0FBF-495D-BBD7-39FC89BB5106}" type="presParOf" srcId="{48763048-7ACB-47DC-92C1-E5D775D5C616}" destId="{583825E4-DACF-4443-9AED-8F78AD8F6ED8}"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391EB46-C3AF-4FCE-8559-92FB91B691E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nl-BE"/>
        </a:p>
      </dgm:t>
    </dgm:pt>
    <dgm:pt modelId="{931820D5-2AD3-45EB-B837-97FCEF8FEA0E}">
      <dgm:prSet/>
      <dgm:spPr/>
      <dgm:t>
        <a:bodyPr/>
        <a:lstStyle/>
        <a:p>
          <a:pPr rtl="0"/>
          <a:r>
            <a:rPr lang="en-US" dirty="0"/>
            <a:t>AD Assessment</a:t>
          </a:r>
          <a:endParaRPr lang="nl-BE" dirty="0"/>
        </a:p>
      </dgm:t>
    </dgm:pt>
    <dgm:pt modelId="{A81BE7F1-2E24-44A4-9027-599AD89FAF92}" type="parTrans" cxnId="{3253FCDC-075E-4EDF-8F01-707133541B56}">
      <dgm:prSet/>
      <dgm:spPr/>
      <dgm:t>
        <a:bodyPr/>
        <a:lstStyle/>
        <a:p>
          <a:endParaRPr lang="nl-BE"/>
        </a:p>
      </dgm:t>
    </dgm:pt>
    <dgm:pt modelId="{1B38391E-A4F8-43EB-8590-04273BF1D654}" type="sibTrans" cxnId="{3253FCDC-075E-4EDF-8F01-707133541B56}">
      <dgm:prSet/>
      <dgm:spPr/>
      <dgm:t>
        <a:bodyPr/>
        <a:lstStyle/>
        <a:p>
          <a:endParaRPr lang="nl-BE"/>
        </a:p>
      </dgm:t>
    </dgm:pt>
    <dgm:pt modelId="{4F7840F5-A645-4760-84FA-9247C597D211}">
      <dgm:prSet/>
      <dgm:spPr/>
      <dgm:t>
        <a:bodyPr/>
        <a:lstStyle/>
        <a:p>
          <a:pPr rtl="0"/>
          <a:r>
            <a:rPr lang="en-US" dirty="0"/>
            <a:t>Antimalware Assessment</a:t>
          </a:r>
          <a:endParaRPr lang="nl-BE" dirty="0"/>
        </a:p>
      </dgm:t>
    </dgm:pt>
    <dgm:pt modelId="{0E7B0524-27FD-4D3C-897E-043A830A41C7}" type="parTrans" cxnId="{B2F9DEAA-96D2-40EC-9F88-393C3E7150B9}">
      <dgm:prSet/>
      <dgm:spPr/>
      <dgm:t>
        <a:bodyPr/>
        <a:lstStyle/>
        <a:p>
          <a:endParaRPr lang="nl-BE"/>
        </a:p>
      </dgm:t>
    </dgm:pt>
    <dgm:pt modelId="{C5B67718-BC11-448A-AED2-25A6E1178EE6}" type="sibTrans" cxnId="{B2F9DEAA-96D2-40EC-9F88-393C3E7150B9}">
      <dgm:prSet/>
      <dgm:spPr/>
      <dgm:t>
        <a:bodyPr/>
        <a:lstStyle/>
        <a:p>
          <a:endParaRPr lang="nl-BE"/>
        </a:p>
      </dgm:t>
    </dgm:pt>
    <dgm:pt modelId="{C1C25732-BE64-42C6-923B-F2BFFE0F2B27}">
      <dgm:prSet/>
      <dgm:spPr/>
      <dgm:t>
        <a:bodyPr/>
        <a:lstStyle/>
        <a:p>
          <a:pPr rtl="0"/>
          <a:r>
            <a:rPr lang="en-US" dirty="0"/>
            <a:t>SQL Assessment</a:t>
          </a:r>
          <a:endParaRPr lang="nl-BE" dirty="0"/>
        </a:p>
      </dgm:t>
    </dgm:pt>
    <dgm:pt modelId="{7DA11162-6D11-44E5-BF08-BA148F287389}" type="parTrans" cxnId="{5EFF9228-6BF3-445A-8746-974343A33B29}">
      <dgm:prSet/>
      <dgm:spPr/>
      <dgm:t>
        <a:bodyPr/>
        <a:lstStyle/>
        <a:p>
          <a:endParaRPr lang="nl-BE"/>
        </a:p>
      </dgm:t>
    </dgm:pt>
    <dgm:pt modelId="{566EE460-F7DB-4CD5-8537-C8847A46ADD3}" type="sibTrans" cxnId="{5EFF9228-6BF3-445A-8746-974343A33B29}">
      <dgm:prSet/>
      <dgm:spPr/>
      <dgm:t>
        <a:bodyPr/>
        <a:lstStyle/>
        <a:p>
          <a:endParaRPr lang="nl-BE"/>
        </a:p>
      </dgm:t>
    </dgm:pt>
    <dgm:pt modelId="{7184C31A-1E20-4EEF-A273-6A3A7F1D21D3}">
      <dgm:prSet/>
      <dgm:spPr/>
      <dgm:t>
        <a:bodyPr/>
        <a:lstStyle/>
        <a:p>
          <a:pPr rtl="0"/>
          <a:r>
            <a:rPr lang="en-US" dirty="0"/>
            <a:t>Change tracking</a:t>
          </a:r>
          <a:endParaRPr lang="nl-BE" dirty="0"/>
        </a:p>
      </dgm:t>
    </dgm:pt>
    <dgm:pt modelId="{1C989ADF-FE31-48E0-B29C-49DF8EFDEB81}" type="parTrans" cxnId="{92628968-C467-41CA-8DDF-E1FFD52B49F0}">
      <dgm:prSet/>
      <dgm:spPr/>
      <dgm:t>
        <a:bodyPr/>
        <a:lstStyle/>
        <a:p>
          <a:endParaRPr lang="nl-BE"/>
        </a:p>
      </dgm:t>
    </dgm:pt>
    <dgm:pt modelId="{D45BC004-4D8A-4F42-9E02-01B9C66AB51D}" type="sibTrans" cxnId="{92628968-C467-41CA-8DDF-E1FFD52B49F0}">
      <dgm:prSet/>
      <dgm:spPr/>
      <dgm:t>
        <a:bodyPr/>
        <a:lstStyle/>
        <a:p>
          <a:endParaRPr lang="nl-BE"/>
        </a:p>
      </dgm:t>
    </dgm:pt>
    <dgm:pt modelId="{48763048-7ACB-47DC-92C1-E5D775D5C616}" type="pres">
      <dgm:prSet presAssocID="{D391EB46-C3AF-4FCE-8559-92FB91B691ED}" presName="linear" presStyleCnt="0">
        <dgm:presLayoutVars>
          <dgm:animLvl val="lvl"/>
          <dgm:resizeHandles val="exact"/>
        </dgm:presLayoutVars>
      </dgm:prSet>
      <dgm:spPr/>
    </dgm:pt>
    <dgm:pt modelId="{5761C9B7-BB58-4501-B801-183C96919DEE}" type="pres">
      <dgm:prSet presAssocID="{931820D5-2AD3-45EB-B837-97FCEF8FEA0E}" presName="parentText" presStyleLbl="node1" presStyleIdx="0" presStyleCnt="4">
        <dgm:presLayoutVars>
          <dgm:chMax val="0"/>
          <dgm:bulletEnabled val="1"/>
        </dgm:presLayoutVars>
      </dgm:prSet>
      <dgm:spPr/>
    </dgm:pt>
    <dgm:pt modelId="{891D1E53-22E8-44D8-93EB-0AC3FE87748A}" type="pres">
      <dgm:prSet presAssocID="{1B38391E-A4F8-43EB-8590-04273BF1D654}" presName="spacer" presStyleCnt="0"/>
      <dgm:spPr/>
    </dgm:pt>
    <dgm:pt modelId="{23BF7F1F-E630-4D36-9634-588C7BC3E8DA}" type="pres">
      <dgm:prSet presAssocID="{4F7840F5-A645-4760-84FA-9247C597D211}" presName="parentText" presStyleLbl="node1" presStyleIdx="1" presStyleCnt="4">
        <dgm:presLayoutVars>
          <dgm:chMax val="0"/>
          <dgm:bulletEnabled val="1"/>
        </dgm:presLayoutVars>
      </dgm:prSet>
      <dgm:spPr/>
    </dgm:pt>
    <dgm:pt modelId="{6DA1905F-F14D-4252-92D5-7F545E86B042}" type="pres">
      <dgm:prSet presAssocID="{C5B67718-BC11-448A-AED2-25A6E1178EE6}" presName="spacer" presStyleCnt="0"/>
      <dgm:spPr/>
    </dgm:pt>
    <dgm:pt modelId="{4FA2E7C3-1119-4F96-8FFC-01E8AF0852B8}" type="pres">
      <dgm:prSet presAssocID="{C1C25732-BE64-42C6-923B-F2BFFE0F2B27}" presName="parentText" presStyleLbl="node1" presStyleIdx="2" presStyleCnt="4">
        <dgm:presLayoutVars>
          <dgm:chMax val="0"/>
          <dgm:bulletEnabled val="1"/>
        </dgm:presLayoutVars>
      </dgm:prSet>
      <dgm:spPr/>
    </dgm:pt>
    <dgm:pt modelId="{4CC92D7C-2892-44E3-9FD7-934525583225}" type="pres">
      <dgm:prSet presAssocID="{566EE460-F7DB-4CD5-8537-C8847A46ADD3}" presName="spacer" presStyleCnt="0"/>
      <dgm:spPr/>
    </dgm:pt>
    <dgm:pt modelId="{6CC83DD9-71FC-4555-A6D2-5C86D288FD32}" type="pres">
      <dgm:prSet presAssocID="{7184C31A-1E20-4EEF-A273-6A3A7F1D21D3}" presName="parentText" presStyleLbl="node1" presStyleIdx="3" presStyleCnt="4">
        <dgm:presLayoutVars>
          <dgm:chMax val="0"/>
          <dgm:bulletEnabled val="1"/>
        </dgm:presLayoutVars>
      </dgm:prSet>
      <dgm:spPr/>
    </dgm:pt>
  </dgm:ptLst>
  <dgm:cxnLst>
    <dgm:cxn modelId="{B2F9DEAA-96D2-40EC-9F88-393C3E7150B9}" srcId="{D391EB46-C3AF-4FCE-8559-92FB91B691ED}" destId="{4F7840F5-A645-4760-84FA-9247C597D211}" srcOrd="1" destOrd="0" parTransId="{0E7B0524-27FD-4D3C-897E-043A830A41C7}" sibTransId="{C5B67718-BC11-448A-AED2-25A6E1178EE6}"/>
    <dgm:cxn modelId="{8E525438-8519-4615-9C85-64DA1608C172}" type="presOf" srcId="{7184C31A-1E20-4EEF-A273-6A3A7F1D21D3}" destId="{6CC83DD9-71FC-4555-A6D2-5C86D288FD32}" srcOrd="0" destOrd="0" presId="urn:microsoft.com/office/officeart/2005/8/layout/vList2"/>
    <dgm:cxn modelId="{92628968-C467-41CA-8DDF-E1FFD52B49F0}" srcId="{D391EB46-C3AF-4FCE-8559-92FB91B691ED}" destId="{7184C31A-1E20-4EEF-A273-6A3A7F1D21D3}" srcOrd="3" destOrd="0" parTransId="{1C989ADF-FE31-48E0-B29C-49DF8EFDEB81}" sibTransId="{D45BC004-4D8A-4F42-9E02-01B9C66AB51D}"/>
    <dgm:cxn modelId="{3253FCDC-075E-4EDF-8F01-707133541B56}" srcId="{D391EB46-C3AF-4FCE-8559-92FB91B691ED}" destId="{931820D5-2AD3-45EB-B837-97FCEF8FEA0E}" srcOrd="0" destOrd="0" parTransId="{A81BE7F1-2E24-44A4-9027-599AD89FAF92}" sibTransId="{1B38391E-A4F8-43EB-8590-04273BF1D654}"/>
    <dgm:cxn modelId="{B4943F66-13FA-4B02-8EC8-4A5AE795DCF7}" type="presOf" srcId="{4F7840F5-A645-4760-84FA-9247C597D211}" destId="{23BF7F1F-E630-4D36-9634-588C7BC3E8DA}" srcOrd="0" destOrd="0" presId="urn:microsoft.com/office/officeart/2005/8/layout/vList2"/>
    <dgm:cxn modelId="{ED2F2CAF-7556-4386-AC49-788D8BD89D53}" type="presOf" srcId="{C1C25732-BE64-42C6-923B-F2BFFE0F2B27}" destId="{4FA2E7C3-1119-4F96-8FFC-01E8AF0852B8}" srcOrd="0" destOrd="0" presId="urn:microsoft.com/office/officeart/2005/8/layout/vList2"/>
    <dgm:cxn modelId="{E59E9EBF-A973-45BD-B6DC-81B153B5356E}" type="presOf" srcId="{D391EB46-C3AF-4FCE-8559-92FB91B691ED}" destId="{48763048-7ACB-47DC-92C1-E5D775D5C616}" srcOrd="0" destOrd="0" presId="urn:microsoft.com/office/officeart/2005/8/layout/vList2"/>
    <dgm:cxn modelId="{202F8EC2-A8C6-4F66-A99F-9D0AA040AD94}" type="presOf" srcId="{931820D5-2AD3-45EB-B837-97FCEF8FEA0E}" destId="{5761C9B7-BB58-4501-B801-183C96919DEE}" srcOrd="0" destOrd="0" presId="urn:microsoft.com/office/officeart/2005/8/layout/vList2"/>
    <dgm:cxn modelId="{5EFF9228-6BF3-445A-8746-974343A33B29}" srcId="{D391EB46-C3AF-4FCE-8559-92FB91B691ED}" destId="{C1C25732-BE64-42C6-923B-F2BFFE0F2B27}" srcOrd="2" destOrd="0" parTransId="{7DA11162-6D11-44E5-BF08-BA148F287389}" sibTransId="{566EE460-F7DB-4CD5-8537-C8847A46ADD3}"/>
    <dgm:cxn modelId="{1771BE92-D215-47BC-9A49-B8DC91D6E8A0}" type="presParOf" srcId="{48763048-7ACB-47DC-92C1-E5D775D5C616}" destId="{5761C9B7-BB58-4501-B801-183C96919DEE}" srcOrd="0" destOrd="0" presId="urn:microsoft.com/office/officeart/2005/8/layout/vList2"/>
    <dgm:cxn modelId="{5ABFF4E9-ECC4-4B62-AEA7-864E3110B7C8}" type="presParOf" srcId="{48763048-7ACB-47DC-92C1-E5D775D5C616}" destId="{891D1E53-22E8-44D8-93EB-0AC3FE87748A}" srcOrd="1" destOrd="0" presId="urn:microsoft.com/office/officeart/2005/8/layout/vList2"/>
    <dgm:cxn modelId="{7BCEA309-C753-4F1E-91D9-E561E936590B}" type="presParOf" srcId="{48763048-7ACB-47DC-92C1-E5D775D5C616}" destId="{23BF7F1F-E630-4D36-9634-588C7BC3E8DA}" srcOrd="2" destOrd="0" presId="urn:microsoft.com/office/officeart/2005/8/layout/vList2"/>
    <dgm:cxn modelId="{9EFC1D5C-1E2B-47E5-8494-07BC56A2212E}" type="presParOf" srcId="{48763048-7ACB-47DC-92C1-E5D775D5C616}" destId="{6DA1905F-F14D-4252-92D5-7F545E86B042}" srcOrd="3" destOrd="0" presId="urn:microsoft.com/office/officeart/2005/8/layout/vList2"/>
    <dgm:cxn modelId="{706546E0-DC0F-4FD2-9115-68116F2B6F30}" type="presParOf" srcId="{48763048-7ACB-47DC-92C1-E5D775D5C616}" destId="{4FA2E7C3-1119-4F96-8FFC-01E8AF0852B8}" srcOrd="4" destOrd="0" presId="urn:microsoft.com/office/officeart/2005/8/layout/vList2"/>
    <dgm:cxn modelId="{A112F5F6-4127-4446-9DB3-EBC48CD71F2F}" type="presParOf" srcId="{48763048-7ACB-47DC-92C1-E5D775D5C616}" destId="{4CC92D7C-2892-44E3-9FD7-934525583225}" srcOrd="5" destOrd="0" presId="urn:microsoft.com/office/officeart/2005/8/layout/vList2"/>
    <dgm:cxn modelId="{64E589F3-0539-484F-86B6-B5FE463F970E}" type="presParOf" srcId="{48763048-7ACB-47DC-92C1-E5D775D5C616}" destId="{6CC83DD9-71FC-4555-A6D2-5C86D288FD3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C4ECDEB-AD4A-4FB6-89C4-680D92266BF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nl-BE"/>
        </a:p>
      </dgm:t>
    </dgm:pt>
    <dgm:pt modelId="{1C733868-9736-4E17-AB79-D3048CB72C8D}">
      <dgm:prSet/>
      <dgm:spPr/>
      <dgm:t>
        <a:bodyPr/>
        <a:lstStyle/>
        <a:p>
          <a:pPr rtl="0"/>
          <a:r>
            <a:rPr lang="en-US" dirty="0"/>
            <a:t>What’s under attack</a:t>
          </a:r>
          <a:endParaRPr lang="nl-BE" dirty="0"/>
        </a:p>
      </dgm:t>
    </dgm:pt>
    <dgm:pt modelId="{D453AF44-CF68-4ACF-BEA7-62197E9ED2C8}" type="parTrans" cxnId="{9AFC69E8-A59F-425E-A2C3-20E77C57F051}">
      <dgm:prSet/>
      <dgm:spPr/>
      <dgm:t>
        <a:bodyPr/>
        <a:lstStyle/>
        <a:p>
          <a:endParaRPr lang="nl-BE"/>
        </a:p>
      </dgm:t>
    </dgm:pt>
    <dgm:pt modelId="{433A473F-53DC-42C5-BB34-F12410DFD6FA}" type="sibTrans" cxnId="{9AFC69E8-A59F-425E-A2C3-20E77C57F051}">
      <dgm:prSet/>
      <dgm:spPr/>
      <dgm:t>
        <a:bodyPr/>
        <a:lstStyle/>
        <a:p>
          <a:endParaRPr lang="nl-BE"/>
        </a:p>
      </dgm:t>
    </dgm:pt>
    <dgm:pt modelId="{31FCF06C-8D4E-45B9-9474-7E038BE733B8}">
      <dgm:prSet/>
      <dgm:spPr/>
      <dgm:t>
        <a:bodyPr/>
        <a:lstStyle/>
        <a:p>
          <a:pPr rtl="0"/>
          <a:r>
            <a:rPr lang="en-US" dirty="0"/>
            <a:t>Where am I under attack</a:t>
          </a:r>
          <a:endParaRPr lang="nl-BE" dirty="0"/>
        </a:p>
      </dgm:t>
    </dgm:pt>
    <dgm:pt modelId="{9F03BBA1-636F-4F80-A251-6BF9531704C0}" type="parTrans" cxnId="{2BD35358-3049-49D2-A884-EF5C9BB8324F}">
      <dgm:prSet/>
      <dgm:spPr/>
      <dgm:t>
        <a:bodyPr/>
        <a:lstStyle/>
        <a:p>
          <a:endParaRPr lang="nl-BE"/>
        </a:p>
      </dgm:t>
    </dgm:pt>
    <dgm:pt modelId="{E3D54EAC-4B1F-433F-AE0F-653F7C3B540E}" type="sibTrans" cxnId="{2BD35358-3049-49D2-A884-EF5C9BB8324F}">
      <dgm:prSet/>
      <dgm:spPr/>
      <dgm:t>
        <a:bodyPr/>
        <a:lstStyle/>
        <a:p>
          <a:endParaRPr lang="nl-BE"/>
        </a:p>
      </dgm:t>
    </dgm:pt>
    <dgm:pt modelId="{BB6DAD92-C726-40FC-8C50-EB23E06493CA}">
      <dgm:prSet/>
      <dgm:spPr/>
      <dgm:t>
        <a:bodyPr/>
        <a:lstStyle/>
        <a:p>
          <a:pPr rtl="0"/>
          <a:r>
            <a:rPr lang="en-US" dirty="0"/>
            <a:t>Possibility to remediate with Azure Automation</a:t>
          </a:r>
          <a:endParaRPr lang="nl-BE" dirty="0"/>
        </a:p>
      </dgm:t>
    </dgm:pt>
    <dgm:pt modelId="{EB3249A0-CC72-4A56-8EA8-BF07035A3950}" type="parTrans" cxnId="{0566127F-67E7-4B0B-9EAF-2DD56E6FC621}">
      <dgm:prSet/>
      <dgm:spPr/>
      <dgm:t>
        <a:bodyPr/>
        <a:lstStyle/>
        <a:p>
          <a:endParaRPr lang="nl-BE"/>
        </a:p>
      </dgm:t>
    </dgm:pt>
    <dgm:pt modelId="{D2E0C9CE-B4A9-4840-9BD1-F49AB12B9EA5}" type="sibTrans" cxnId="{0566127F-67E7-4B0B-9EAF-2DD56E6FC621}">
      <dgm:prSet/>
      <dgm:spPr/>
      <dgm:t>
        <a:bodyPr/>
        <a:lstStyle/>
        <a:p>
          <a:endParaRPr lang="nl-BE"/>
        </a:p>
      </dgm:t>
    </dgm:pt>
    <dgm:pt modelId="{8C229D8D-3075-4524-9AF3-A1BB9BAC0293}" type="pres">
      <dgm:prSet presAssocID="{CC4ECDEB-AD4A-4FB6-89C4-680D92266BF3}" presName="linear" presStyleCnt="0">
        <dgm:presLayoutVars>
          <dgm:animLvl val="lvl"/>
          <dgm:resizeHandles val="exact"/>
        </dgm:presLayoutVars>
      </dgm:prSet>
      <dgm:spPr/>
    </dgm:pt>
    <dgm:pt modelId="{CFCC668A-F842-4229-AD12-5347C7D5553A}" type="pres">
      <dgm:prSet presAssocID="{1C733868-9736-4E17-AB79-D3048CB72C8D}" presName="parentText" presStyleLbl="node1" presStyleIdx="0" presStyleCnt="3">
        <dgm:presLayoutVars>
          <dgm:chMax val="0"/>
          <dgm:bulletEnabled val="1"/>
        </dgm:presLayoutVars>
      </dgm:prSet>
      <dgm:spPr/>
    </dgm:pt>
    <dgm:pt modelId="{5C490CC5-C21A-43D0-8302-6BC374E85A97}" type="pres">
      <dgm:prSet presAssocID="{433A473F-53DC-42C5-BB34-F12410DFD6FA}" presName="spacer" presStyleCnt="0"/>
      <dgm:spPr/>
    </dgm:pt>
    <dgm:pt modelId="{DF8301BF-846B-4C67-92D4-2F2261C04161}" type="pres">
      <dgm:prSet presAssocID="{31FCF06C-8D4E-45B9-9474-7E038BE733B8}" presName="parentText" presStyleLbl="node1" presStyleIdx="1" presStyleCnt="3">
        <dgm:presLayoutVars>
          <dgm:chMax val="0"/>
          <dgm:bulletEnabled val="1"/>
        </dgm:presLayoutVars>
      </dgm:prSet>
      <dgm:spPr/>
    </dgm:pt>
    <dgm:pt modelId="{6FDAB511-48DC-4C37-BC21-06F5979FEFBE}" type="pres">
      <dgm:prSet presAssocID="{E3D54EAC-4B1F-433F-AE0F-653F7C3B540E}" presName="spacer" presStyleCnt="0"/>
      <dgm:spPr/>
    </dgm:pt>
    <dgm:pt modelId="{E9CE4850-C89A-48F5-ABBD-69E78BF30C65}" type="pres">
      <dgm:prSet presAssocID="{BB6DAD92-C726-40FC-8C50-EB23E06493CA}" presName="parentText" presStyleLbl="node1" presStyleIdx="2" presStyleCnt="3">
        <dgm:presLayoutVars>
          <dgm:chMax val="0"/>
          <dgm:bulletEnabled val="1"/>
        </dgm:presLayoutVars>
      </dgm:prSet>
      <dgm:spPr/>
    </dgm:pt>
  </dgm:ptLst>
  <dgm:cxnLst>
    <dgm:cxn modelId="{2BD35358-3049-49D2-A884-EF5C9BB8324F}" srcId="{CC4ECDEB-AD4A-4FB6-89C4-680D92266BF3}" destId="{31FCF06C-8D4E-45B9-9474-7E038BE733B8}" srcOrd="1" destOrd="0" parTransId="{9F03BBA1-636F-4F80-A251-6BF9531704C0}" sibTransId="{E3D54EAC-4B1F-433F-AE0F-653F7C3B540E}"/>
    <dgm:cxn modelId="{9AFC69E8-A59F-425E-A2C3-20E77C57F051}" srcId="{CC4ECDEB-AD4A-4FB6-89C4-680D92266BF3}" destId="{1C733868-9736-4E17-AB79-D3048CB72C8D}" srcOrd="0" destOrd="0" parTransId="{D453AF44-CF68-4ACF-BEA7-62197E9ED2C8}" sibTransId="{433A473F-53DC-42C5-BB34-F12410DFD6FA}"/>
    <dgm:cxn modelId="{CC79D1D6-A38F-4F20-BB00-4909997756D2}" type="presOf" srcId="{1C733868-9736-4E17-AB79-D3048CB72C8D}" destId="{CFCC668A-F842-4229-AD12-5347C7D5553A}" srcOrd="0" destOrd="0" presId="urn:microsoft.com/office/officeart/2005/8/layout/vList2"/>
    <dgm:cxn modelId="{8870092E-32F0-4157-9BE5-DCF85C1B8093}" type="presOf" srcId="{31FCF06C-8D4E-45B9-9474-7E038BE733B8}" destId="{DF8301BF-846B-4C67-92D4-2F2261C04161}" srcOrd="0" destOrd="0" presId="urn:microsoft.com/office/officeart/2005/8/layout/vList2"/>
    <dgm:cxn modelId="{1CB80DAA-CA81-4D4F-9195-4976611F506C}" type="presOf" srcId="{BB6DAD92-C726-40FC-8C50-EB23E06493CA}" destId="{E9CE4850-C89A-48F5-ABBD-69E78BF30C65}" srcOrd="0" destOrd="0" presId="urn:microsoft.com/office/officeart/2005/8/layout/vList2"/>
    <dgm:cxn modelId="{FD49FE00-4ED4-4200-88E5-357AA085ED0B}" type="presOf" srcId="{CC4ECDEB-AD4A-4FB6-89C4-680D92266BF3}" destId="{8C229D8D-3075-4524-9AF3-A1BB9BAC0293}" srcOrd="0" destOrd="0" presId="urn:microsoft.com/office/officeart/2005/8/layout/vList2"/>
    <dgm:cxn modelId="{0566127F-67E7-4B0B-9EAF-2DD56E6FC621}" srcId="{CC4ECDEB-AD4A-4FB6-89C4-680D92266BF3}" destId="{BB6DAD92-C726-40FC-8C50-EB23E06493CA}" srcOrd="2" destOrd="0" parTransId="{EB3249A0-CC72-4A56-8EA8-BF07035A3950}" sibTransId="{D2E0C9CE-B4A9-4840-9BD1-F49AB12B9EA5}"/>
    <dgm:cxn modelId="{94471048-A8B2-4813-B682-20EA6E28B793}" type="presParOf" srcId="{8C229D8D-3075-4524-9AF3-A1BB9BAC0293}" destId="{CFCC668A-F842-4229-AD12-5347C7D5553A}" srcOrd="0" destOrd="0" presId="urn:microsoft.com/office/officeart/2005/8/layout/vList2"/>
    <dgm:cxn modelId="{9E576751-E397-4A6E-ACCE-843696139AEE}" type="presParOf" srcId="{8C229D8D-3075-4524-9AF3-A1BB9BAC0293}" destId="{5C490CC5-C21A-43D0-8302-6BC374E85A97}" srcOrd="1" destOrd="0" presId="urn:microsoft.com/office/officeart/2005/8/layout/vList2"/>
    <dgm:cxn modelId="{7998BA8C-F219-436D-BDC4-E4786BDB3373}" type="presParOf" srcId="{8C229D8D-3075-4524-9AF3-A1BB9BAC0293}" destId="{DF8301BF-846B-4C67-92D4-2F2261C04161}" srcOrd="2" destOrd="0" presId="urn:microsoft.com/office/officeart/2005/8/layout/vList2"/>
    <dgm:cxn modelId="{0B2DBFFE-4710-4D16-9777-CDDE1AE440DE}" type="presParOf" srcId="{8C229D8D-3075-4524-9AF3-A1BB9BAC0293}" destId="{6FDAB511-48DC-4C37-BC21-06F5979FEFBE}" srcOrd="3" destOrd="0" presId="urn:microsoft.com/office/officeart/2005/8/layout/vList2"/>
    <dgm:cxn modelId="{24B0A8C2-CC72-4DD4-8D99-712A68D09E54}" type="presParOf" srcId="{8C229D8D-3075-4524-9AF3-A1BB9BAC0293}" destId="{E9CE4850-C89A-48F5-ABBD-69E78BF30C6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DBD089B-78E4-46CE-97AB-8FD67D45539D}" type="doc">
      <dgm:prSet loTypeId="urn:microsoft.com/office/officeart/2005/8/layout/vList5" loCatId="list" qsTypeId="urn:microsoft.com/office/officeart/2005/8/quickstyle/simple1" qsCatId="simple" csTypeId="urn:microsoft.com/office/officeart/2005/8/colors/accent2_2" csCatId="accent2" phldr="1"/>
      <dgm:spPr/>
      <dgm:t>
        <a:bodyPr/>
        <a:lstStyle/>
        <a:p>
          <a:endParaRPr lang="nl-BE"/>
        </a:p>
      </dgm:t>
    </dgm:pt>
    <dgm:pt modelId="{E0041CC8-94B1-41AC-8E0E-DBAB063AFDF0}">
      <dgm:prSet/>
      <dgm:spPr/>
      <dgm:t>
        <a:bodyPr/>
        <a:lstStyle/>
        <a:p>
          <a:pPr rtl="0"/>
          <a:r>
            <a:rPr lang="en-US" dirty="0"/>
            <a:t>Insights in your security boundaries is key</a:t>
          </a:r>
          <a:endParaRPr lang="nl-BE" dirty="0"/>
        </a:p>
      </dgm:t>
    </dgm:pt>
    <dgm:pt modelId="{EB20E3A5-7F8E-487F-9DA1-03ECE3791313}" type="parTrans" cxnId="{399005DB-8F4D-451F-AD62-5D4840AFC404}">
      <dgm:prSet/>
      <dgm:spPr/>
      <dgm:t>
        <a:bodyPr/>
        <a:lstStyle/>
        <a:p>
          <a:endParaRPr lang="nl-BE"/>
        </a:p>
      </dgm:t>
    </dgm:pt>
    <dgm:pt modelId="{D29BC8E1-93A5-4D17-9906-5D9CDE879E58}" type="sibTrans" cxnId="{399005DB-8F4D-451F-AD62-5D4840AFC404}">
      <dgm:prSet/>
      <dgm:spPr/>
      <dgm:t>
        <a:bodyPr/>
        <a:lstStyle/>
        <a:p>
          <a:endParaRPr lang="nl-BE"/>
        </a:p>
      </dgm:t>
    </dgm:pt>
    <dgm:pt modelId="{6B534E73-C0AE-402C-8040-317BD81BBED9}">
      <dgm:prSet/>
      <dgm:spPr/>
      <dgm:t>
        <a:bodyPr/>
        <a:lstStyle/>
        <a:p>
          <a:pPr rtl="0"/>
          <a:r>
            <a:rPr lang="en-US" dirty="0"/>
            <a:t>Danger is not only coming from the outside</a:t>
          </a:r>
          <a:endParaRPr lang="nl-BE" dirty="0"/>
        </a:p>
      </dgm:t>
    </dgm:pt>
    <dgm:pt modelId="{6A72FC8B-B4C0-4468-AE9D-9B254906BFCC}" type="parTrans" cxnId="{05A7D25C-3481-456D-9CBB-25A1F1C3CC2D}">
      <dgm:prSet/>
      <dgm:spPr/>
      <dgm:t>
        <a:bodyPr/>
        <a:lstStyle/>
        <a:p>
          <a:endParaRPr lang="nl-BE"/>
        </a:p>
      </dgm:t>
    </dgm:pt>
    <dgm:pt modelId="{4C8DD6AA-A1D5-4CD4-BF14-439804F7AC26}" type="sibTrans" cxnId="{05A7D25C-3481-456D-9CBB-25A1F1C3CC2D}">
      <dgm:prSet/>
      <dgm:spPr/>
      <dgm:t>
        <a:bodyPr/>
        <a:lstStyle/>
        <a:p>
          <a:endParaRPr lang="nl-BE"/>
        </a:p>
      </dgm:t>
    </dgm:pt>
    <dgm:pt modelId="{30C00019-CAF9-41DD-BF9B-D293A9782516}">
      <dgm:prSet/>
      <dgm:spPr/>
      <dgm:t>
        <a:bodyPr/>
        <a:lstStyle/>
        <a:p>
          <a:pPr rtl="0"/>
          <a:r>
            <a:rPr lang="en-US" dirty="0"/>
            <a:t>Security and Compliancy helps you to gain insights</a:t>
          </a:r>
          <a:endParaRPr lang="nl-BE" dirty="0"/>
        </a:p>
      </dgm:t>
    </dgm:pt>
    <dgm:pt modelId="{00F0EAFF-F163-41E5-A394-3BFC5106EE5F}" type="parTrans" cxnId="{79CF2548-F4E7-4A40-BB1C-AE4F837AFD62}">
      <dgm:prSet/>
      <dgm:spPr/>
      <dgm:t>
        <a:bodyPr/>
        <a:lstStyle/>
        <a:p>
          <a:endParaRPr lang="nl-BE"/>
        </a:p>
      </dgm:t>
    </dgm:pt>
    <dgm:pt modelId="{9E6CA951-17BF-401E-9175-5011FCC53256}" type="sibTrans" cxnId="{79CF2548-F4E7-4A40-BB1C-AE4F837AFD62}">
      <dgm:prSet/>
      <dgm:spPr/>
      <dgm:t>
        <a:bodyPr/>
        <a:lstStyle/>
        <a:p>
          <a:endParaRPr lang="nl-BE"/>
        </a:p>
      </dgm:t>
    </dgm:pt>
    <dgm:pt modelId="{181CC3E1-DBB3-40AE-9A3F-1A7A915BD1F6}">
      <dgm:prSet/>
      <dgm:spPr/>
      <dgm:t>
        <a:bodyPr/>
        <a:lstStyle/>
        <a:p>
          <a:pPr rtl="0"/>
          <a:r>
            <a:rPr lang="en-US" dirty="0"/>
            <a:t>Security is an ongoing battle so stay safe.</a:t>
          </a:r>
          <a:endParaRPr lang="nl-BE" dirty="0"/>
        </a:p>
      </dgm:t>
    </dgm:pt>
    <dgm:pt modelId="{937261F0-008D-43F0-B422-C1BE79109F71}" type="parTrans" cxnId="{6548AF7A-C2F2-42A0-95E3-B34544D44572}">
      <dgm:prSet/>
      <dgm:spPr/>
      <dgm:t>
        <a:bodyPr/>
        <a:lstStyle/>
        <a:p>
          <a:endParaRPr lang="nl-BE"/>
        </a:p>
      </dgm:t>
    </dgm:pt>
    <dgm:pt modelId="{DB99E5C8-ECE5-433A-BF3E-E887FF47C0F1}" type="sibTrans" cxnId="{6548AF7A-C2F2-42A0-95E3-B34544D44572}">
      <dgm:prSet/>
      <dgm:spPr/>
      <dgm:t>
        <a:bodyPr/>
        <a:lstStyle/>
        <a:p>
          <a:endParaRPr lang="nl-BE"/>
        </a:p>
      </dgm:t>
    </dgm:pt>
    <dgm:pt modelId="{A264058A-2451-4F5B-9EB8-819D1BE529DC}" type="pres">
      <dgm:prSet presAssocID="{9DBD089B-78E4-46CE-97AB-8FD67D45539D}" presName="Name0" presStyleCnt="0">
        <dgm:presLayoutVars>
          <dgm:dir/>
          <dgm:animLvl val="lvl"/>
          <dgm:resizeHandles val="exact"/>
        </dgm:presLayoutVars>
      </dgm:prSet>
      <dgm:spPr/>
    </dgm:pt>
    <dgm:pt modelId="{EBFD2BFD-1459-4B55-B58F-21942A23784F}" type="pres">
      <dgm:prSet presAssocID="{E0041CC8-94B1-41AC-8E0E-DBAB063AFDF0}" presName="linNode" presStyleCnt="0"/>
      <dgm:spPr/>
    </dgm:pt>
    <dgm:pt modelId="{5348BCEC-48FC-4951-91FB-4557FB978A33}" type="pres">
      <dgm:prSet presAssocID="{E0041CC8-94B1-41AC-8E0E-DBAB063AFDF0}" presName="parentText" presStyleLbl="node1" presStyleIdx="0" presStyleCnt="4" custScaleX="222337">
        <dgm:presLayoutVars>
          <dgm:chMax val="1"/>
          <dgm:bulletEnabled val="1"/>
        </dgm:presLayoutVars>
      </dgm:prSet>
      <dgm:spPr/>
    </dgm:pt>
    <dgm:pt modelId="{668442AF-41F4-46FC-84CF-7A0EFB6E1FF0}" type="pres">
      <dgm:prSet presAssocID="{D29BC8E1-93A5-4D17-9906-5D9CDE879E58}" presName="sp" presStyleCnt="0"/>
      <dgm:spPr/>
    </dgm:pt>
    <dgm:pt modelId="{440602FC-FBED-4BB6-BE4B-FE7EB365903E}" type="pres">
      <dgm:prSet presAssocID="{6B534E73-C0AE-402C-8040-317BD81BBED9}" presName="linNode" presStyleCnt="0"/>
      <dgm:spPr/>
    </dgm:pt>
    <dgm:pt modelId="{07D8CC29-6683-4AA9-B34A-EC887A4AD4E3}" type="pres">
      <dgm:prSet presAssocID="{6B534E73-C0AE-402C-8040-317BD81BBED9}" presName="parentText" presStyleLbl="node1" presStyleIdx="1" presStyleCnt="4" custScaleX="221193">
        <dgm:presLayoutVars>
          <dgm:chMax val="1"/>
          <dgm:bulletEnabled val="1"/>
        </dgm:presLayoutVars>
      </dgm:prSet>
      <dgm:spPr/>
    </dgm:pt>
    <dgm:pt modelId="{4BA959B1-3F5E-43F2-98D3-E6F40710D7FF}" type="pres">
      <dgm:prSet presAssocID="{4C8DD6AA-A1D5-4CD4-BF14-439804F7AC26}" presName="sp" presStyleCnt="0"/>
      <dgm:spPr/>
    </dgm:pt>
    <dgm:pt modelId="{8AC39FB4-3B3C-43F5-9F0D-6B7EB7FBF819}" type="pres">
      <dgm:prSet presAssocID="{30C00019-CAF9-41DD-BF9B-D293A9782516}" presName="linNode" presStyleCnt="0"/>
      <dgm:spPr/>
    </dgm:pt>
    <dgm:pt modelId="{1386DAA9-2DF1-4FFF-8C9C-FE3805D2CD24}" type="pres">
      <dgm:prSet presAssocID="{30C00019-CAF9-41DD-BF9B-D293A9782516}" presName="parentText" presStyleLbl="node1" presStyleIdx="2" presStyleCnt="4" custScaleX="221765">
        <dgm:presLayoutVars>
          <dgm:chMax val="1"/>
          <dgm:bulletEnabled val="1"/>
        </dgm:presLayoutVars>
      </dgm:prSet>
      <dgm:spPr/>
    </dgm:pt>
    <dgm:pt modelId="{4568E944-1A7E-4BBF-9524-D64D4332AAE4}" type="pres">
      <dgm:prSet presAssocID="{9E6CA951-17BF-401E-9175-5011FCC53256}" presName="sp" presStyleCnt="0"/>
      <dgm:spPr/>
    </dgm:pt>
    <dgm:pt modelId="{A03F8C8B-479B-47DE-89F2-3A48B8F08048}" type="pres">
      <dgm:prSet presAssocID="{181CC3E1-DBB3-40AE-9A3F-1A7A915BD1F6}" presName="linNode" presStyleCnt="0"/>
      <dgm:spPr/>
    </dgm:pt>
    <dgm:pt modelId="{E89C0DDF-8811-4DFF-A37A-79BAEA536AFF}" type="pres">
      <dgm:prSet presAssocID="{181CC3E1-DBB3-40AE-9A3F-1A7A915BD1F6}" presName="parentText" presStyleLbl="node1" presStyleIdx="3" presStyleCnt="4" custScaleX="222337">
        <dgm:presLayoutVars>
          <dgm:chMax val="1"/>
          <dgm:bulletEnabled val="1"/>
        </dgm:presLayoutVars>
      </dgm:prSet>
      <dgm:spPr/>
    </dgm:pt>
  </dgm:ptLst>
  <dgm:cxnLst>
    <dgm:cxn modelId="{D6DD8847-8085-4AB4-9054-03D5B01C2ADF}" type="presOf" srcId="{E0041CC8-94B1-41AC-8E0E-DBAB063AFDF0}" destId="{5348BCEC-48FC-4951-91FB-4557FB978A33}" srcOrd="0" destOrd="0" presId="urn:microsoft.com/office/officeart/2005/8/layout/vList5"/>
    <dgm:cxn modelId="{6548AF7A-C2F2-42A0-95E3-B34544D44572}" srcId="{9DBD089B-78E4-46CE-97AB-8FD67D45539D}" destId="{181CC3E1-DBB3-40AE-9A3F-1A7A915BD1F6}" srcOrd="3" destOrd="0" parTransId="{937261F0-008D-43F0-B422-C1BE79109F71}" sibTransId="{DB99E5C8-ECE5-433A-BF3E-E887FF47C0F1}"/>
    <dgm:cxn modelId="{8CCA4F43-C53F-4D42-851A-1CF94C79DDFE}" type="presOf" srcId="{30C00019-CAF9-41DD-BF9B-D293A9782516}" destId="{1386DAA9-2DF1-4FFF-8C9C-FE3805D2CD24}" srcOrd="0" destOrd="0" presId="urn:microsoft.com/office/officeart/2005/8/layout/vList5"/>
    <dgm:cxn modelId="{399005DB-8F4D-451F-AD62-5D4840AFC404}" srcId="{9DBD089B-78E4-46CE-97AB-8FD67D45539D}" destId="{E0041CC8-94B1-41AC-8E0E-DBAB063AFDF0}" srcOrd="0" destOrd="0" parTransId="{EB20E3A5-7F8E-487F-9DA1-03ECE3791313}" sibTransId="{D29BC8E1-93A5-4D17-9906-5D9CDE879E58}"/>
    <dgm:cxn modelId="{79CF2548-F4E7-4A40-BB1C-AE4F837AFD62}" srcId="{9DBD089B-78E4-46CE-97AB-8FD67D45539D}" destId="{30C00019-CAF9-41DD-BF9B-D293A9782516}" srcOrd="2" destOrd="0" parTransId="{00F0EAFF-F163-41E5-A394-3BFC5106EE5F}" sibTransId="{9E6CA951-17BF-401E-9175-5011FCC53256}"/>
    <dgm:cxn modelId="{5D76A722-43BC-4495-873B-388AA9E2C6C7}" type="presOf" srcId="{9DBD089B-78E4-46CE-97AB-8FD67D45539D}" destId="{A264058A-2451-4F5B-9EB8-819D1BE529DC}" srcOrd="0" destOrd="0" presId="urn:microsoft.com/office/officeart/2005/8/layout/vList5"/>
    <dgm:cxn modelId="{8A558CB1-DEBB-43EF-8A62-D60AFE530477}" type="presOf" srcId="{181CC3E1-DBB3-40AE-9A3F-1A7A915BD1F6}" destId="{E89C0DDF-8811-4DFF-A37A-79BAEA536AFF}" srcOrd="0" destOrd="0" presId="urn:microsoft.com/office/officeart/2005/8/layout/vList5"/>
    <dgm:cxn modelId="{05A7D25C-3481-456D-9CBB-25A1F1C3CC2D}" srcId="{9DBD089B-78E4-46CE-97AB-8FD67D45539D}" destId="{6B534E73-C0AE-402C-8040-317BD81BBED9}" srcOrd="1" destOrd="0" parTransId="{6A72FC8B-B4C0-4468-AE9D-9B254906BFCC}" sibTransId="{4C8DD6AA-A1D5-4CD4-BF14-439804F7AC26}"/>
    <dgm:cxn modelId="{B7BCE7B8-404D-4C43-8A82-6E6F017E086D}" type="presOf" srcId="{6B534E73-C0AE-402C-8040-317BD81BBED9}" destId="{07D8CC29-6683-4AA9-B34A-EC887A4AD4E3}" srcOrd="0" destOrd="0" presId="urn:microsoft.com/office/officeart/2005/8/layout/vList5"/>
    <dgm:cxn modelId="{110F40BA-E26E-4E21-BC26-0AA4254A213F}" type="presParOf" srcId="{A264058A-2451-4F5B-9EB8-819D1BE529DC}" destId="{EBFD2BFD-1459-4B55-B58F-21942A23784F}" srcOrd="0" destOrd="0" presId="urn:microsoft.com/office/officeart/2005/8/layout/vList5"/>
    <dgm:cxn modelId="{756F4D4B-6951-4A35-9FA4-37708899B207}" type="presParOf" srcId="{EBFD2BFD-1459-4B55-B58F-21942A23784F}" destId="{5348BCEC-48FC-4951-91FB-4557FB978A33}" srcOrd="0" destOrd="0" presId="urn:microsoft.com/office/officeart/2005/8/layout/vList5"/>
    <dgm:cxn modelId="{E6B51F54-ADE6-4C0B-A710-11A7B60F1277}" type="presParOf" srcId="{A264058A-2451-4F5B-9EB8-819D1BE529DC}" destId="{668442AF-41F4-46FC-84CF-7A0EFB6E1FF0}" srcOrd="1" destOrd="0" presId="urn:microsoft.com/office/officeart/2005/8/layout/vList5"/>
    <dgm:cxn modelId="{0586B915-76EE-4659-80CC-97CB4BCE5E2D}" type="presParOf" srcId="{A264058A-2451-4F5B-9EB8-819D1BE529DC}" destId="{440602FC-FBED-4BB6-BE4B-FE7EB365903E}" srcOrd="2" destOrd="0" presId="urn:microsoft.com/office/officeart/2005/8/layout/vList5"/>
    <dgm:cxn modelId="{059340BD-C2BF-4278-8336-0D0989F78188}" type="presParOf" srcId="{440602FC-FBED-4BB6-BE4B-FE7EB365903E}" destId="{07D8CC29-6683-4AA9-B34A-EC887A4AD4E3}" srcOrd="0" destOrd="0" presId="urn:microsoft.com/office/officeart/2005/8/layout/vList5"/>
    <dgm:cxn modelId="{855655F4-FA8E-420C-9E8A-152C8FF115F7}" type="presParOf" srcId="{A264058A-2451-4F5B-9EB8-819D1BE529DC}" destId="{4BA959B1-3F5E-43F2-98D3-E6F40710D7FF}" srcOrd="3" destOrd="0" presId="urn:microsoft.com/office/officeart/2005/8/layout/vList5"/>
    <dgm:cxn modelId="{CAA68FFA-EC0B-4B97-A7E5-8AC266ADCCB2}" type="presParOf" srcId="{A264058A-2451-4F5B-9EB8-819D1BE529DC}" destId="{8AC39FB4-3B3C-43F5-9F0D-6B7EB7FBF819}" srcOrd="4" destOrd="0" presId="urn:microsoft.com/office/officeart/2005/8/layout/vList5"/>
    <dgm:cxn modelId="{E53BC5F4-E102-4DA6-A257-D72D9A759301}" type="presParOf" srcId="{8AC39FB4-3B3C-43F5-9F0D-6B7EB7FBF819}" destId="{1386DAA9-2DF1-4FFF-8C9C-FE3805D2CD24}" srcOrd="0" destOrd="0" presId="urn:microsoft.com/office/officeart/2005/8/layout/vList5"/>
    <dgm:cxn modelId="{FE383A6E-674F-4DC5-A2B6-D414401E8604}" type="presParOf" srcId="{A264058A-2451-4F5B-9EB8-819D1BE529DC}" destId="{4568E944-1A7E-4BBF-9524-D64D4332AAE4}" srcOrd="5" destOrd="0" presId="urn:microsoft.com/office/officeart/2005/8/layout/vList5"/>
    <dgm:cxn modelId="{B27A7E54-68B8-4C95-A682-EF0865CA6230}" type="presParOf" srcId="{A264058A-2451-4F5B-9EB8-819D1BE529DC}" destId="{A03F8C8B-479B-47DE-89F2-3A48B8F08048}" srcOrd="6" destOrd="0" presId="urn:microsoft.com/office/officeart/2005/8/layout/vList5"/>
    <dgm:cxn modelId="{DF2EB598-8734-452C-A90A-FC5E1C533695}" type="presParOf" srcId="{A03F8C8B-479B-47DE-89F2-3A48B8F08048}" destId="{E89C0DDF-8811-4DFF-A37A-79BAEA536AFF}"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60C569-6828-42D9-BD7F-9068085244B0}">
      <dsp:nvSpPr>
        <dsp:cNvPr id="0" name=""/>
        <dsp:cNvSpPr/>
      </dsp:nvSpPr>
      <dsp:spPr>
        <a:xfrm>
          <a:off x="0" y="44661"/>
          <a:ext cx="10135892" cy="10810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rtl="0">
            <a:lnSpc>
              <a:spcPct val="90000"/>
            </a:lnSpc>
            <a:spcBef>
              <a:spcPct val="0"/>
            </a:spcBef>
            <a:spcAft>
              <a:spcPct val="35000"/>
            </a:spcAft>
            <a:buNone/>
          </a:pPr>
          <a:r>
            <a:rPr lang="en-US" sz="4200" kern="1200" dirty="0"/>
            <a:t>Are you really secure?</a:t>
          </a:r>
          <a:endParaRPr lang="nl-BE" sz="4200" kern="1200" dirty="0"/>
        </a:p>
      </dsp:txBody>
      <dsp:txXfrm>
        <a:off x="52774" y="97435"/>
        <a:ext cx="10030344" cy="975532"/>
      </dsp:txXfrm>
    </dsp:sp>
    <dsp:sp modelId="{D4FCF460-ABFE-4A09-B978-BFD52EA2F4D2}">
      <dsp:nvSpPr>
        <dsp:cNvPr id="0" name=""/>
        <dsp:cNvSpPr/>
      </dsp:nvSpPr>
      <dsp:spPr>
        <a:xfrm>
          <a:off x="0" y="1246701"/>
          <a:ext cx="10135892" cy="10810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rtl="0">
            <a:lnSpc>
              <a:spcPct val="90000"/>
            </a:lnSpc>
            <a:spcBef>
              <a:spcPct val="0"/>
            </a:spcBef>
            <a:spcAft>
              <a:spcPct val="35000"/>
            </a:spcAft>
            <a:buNone/>
          </a:pPr>
          <a:r>
            <a:rPr lang="en-US" sz="4200" kern="1200" dirty="0"/>
            <a:t>Find the right super hero</a:t>
          </a:r>
          <a:endParaRPr lang="nl-BE" sz="4200" kern="1200" dirty="0"/>
        </a:p>
      </dsp:txBody>
      <dsp:txXfrm>
        <a:off x="52774" y="1299475"/>
        <a:ext cx="10030344" cy="975532"/>
      </dsp:txXfrm>
    </dsp:sp>
    <dsp:sp modelId="{730082A7-E73C-448A-8B4B-42BEA9827954}">
      <dsp:nvSpPr>
        <dsp:cNvPr id="0" name=""/>
        <dsp:cNvSpPr/>
      </dsp:nvSpPr>
      <dsp:spPr>
        <a:xfrm>
          <a:off x="0" y="2448741"/>
          <a:ext cx="10135892" cy="10810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rtl="0">
            <a:lnSpc>
              <a:spcPct val="90000"/>
            </a:lnSpc>
            <a:spcBef>
              <a:spcPct val="0"/>
            </a:spcBef>
            <a:spcAft>
              <a:spcPct val="35000"/>
            </a:spcAft>
            <a:buNone/>
          </a:pPr>
          <a:r>
            <a:rPr lang="en-US" sz="4200" kern="1200" dirty="0"/>
            <a:t>Engage the battle</a:t>
          </a:r>
          <a:endParaRPr lang="nl-BE" sz="4200" kern="1200" dirty="0"/>
        </a:p>
      </dsp:txBody>
      <dsp:txXfrm>
        <a:off x="52774" y="2501515"/>
        <a:ext cx="10030344" cy="975532"/>
      </dsp:txXfrm>
    </dsp:sp>
    <dsp:sp modelId="{0A047D79-B275-4366-B3C7-2C3CDAD57179}">
      <dsp:nvSpPr>
        <dsp:cNvPr id="0" name=""/>
        <dsp:cNvSpPr/>
      </dsp:nvSpPr>
      <dsp:spPr>
        <a:xfrm>
          <a:off x="0" y="3650781"/>
          <a:ext cx="10135892" cy="10810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rtl="0">
            <a:lnSpc>
              <a:spcPct val="90000"/>
            </a:lnSpc>
            <a:spcBef>
              <a:spcPct val="0"/>
            </a:spcBef>
            <a:spcAft>
              <a:spcPct val="35000"/>
            </a:spcAft>
            <a:buNone/>
          </a:pPr>
          <a:r>
            <a:rPr lang="en-US" sz="4200" kern="1200" dirty="0"/>
            <a:t>Feel safe again</a:t>
          </a:r>
          <a:endParaRPr lang="nl-BE" sz="4200" kern="1200" dirty="0"/>
        </a:p>
      </dsp:txBody>
      <dsp:txXfrm>
        <a:off x="52774" y="3703555"/>
        <a:ext cx="10030344" cy="9755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BC05EF-9AAF-4A75-AD65-D1EF13BA66FC}">
      <dsp:nvSpPr>
        <dsp:cNvPr id="0" name=""/>
        <dsp:cNvSpPr/>
      </dsp:nvSpPr>
      <dsp:spPr>
        <a:xfrm rot="5400000">
          <a:off x="5651118" y="-1248314"/>
          <a:ext cx="3620770" cy="7022592"/>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rtl="0">
            <a:lnSpc>
              <a:spcPct val="90000"/>
            </a:lnSpc>
            <a:spcBef>
              <a:spcPct val="0"/>
            </a:spcBef>
            <a:spcAft>
              <a:spcPct val="15000"/>
            </a:spcAft>
            <a:buChar char="•"/>
          </a:pPr>
          <a:r>
            <a:rPr lang="en-US" sz="3100" kern="1200" dirty="0"/>
            <a:t>Easy to guess passwords</a:t>
          </a:r>
          <a:endParaRPr lang="nl-BE" sz="3100" kern="1200" dirty="0"/>
        </a:p>
        <a:p>
          <a:pPr marL="285750" lvl="1" indent="-285750" algn="l" defTabSz="1377950" rtl="0">
            <a:lnSpc>
              <a:spcPct val="90000"/>
            </a:lnSpc>
            <a:spcBef>
              <a:spcPct val="0"/>
            </a:spcBef>
            <a:spcAft>
              <a:spcPct val="15000"/>
            </a:spcAft>
            <a:buChar char="•"/>
          </a:pPr>
          <a:r>
            <a:rPr lang="en-US" sz="3100" kern="1200" dirty="0"/>
            <a:t>Users communicating passwords</a:t>
          </a:r>
          <a:endParaRPr lang="nl-BE" sz="3100" kern="1200" dirty="0"/>
        </a:p>
        <a:p>
          <a:pPr marL="285750" lvl="1" indent="-285750" algn="l" defTabSz="1377950" rtl="0">
            <a:lnSpc>
              <a:spcPct val="90000"/>
            </a:lnSpc>
            <a:spcBef>
              <a:spcPct val="0"/>
            </a:spcBef>
            <a:spcAft>
              <a:spcPct val="15000"/>
            </a:spcAft>
            <a:buChar char="•"/>
          </a:pPr>
          <a:r>
            <a:rPr lang="en-US" sz="3100" kern="1200" dirty="0"/>
            <a:t>Bad password policies</a:t>
          </a:r>
          <a:endParaRPr lang="nl-BE" sz="3100" kern="1200" dirty="0"/>
        </a:p>
        <a:p>
          <a:pPr marL="285750" lvl="1" indent="-285750" algn="l" defTabSz="1377950" rtl="0">
            <a:lnSpc>
              <a:spcPct val="90000"/>
            </a:lnSpc>
            <a:spcBef>
              <a:spcPct val="0"/>
            </a:spcBef>
            <a:spcAft>
              <a:spcPct val="15000"/>
            </a:spcAft>
            <a:buChar char="•"/>
          </a:pPr>
          <a:r>
            <a:rPr lang="en-US" sz="3100" kern="1200" dirty="0"/>
            <a:t>Users with too much rights</a:t>
          </a:r>
          <a:endParaRPr lang="nl-BE" sz="3100" kern="1200" dirty="0"/>
        </a:p>
        <a:p>
          <a:pPr marL="285750" lvl="1" indent="-285750" algn="l" defTabSz="1377950" rtl="0">
            <a:lnSpc>
              <a:spcPct val="90000"/>
            </a:lnSpc>
            <a:spcBef>
              <a:spcPct val="0"/>
            </a:spcBef>
            <a:spcAft>
              <a:spcPct val="15000"/>
            </a:spcAft>
            <a:buChar char="•"/>
          </a:pPr>
          <a:r>
            <a:rPr lang="en-US" sz="3100" kern="1200" dirty="0"/>
            <a:t>Malicious programs installed through clicks on mail attachments</a:t>
          </a:r>
          <a:endParaRPr lang="nl-BE" sz="3100" kern="1200" dirty="0"/>
        </a:p>
      </dsp:txBody>
      <dsp:txXfrm rot="-5400000">
        <a:off x="3950208" y="629347"/>
        <a:ext cx="6845841" cy="3267268"/>
      </dsp:txXfrm>
    </dsp:sp>
    <dsp:sp modelId="{6A153D9C-CFC1-4427-998A-FF4629E83DF5}">
      <dsp:nvSpPr>
        <dsp:cNvPr id="0" name=""/>
        <dsp:cNvSpPr/>
      </dsp:nvSpPr>
      <dsp:spPr>
        <a:xfrm>
          <a:off x="0" y="0"/>
          <a:ext cx="3950208" cy="452596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87630" rIns="175260" bIns="87630" numCol="1" spcCol="1270" anchor="ctr" anchorCtr="0">
          <a:noAutofit/>
        </a:bodyPr>
        <a:lstStyle/>
        <a:p>
          <a:pPr marL="0" lvl="0" indent="0" algn="ctr" defTabSz="2044700" rtl="0">
            <a:lnSpc>
              <a:spcPct val="90000"/>
            </a:lnSpc>
            <a:spcBef>
              <a:spcPct val="0"/>
            </a:spcBef>
            <a:spcAft>
              <a:spcPct val="35000"/>
            </a:spcAft>
            <a:buNone/>
          </a:pPr>
          <a:r>
            <a:rPr lang="en-US" sz="4600" kern="1200" dirty="0"/>
            <a:t>We didn’t even talk about the danger from inside	</a:t>
          </a:r>
          <a:endParaRPr lang="nl-BE" sz="4600" kern="1200" dirty="0"/>
        </a:p>
      </dsp:txBody>
      <dsp:txXfrm>
        <a:off x="192833" y="192833"/>
        <a:ext cx="3564542" cy="41402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5A66C2-7606-4957-8C88-5B419F3036D0}">
      <dsp:nvSpPr>
        <dsp:cNvPr id="0" name=""/>
        <dsp:cNvSpPr/>
      </dsp:nvSpPr>
      <dsp:spPr>
        <a:xfrm>
          <a:off x="0" y="254181"/>
          <a:ext cx="10527323" cy="123551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rtl="0">
            <a:lnSpc>
              <a:spcPct val="90000"/>
            </a:lnSpc>
            <a:spcBef>
              <a:spcPct val="0"/>
            </a:spcBef>
            <a:spcAft>
              <a:spcPct val="35000"/>
            </a:spcAft>
            <a:buNone/>
          </a:pPr>
          <a:r>
            <a:rPr lang="en-US" sz="4800" kern="1200" dirty="0"/>
            <a:t>Security solution</a:t>
          </a:r>
          <a:endParaRPr lang="nl-BE" sz="4800" kern="1200" dirty="0"/>
        </a:p>
      </dsp:txBody>
      <dsp:txXfrm>
        <a:off x="60313" y="314494"/>
        <a:ext cx="10406697" cy="1114893"/>
      </dsp:txXfrm>
    </dsp:sp>
    <dsp:sp modelId="{643D0F3D-BA83-4EBC-8D2E-F11274514621}">
      <dsp:nvSpPr>
        <dsp:cNvPr id="0" name=""/>
        <dsp:cNvSpPr/>
      </dsp:nvSpPr>
      <dsp:spPr>
        <a:xfrm>
          <a:off x="0" y="1489701"/>
          <a:ext cx="10527323" cy="2782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4243" tIns="60960" rIns="341376" bIns="60960" numCol="1" spcCol="1270" anchor="t" anchorCtr="0">
          <a:noAutofit/>
        </a:bodyPr>
        <a:lstStyle/>
        <a:p>
          <a:pPr marL="285750" lvl="1" indent="-285750" algn="l" defTabSz="1644650" rtl="0">
            <a:lnSpc>
              <a:spcPct val="90000"/>
            </a:lnSpc>
            <a:spcBef>
              <a:spcPct val="0"/>
            </a:spcBef>
            <a:spcAft>
              <a:spcPct val="20000"/>
            </a:spcAft>
            <a:buChar char="•"/>
          </a:pPr>
          <a:r>
            <a:rPr lang="en-US" sz="3700" kern="1200" dirty="0"/>
            <a:t>Detect attacks and where they are happening</a:t>
          </a:r>
          <a:endParaRPr lang="nl-BE" sz="3700" kern="1200" dirty="0"/>
        </a:p>
        <a:p>
          <a:pPr marL="285750" lvl="1" indent="-285750" algn="l" defTabSz="1644650" rtl="0">
            <a:lnSpc>
              <a:spcPct val="90000"/>
            </a:lnSpc>
            <a:spcBef>
              <a:spcPct val="0"/>
            </a:spcBef>
            <a:spcAft>
              <a:spcPct val="20000"/>
            </a:spcAft>
            <a:buChar char="•"/>
          </a:pPr>
          <a:r>
            <a:rPr lang="en-US" sz="3700" kern="1200" dirty="0"/>
            <a:t>Create insights of what they are after</a:t>
          </a:r>
          <a:endParaRPr lang="nl-BE" sz="3700" kern="1200" dirty="0"/>
        </a:p>
        <a:p>
          <a:pPr marL="285750" lvl="1" indent="-285750" algn="l" defTabSz="1644650" rtl="0">
            <a:lnSpc>
              <a:spcPct val="90000"/>
            </a:lnSpc>
            <a:spcBef>
              <a:spcPct val="0"/>
            </a:spcBef>
            <a:spcAft>
              <a:spcPct val="20000"/>
            </a:spcAft>
            <a:buChar char="•"/>
          </a:pPr>
          <a:r>
            <a:rPr lang="en-US" sz="3700" kern="1200" dirty="0"/>
            <a:t>Find the weak spots and tighten your security</a:t>
          </a:r>
          <a:endParaRPr lang="nl-BE" sz="3700" kern="1200" dirty="0"/>
        </a:p>
        <a:p>
          <a:pPr marL="285750" lvl="1" indent="-285750" algn="l" defTabSz="1644650" rtl="0">
            <a:lnSpc>
              <a:spcPct val="90000"/>
            </a:lnSpc>
            <a:spcBef>
              <a:spcPct val="0"/>
            </a:spcBef>
            <a:spcAft>
              <a:spcPct val="20000"/>
            </a:spcAft>
            <a:buChar char="•"/>
          </a:pPr>
          <a:r>
            <a:rPr lang="en-US" sz="3700" kern="1200" dirty="0"/>
            <a:t>Get alerts and automate remediation</a:t>
          </a:r>
          <a:endParaRPr lang="nl-BE" sz="3700" kern="1200" dirty="0"/>
        </a:p>
      </dsp:txBody>
      <dsp:txXfrm>
        <a:off x="0" y="1489701"/>
        <a:ext cx="10527323" cy="27820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9CDB24-6F2A-47C2-A7FA-E9E1B7399682}">
      <dsp:nvSpPr>
        <dsp:cNvPr id="0" name=""/>
        <dsp:cNvSpPr/>
      </dsp:nvSpPr>
      <dsp:spPr>
        <a:xfrm>
          <a:off x="0" y="263046"/>
          <a:ext cx="10597661" cy="126125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kern="1200" dirty="0"/>
            <a:t>Compliancy checks</a:t>
          </a:r>
          <a:endParaRPr lang="nl-BE" sz="4900" kern="1200" dirty="0"/>
        </a:p>
      </dsp:txBody>
      <dsp:txXfrm>
        <a:off x="61570" y="324616"/>
        <a:ext cx="10474521" cy="1138119"/>
      </dsp:txXfrm>
    </dsp:sp>
    <dsp:sp modelId="{D7CFDA22-3839-42FD-AECB-9E6913EC0072}">
      <dsp:nvSpPr>
        <dsp:cNvPr id="0" name=""/>
        <dsp:cNvSpPr/>
      </dsp:nvSpPr>
      <dsp:spPr>
        <a:xfrm>
          <a:off x="0" y="1524306"/>
          <a:ext cx="10597661" cy="2738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6476" tIns="62230" rIns="348488" bIns="62230" numCol="1" spcCol="1270" anchor="t" anchorCtr="0">
          <a:noAutofit/>
        </a:bodyPr>
        <a:lstStyle/>
        <a:p>
          <a:pPr marL="285750" lvl="1" indent="-285750" algn="l" defTabSz="1689100" rtl="0">
            <a:lnSpc>
              <a:spcPct val="90000"/>
            </a:lnSpc>
            <a:spcBef>
              <a:spcPct val="0"/>
            </a:spcBef>
            <a:spcAft>
              <a:spcPct val="20000"/>
            </a:spcAft>
            <a:buChar char="•"/>
          </a:pPr>
          <a:r>
            <a:rPr lang="en-US" sz="3800" kern="1200" dirty="0"/>
            <a:t>Get insights in how you are doing for Best practices</a:t>
          </a:r>
          <a:endParaRPr lang="nl-BE" sz="3800" kern="1200" dirty="0"/>
        </a:p>
        <a:p>
          <a:pPr marL="285750" lvl="1" indent="-285750" algn="l" defTabSz="1689100" rtl="0">
            <a:lnSpc>
              <a:spcPct val="90000"/>
            </a:lnSpc>
            <a:spcBef>
              <a:spcPct val="0"/>
            </a:spcBef>
            <a:spcAft>
              <a:spcPct val="20000"/>
            </a:spcAft>
            <a:buChar char="•"/>
          </a:pPr>
          <a:r>
            <a:rPr lang="en-US" sz="3800" kern="1200" dirty="0"/>
            <a:t>Work proactively to avoid any possible issues</a:t>
          </a:r>
          <a:endParaRPr lang="nl-BE" sz="3800" kern="1200" dirty="0"/>
        </a:p>
        <a:p>
          <a:pPr marL="285750" lvl="1" indent="-285750" algn="l" defTabSz="1689100" rtl="0">
            <a:lnSpc>
              <a:spcPct val="90000"/>
            </a:lnSpc>
            <a:spcBef>
              <a:spcPct val="0"/>
            </a:spcBef>
            <a:spcAft>
              <a:spcPct val="20000"/>
            </a:spcAft>
            <a:buChar char="•"/>
          </a:pPr>
          <a:r>
            <a:rPr lang="en-US" sz="3800" kern="1200" dirty="0"/>
            <a:t>Compliancy and patching is key to stay safe</a:t>
          </a:r>
          <a:endParaRPr lang="nl-BE" sz="3800" kern="1200" dirty="0"/>
        </a:p>
      </dsp:txBody>
      <dsp:txXfrm>
        <a:off x="0" y="1524306"/>
        <a:ext cx="10597661" cy="27386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924294-31FE-43F4-A9E0-9213EC5ADC57}">
      <dsp:nvSpPr>
        <dsp:cNvPr id="0" name=""/>
        <dsp:cNvSpPr/>
      </dsp:nvSpPr>
      <dsp:spPr>
        <a:xfrm>
          <a:off x="822959" y="0"/>
          <a:ext cx="9326880" cy="4525963"/>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8895EF-1C69-4410-9164-397E5B5F04D8}">
      <dsp:nvSpPr>
        <dsp:cNvPr id="0" name=""/>
        <dsp:cNvSpPr/>
      </dsp:nvSpPr>
      <dsp:spPr>
        <a:xfrm>
          <a:off x="5491" y="1357788"/>
          <a:ext cx="2641401" cy="1810385"/>
        </a:xfrm>
        <a:prstGeom prst="roundRec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kern="1200" dirty="0"/>
            <a:t>Install security solution</a:t>
          </a:r>
          <a:endParaRPr lang="nl-BE" sz="2600" kern="1200" dirty="0"/>
        </a:p>
      </dsp:txBody>
      <dsp:txXfrm>
        <a:off x="93867" y="1446164"/>
        <a:ext cx="2464649" cy="1633633"/>
      </dsp:txXfrm>
    </dsp:sp>
    <dsp:sp modelId="{9BDD5ACD-53A9-4346-B109-E9A449583504}">
      <dsp:nvSpPr>
        <dsp:cNvPr id="0" name=""/>
        <dsp:cNvSpPr/>
      </dsp:nvSpPr>
      <dsp:spPr>
        <a:xfrm>
          <a:off x="2778963" y="1357788"/>
          <a:ext cx="2641401" cy="1810385"/>
        </a:xfrm>
        <a:prstGeom prst="roundRect">
          <a:avLst/>
        </a:prstGeom>
        <a:solidFill>
          <a:schemeClr val="accent4">
            <a:hueOff val="-730897"/>
            <a:satOff val="0"/>
            <a:lumOff val="647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kern="1200" dirty="0"/>
            <a:t>Make sure your security events are sent</a:t>
          </a:r>
          <a:endParaRPr lang="nl-BE" sz="2600" kern="1200" dirty="0"/>
        </a:p>
      </dsp:txBody>
      <dsp:txXfrm>
        <a:off x="2867339" y="1446164"/>
        <a:ext cx="2464649" cy="1633633"/>
      </dsp:txXfrm>
    </dsp:sp>
    <dsp:sp modelId="{D4DA1997-84A8-4B58-95A1-ADF60BDB068D}">
      <dsp:nvSpPr>
        <dsp:cNvPr id="0" name=""/>
        <dsp:cNvSpPr/>
      </dsp:nvSpPr>
      <dsp:spPr>
        <a:xfrm>
          <a:off x="5552435" y="1357788"/>
          <a:ext cx="2641401" cy="1810385"/>
        </a:xfrm>
        <a:prstGeom prst="roundRect">
          <a:avLst/>
        </a:prstGeom>
        <a:solidFill>
          <a:schemeClr val="accent4">
            <a:hueOff val="-1461794"/>
            <a:satOff val="0"/>
            <a:lumOff val="1294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kern="1200" dirty="0"/>
            <a:t>Add your </a:t>
          </a:r>
          <a:r>
            <a:rPr lang="en-US" sz="2600" kern="1200" dirty="0" err="1"/>
            <a:t>iis</a:t>
          </a:r>
          <a:r>
            <a:rPr lang="en-US" sz="2600" kern="1200" dirty="0"/>
            <a:t> logs</a:t>
          </a:r>
          <a:endParaRPr lang="nl-BE" sz="2600" kern="1200" dirty="0"/>
        </a:p>
      </dsp:txBody>
      <dsp:txXfrm>
        <a:off x="5640811" y="1446164"/>
        <a:ext cx="2464649" cy="1633633"/>
      </dsp:txXfrm>
    </dsp:sp>
    <dsp:sp modelId="{E79077AF-F59D-44EA-AE3A-54774C4D2A57}">
      <dsp:nvSpPr>
        <dsp:cNvPr id="0" name=""/>
        <dsp:cNvSpPr/>
      </dsp:nvSpPr>
      <dsp:spPr>
        <a:xfrm>
          <a:off x="8325906" y="1357788"/>
          <a:ext cx="2641401" cy="1810385"/>
        </a:xfrm>
        <a:prstGeom prst="roundRect">
          <a:avLst/>
        </a:prstGeom>
        <a:solidFill>
          <a:schemeClr val="accent4">
            <a:hueOff val="-2192691"/>
            <a:satOff val="0"/>
            <a:lumOff val="1941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kern="1200" dirty="0"/>
            <a:t>Wait for the magic to happen</a:t>
          </a:r>
          <a:endParaRPr lang="nl-BE" sz="2600" kern="1200" dirty="0"/>
        </a:p>
      </dsp:txBody>
      <dsp:txXfrm>
        <a:off x="8414282" y="1446164"/>
        <a:ext cx="2464649" cy="16336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61C9B7-BB58-4501-B801-183C96919DEE}">
      <dsp:nvSpPr>
        <dsp:cNvPr id="0" name=""/>
        <dsp:cNvSpPr/>
      </dsp:nvSpPr>
      <dsp:spPr>
        <a:xfrm>
          <a:off x="0" y="19461"/>
          <a:ext cx="10972800" cy="8236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US" sz="3200" kern="1200" dirty="0"/>
            <a:t>Security Domains</a:t>
          </a:r>
          <a:endParaRPr lang="nl-BE" sz="3200" kern="1200" dirty="0"/>
        </a:p>
      </dsp:txBody>
      <dsp:txXfrm>
        <a:off x="40209" y="59670"/>
        <a:ext cx="10892382" cy="743262"/>
      </dsp:txXfrm>
    </dsp:sp>
    <dsp:sp modelId="{23BF7F1F-E630-4D36-9634-588C7BC3E8DA}">
      <dsp:nvSpPr>
        <dsp:cNvPr id="0" name=""/>
        <dsp:cNvSpPr/>
      </dsp:nvSpPr>
      <dsp:spPr>
        <a:xfrm>
          <a:off x="0" y="935301"/>
          <a:ext cx="10972800" cy="8236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US" sz="3200" kern="1200" dirty="0"/>
            <a:t>Notable Issues</a:t>
          </a:r>
          <a:endParaRPr lang="nl-BE" sz="3200" kern="1200" dirty="0"/>
        </a:p>
      </dsp:txBody>
      <dsp:txXfrm>
        <a:off x="40209" y="975510"/>
        <a:ext cx="10892382" cy="743262"/>
      </dsp:txXfrm>
    </dsp:sp>
    <dsp:sp modelId="{4FA2E7C3-1119-4F96-8FFC-01E8AF0852B8}">
      <dsp:nvSpPr>
        <dsp:cNvPr id="0" name=""/>
        <dsp:cNvSpPr/>
      </dsp:nvSpPr>
      <dsp:spPr>
        <a:xfrm>
          <a:off x="0" y="1851141"/>
          <a:ext cx="10972800" cy="8236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US" sz="3200" kern="1200" dirty="0"/>
            <a:t>Detections</a:t>
          </a:r>
          <a:endParaRPr lang="nl-BE" sz="3200" kern="1200" dirty="0"/>
        </a:p>
      </dsp:txBody>
      <dsp:txXfrm>
        <a:off x="40209" y="1891350"/>
        <a:ext cx="10892382" cy="743262"/>
      </dsp:txXfrm>
    </dsp:sp>
    <dsp:sp modelId="{6CC83DD9-71FC-4555-A6D2-5C86D288FD32}">
      <dsp:nvSpPr>
        <dsp:cNvPr id="0" name=""/>
        <dsp:cNvSpPr/>
      </dsp:nvSpPr>
      <dsp:spPr>
        <a:xfrm>
          <a:off x="0" y="2766981"/>
          <a:ext cx="10972800" cy="8236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US" sz="3200" kern="1200" dirty="0"/>
            <a:t>Threat Intelligence</a:t>
          </a:r>
          <a:endParaRPr lang="nl-BE" sz="3200" kern="1200" dirty="0"/>
        </a:p>
      </dsp:txBody>
      <dsp:txXfrm>
        <a:off x="40209" y="2807190"/>
        <a:ext cx="10892382" cy="743262"/>
      </dsp:txXfrm>
    </dsp:sp>
    <dsp:sp modelId="{583825E4-DACF-4443-9AED-8F78AD8F6ED8}">
      <dsp:nvSpPr>
        <dsp:cNvPr id="0" name=""/>
        <dsp:cNvSpPr/>
      </dsp:nvSpPr>
      <dsp:spPr>
        <a:xfrm>
          <a:off x="0" y="3682821"/>
          <a:ext cx="10972800" cy="8236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US" sz="3200" kern="1200" dirty="0"/>
            <a:t>Common security queries</a:t>
          </a:r>
          <a:endParaRPr lang="nl-BE" sz="3200" kern="1200" dirty="0"/>
        </a:p>
      </dsp:txBody>
      <dsp:txXfrm>
        <a:off x="40209" y="3723030"/>
        <a:ext cx="10892382" cy="7432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61C9B7-BB58-4501-B801-183C96919DEE}">
      <dsp:nvSpPr>
        <dsp:cNvPr id="0" name=""/>
        <dsp:cNvSpPr/>
      </dsp:nvSpPr>
      <dsp:spPr>
        <a:xfrm>
          <a:off x="0" y="30981"/>
          <a:ext cx="10417907" cy="10296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rtl="0">
            <a:lnSpc>
              <a:spcPct val="90000"/>
            </a:lnSpc>
            <a:spcBef>
              <a:spcPct val="0"/>
            </a:spcBef>
            <a:spcAft>
              <a:spcPct val="35000"/>
            </a:spcAft>
            <a:buNone/>
          </a:pPr>
          <a:r>
            <a:rPr lang="en-US" sz="4000" kern="1200" dirty="0"/>
            <a:t>AD Assessment</a:t>
          </a:r>
          <a:endParaRPr lang="nl-BE" sz="4000" kern="1200" dirty="0"/>
        </a:p>
      </dsp:txBody>
      <dsp:txXfrm>
        <a:off x="50261" y="81242"/>
        <a:ext cx="10317385" cy="929078"/>
      </dsp:txXfrm>
    </dsp:sp>
    <dsp:sp modelId="{23BF7F1F-E630-4D36-9634-588C7BC3E8DA}">
      <dsp:nvSpPr>
        <dsp:cNvPr id="0" name=""/>
        <dsp:cNvSpPr/>
      </dsp:nvSpPr>
      <dsp:spPr>
        <a:xfrm>
          <a:off x="0" y="1175781"/>
          <a:ext cx="10417907" cy="10296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rtl="0">
            <a:lnSpc>
              <a:spcPct val="90000"/>
            </a:lnSpc>
            <a:spcBef>
              <a:spcPct val="0"/>
            </a:spcBef>
            <a:spcAft>
              <a:spcPct val="35000"/>
            </a:spcAft>
            <a:buNone/>
          </a:pPr>
          <a:r>
            <a:rPr lang="en-US" sz="4000" kern="1200" dirty="0"/>
            <a:t>Antimalware Assessment</a:t>
          </a:r>
          <a:endParaRPr lang="nl-BE" sz="4000" kern="1200" dirty="0"/>
        </a:p>
      </dsp:txBody>
      <dsp:txXfrm>
        <a:off x="50261" y="1226042"/>
        <a:ext cx="10317385" cy="929078"/>
      </dsp:txXfrm>
    </dsp:sp>
    <dsp:sp modelId="{4FA2E7C3-1119-4F96-8FFC-01E8AF0852B8}">
      <dsp:nvSpPr>
        <dsp:cNvPr id="0" name=""/>
        <dsp:cNvSpPr/>
      </dsp:nvSpPr>
      <dsp:spPr>
        <a:xfrm>
          <a:off x="0" y="2320581"/>
          <a:ext cx="10417907" cy="10296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rtl="0">
            <a:lnSpc>
              <a:spcPct val="90000"/>
            </a:lnSpc>
            <a:spcBef>
              <a:spcPct val="0"/>
            </a:spcBef>
            <a:spcAft>
              <a:spcPct val="35000"/>
            </a:spcAft>
            <a:buNone/>
          </a:pPr>
          <a:r>
            <a:rPr lang="en-US" sz="4000" kern="1200" dirty="0"/>
            <a:t>SQL Assessment</a:t>
          </a:r>
          <a:endParaRPr lang="nl-BE" sz="4000" kern="1200" dirty="0"/>
        </a:p>
      </dsp:txBody>
      <dsp:txXfrm>
        <a:off x="50261" y="2370842"/>
        <a:ext cx="10317385" cy="929078"/>
      </dsp:txXfrm>
    </dsp:sp>
    <dsp:sp modelId="{6CC83DD9-71FC-4555-A6D2-5C86D288FD32}">
      <dsp:nvSpPr>
        <dsp:cNvPr id="0" name=""/>
        <dsp:cNvSpPr/>
      </dsp:nvSpPr>
      <dsp:spPr>
        <a:xfrm>
          <a:off x="0" y="3465381"/>
          <a:ext cx="10417907" cy="10296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rtl="0">
            <a:lnSpc>
              <a:spcPct val="90000"/>
            </a:lnSpc>
            <a:spcBef>
              <a:spcPct val="0"/>
            </a:spcBef>
            <a:spcAft>
              <a:spcPct val="35000"/>
            </a:spcAft>
            <a:buNone/>
          </a:pPr>
          <a:r>
            <a:rPr lang="en-US" sz="4000" kern="1200" dirty="0"/>
            <a:t>Change tracking</a:t>
          </a:r>
          <a:endParaRPr lang="nl-BE" sz="4000" kern="1200" dirty="0"/>
        </a:p>
      </dsp:txBody>
      <dsp:txXfrm>
        <a:off x="50261" y="3515642"/>
        <a:ext cx="10317385" cy="92907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C668A-F842-4229-AD12-5347C7D5553A}">
      <dsp:nvSpPr>
        <dsp:cNvPr id="0" name=""/>
        <dsp:cNvSpPr/>
      </dsp:nvSpPr>
      <dsp:spPr>
        <a:xfrm>
          <a:off x="0" y="686361"/>
          <a:ext cx="10550769" cy="9781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rtl="0">
            <a:lnSpc>
              <a:spcPct val="90000"/>
            </a:lnSpc>
            <a:spcBef>
              <a:spcPct val="0"/>
            </a:spcBef>
            <a:spcAft>
              <a:spcPct val="35000"/>
            </a:spcAft>
            <a:buNone/>
          </a:pPr>
          <a:r>
            <a:rPr lang="en-US" sz="3800" kern="1200" dirty="0"/>
            <a:t>What’s under attack</a:t>
          </a:r>
          <a:endParaRPr lang="nl-BE" sz="3800" kern="1200" dirty="0"/>
        </a:p>
      </dsp:txBody>
      <dsp:txXfrm>
        <a:off x="47748" y="734109"/>
        <a:ext cx="10455273" cy="882624"/>
      </dsp:txXfrm>
    </dsp:sp>
    <dsp:sp modelId="{DF8301BF-846B-4C67-92D4-2F2261C04161}">
      <dsp:nvSpPr>
        <dsp:cNvPr id="0" name=""/>
        <dsp:cNvSpPr/>
      </dsp:nvSpPr>
      <dsp:spPr>
        <a:xfrm>
          <a:off x="0" y="1773921"/>
          <a:ext cx="10550769" cy="9781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rtl="0">
            <a:lnSpc>
              <a:spcPct val="90000"/>
            </a:lnSpc>
            <a:spcBef>
              <a:spcPct val="0"/>
            </a:spcBef>
            <a:spcAft>
              <a:spcPct val="35000"/>
            </a:spcAft>
            <a:buNone/>
          </a:pPr>
          <a:r>
            <a:rPr lang="en-US" sz="3800" kern="1200" dirty="0"/>
            <a:t>Where am I under attack</a:t>
          </a:r>
          <a:endParaRPr lang="nl-BE" sz="3800" kern="1200" dirty="0"/>
        </a:p>
      </dsp:txBody>
      <dsp:txXfrm>
        <a:off x="47748" y="1821669"/>
        <a:ext cx="10455273" cy="882624"/>
      </dsp:txXfrm>
    </dsp:sp>
    <dsp:sp modelId="{E9CE4850-C89A-48F5-ABBD-69E78BF30C65}">
      <dsp:nvSpPr>
        <dsp:cNvPr id="0" name=""/>
        <dsp:cNvSpPr/>
      </dsp:nvSpPr>
      <dsp:spPr>
        <a:xfrm>
          <a:off x="0" y="2861481"/>
          <a:ext cx="10550769" cy="9781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rtl="0">
            <a:lnSpc>
              <a:spcPct val="90000"/>
            </a:lnSpc>
            <a:spcBef>
              <a:spcPct val="0"/>
            </a:spcBef>
            <a:spcAft>
              <a:spcPct val="35000"/>
            </a:spcAft>
            <a:buNone/>
          </a:pPr>
          <a:r>
            <a:rPr lang="en-US" sz="3800" kern="1200" dirty="0"/>
            <a:t>Possibility to remediate with Azure Automation</a:t>
          </a:r>
          <a:endParaRPr lang="nl-BE" sz="3800" kern="1200" dirty="0"/>
        </a:p>
      </dsp:txBody>
      <dsp:txXfrm>
        <a:off x="47748" y="2909229"/>
        <a:ext cx="10455273" cy="88262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8BCEC-48FC-4951-91FB-4557FB978A33}">
      <dsp:nvSpPr>
        <dsp:cNvPr id="0" name=""/>
        <dsp:cNvSpPr/>
      </dsp:nvSpPr>
      <dsp:spPr>
        <a:xfrm>
          <a:off x="1183924" y="2749"/>
          <a:ext cx="9495905" cy="132231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rtl="0">
            <a:lnSpc>
              <a:spcPct val="90000"/>
            </a:lnSpc>
            <a:spcBef>
              <a:spcPct val="0"/>
            </a:spcBef>
            <a:spcAft>
              <a:spcPct val="35000"/>
            </a:spcAft>
            <a:buNone/>
          </a:pPr>
          <a:r>
            <a:rPr lang="en-US" sz="3300" kern="1200" dirty="0"/>
            <a:t>Insights in your security boundaries is key</a:t>
          </a:r>
          <a:endParaRPr lang="nl-BE" sz="3300" kern="1200" dirty="0"/>
        </a:p>
      </dsp:txBody>
      <dsp:txXfrm>
        <a:off x="1248474" y="67299"/>
        <a:ext cx="9366805" cy="1193217"/>
      </dsp:txXfrm>
    </dsp:sp>
    <dsp:sp modelId="{07D8CC29-6683-4AA9-B34A-EC887A4AD4E3}">
      <dsp:nvSpPr>
        <dsp:cNvPr id="0" name=""/>
        <dsp:cNvSpPr/>
      </dsp:nvSpPr>
      <dsp:spPr>
        <a:xfrm>
          <a:off x="1183924" y="1391182"/>
          <a:ext cx="9447045" cy="132231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rtl="0">
            <a:lnSpc>
              <a:spcPct val="90000"/>
            </a:lnSpc>
            <a:spcBef>
              <a:spcPct val="0"/>
            </a:spcBef>
            <a:spcAft>
              <a:spcPct val="35000"/>
            </a:spcAft>
            <a:buNone/>
          </a:pPr>
          <a:r>
            <a:rPr lang="en-US" sz="3200" kern="1200" dirty="0"/>
            <a:t>Danger is not only coming from the outside</a:t>
          </a:r>
          <a:endParaRPr lang="nl-BE" sz="3200" kern="1200" dirty="0"/>
        </a:p>
      </dsp:txBody>
      <dsp:txXfrm>
        <a:off x="1248474" y="1455732"/>
        <a:ext cx="9317945" cy="1193217"/>
      </dsp:txXfrm>
    </dsp:sp>
    <dsp:sp modelId="{1386DAA9-2DF1-4FFF-8C9C-FE3805D2CD24}">
      <dsp:nvSpPr>
        <dsp:cNvPr id="0" name=""/>
        <dsp:cNvSpPr/>
      </dsp:nvSpPr>
      <dsp:spPr>
        <a:xfrm>
          <a:off x="1183924" y="2779616"/>
          <a:ext cx="9471475" cy="132231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rtl="0">
            <a:lnSpc>
              <a:spcPct val="90000"/>
            </a:lnSpc>
            <a:spcBef>
              <a:spcPct val="0"/>
            </a:spcBef>
            <a:spcAft>
              <a:spcPct val="35000"/>
            </a:spcAft>
            <a:buNone/>
          </a:pPr>
          <a:r>
            <a:rPr lang="en-US" sz="3100" kern="1200" dirty="0"/>
            <a:t>Security and Compliancy helps you to gain insights</a:t>
          </a:r>
          <a:endParaRPr lang="nl-BE" sz="3100" kern="1200" dirty="0"/>
        </a:p>
      </dsp:txBody>
      <dsp:txXfrm>
        <a:off x="1248474" y="2844166"/>
        <a:ext cx="9342375" cy="1193217"/>
      </dsp:txXfrm>
    </dsp:sp>
    <dsp:sp modelId="{E89C0DDF-8811-4DFF-A37A-79BAEA536AFF}">
      <dsp:nvSpPr>
        <dsp:cNvPr id="0" name=""/>
        <dsp:cNvSpPr/>
      </dsp:nvSpPr>
      <dsp:spPr>
        <a:xfrm>
          <a:off x="1183924" y="4168050"/>
          <a:ext cx="9495905" cy="132231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rtl="0">
            <a:lnSpc>
              <a:spcPct val="90000"/>
            </a:lnSpc>
            <a:spcBef>
              <a:spcPct val="0"/>
            </a:spcBef>
            <a:spcAft>
              <a:spcPct val="35000"/>
            </a:spcAft>
            <a:buNone/>
          </a:pPr>
          <a:r>
            <a:rPr lang="en-US" sz="3100" kern="1200" dirty="0"/>
            <a:t>Security is an ongoing battle so stay safe.</a:t>
          </a:r>
          <a:endParaRPr lang="nl-BE" sz="3100" kern="1200" dirty="0"/>
        </a:p>
      </dsp:txBody>
      <dsp:txXfrm>
        <a:off x="1248474" y="4232600"/>
        <a:ext cx="9366805" cy="119321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6C9DBEE4-CD38-46C6-9013-C98C2198E0FF}" type="datetimeFigureOut">
              <a:rPr lang="en-US" smtClean="0"/>
              <a:t>11/22/2016</a:t>
            </a:fld>
            <a:endParaRPr lang="en-US" dirty="0"/>
          </a:p>
        </p:txBody>
      </p:sp>
      <p:sp>
        <p:nvSpPr>
          <p:cNvPr id="4" name="Slide Image Placeholder 3"/>
          <p:cNvSpPr>
            <a:spLocks noGrp="1" noRot="1" noChangeAspect="1"/>
          </p:cNvSpPr>
          <p:nvPr>
            <p:ph type="sldImg" idx="2"/>
          </p:nvPr>
        </p:nvSpPr>
        <p:spPr>
          <a:xfrm>
            <a:off x="407988" y="698500"/>
            <a:ext cx="6207125"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D5B22CE7-AA3E-46EE-8FEB-18628B391D5D}" type="slidenum">
              <a:rPr lang="en-US" smtClean="0"/>
              <a:t>‹#›</a:t>
            </a:fld>
            <a:endParaRPr lang="en-US" dirty="0"/>
          </a:p>
        </p:txBody>
      </p:sp>
    </p:spTree>
    <p:extLst>
      <p:ext uri="{BB962C8B-B14F-4D97-AF65-F5344CB8AC3E}">
        <p14:creationId xmlns:p14="http://schemas.microsoft.com/office/powerpoint/2010/main" val="159813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TechReady 16</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26A3EA0-FC91-4CBD-BD70-BDFE1481EF7B}" type="datetime1">
              <a:rPr lang="en-US" smtClean="0"/>
              <a:t>11/22/2016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21695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D5B22CE7-AA3E-46EE-8FEB-18628B391D5D}" type="slidenum">
              <a:rPr lang="en-US" smtClean="0"/>
              <a:t>5</a:t>
            </a:fld>
            <a:endParaRPr lang="en-US" dirty="0"/>
          </a:p>
        </p:txBody>
      </p:sp>
    </p:spTree>
    <p:extLst>
      <p:ext uri="{BB962C8B-B14F-4D97-AF65-F5344CB8AC3E}">
        <p14:creationId xmlns:p14="http://schemas.microsoft.com/office/powerpoint/2010/main" val="2961777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dirty="0"/>
              <a:t>AD / SQL / Antimalware</a:t>
            </a:r>
            <a:r>
              <a:rPr lang="fr-BE" baseline="0" dirty="0"/>
              <a:t> / Update Management / Change </a:t>
            </a:r>
            <a:r>
              <a:rPr lang="fr-BE" baseline="0"/>
              <a:t>Tracking</a:t>
            </a:r>
            <a:endParaRPr lang="fr-BE"/>
          </a:p>
        </p:txBody>
      </p:sp>
      <p:sp>
        <p:nvSpPr>
          <p:cNvPr id="4" name="Slide Number Placeholder 3"/>
          <p:cNvSpPr>
            <a:spLocks noGrp="1"/>
          </p:cNvSpPr>
          <p:nvPr>
            <p:ph type="sldNum" sz="quarter" idx="10"/>
          </p:nvPr>
        </p:nvSpPr>
        <p:spPr/>
        <p:txBody>
          <a:bodyPr/>
          <a:lstStyle/>
          <a:p>
            <a:fld id="{D5B22CE7-AA3E-46EE-8FEB-18628B391D5D}" type="slidenum">
              <a:rPr lang="en-US" smtClean="0"/>
              <a:t>17</a:t>
            </a:fld>
            <a:endParaRPr lang="en-US" dirty="0"/>
          </a:p>
        </p:txBody>
      </p:sp>
    </p:spTree>
    <p:extLst>
      <p:ext uri="{BB962C8B-B14F-4D97-AF65-F5344CB8AC3E}">
        <p14:creationId xmlns:p14="http://schemas.microsoft.com/office/powerpoint/2010/main" val="2625931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28</a:t>
            </a:fld>
            <a:endParaRPr lang="en-US" dirty="0">
              <a:solidFill>
                <a:prstClr val="black"/>
              </a:solidFill>
            </a:endParaRPr>
          </a:p>
        </p:txBody>
      </p:sp>
      <p:sp>
        <p:nvSpPr>
          <p:cNvPr id="11" name="Date Placeholder 10"/>
          <p:cNvSpPr>
            <a:spLocks noGrp="1"/>
          </p:cNvSpPr>
          <p:nvPr>
            <p:ph type="dt" idx="14"/>
          </p:nvPr>
        </p:nvSpPr>
        <p:spPr/>
        <p:txBody>
          <a:bodyPr/>
          <a:lstStyle/>
          <a:p>
            <a:fld id="{88A14CBB-3B41-4EA9-BAC8-6B73863190D9}" type="datetime8">
              <a:rPr lang="en-US" smtClean="0">
                <a:solidFill>
                  <a:prstClr val="black"/>
                </a:solidFill>
              </a:rPr>
              <a:pPr/>
              <a:t>11/22/2016 11:42 AM</a:t>
            </a:fld>
            <a:endParaRPr lang="en-US" dirty="0">
              <a:solidFill>
                <a:prstClr val="black"/>
              </a:solidFill>
            </a:endParaRPr>
          </a:p>
        </p:txBody>
      </p:sp>
      <p:sp>
        <p:nvSpPr>
          <p:cNvPr id="12" name="Footer Placeholder 11"/>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3" name="Header Placeholder 12"/>
          <p:cNvSpPr>
            <a:spLocks noGrp="1"/>
          </p:cNvSpPr>
          <p:nvPr>
            <p:ph type="hdr" sz="quarter" idx="16"/>
          </p:nvPr>
        </p:nvSpPr>
        <p:spPr/>
        <p:txBody>
          <a:bodyPr/>
          <a:lstStyle/>
          <a:p>
            <a:endParaRPr lang="en-US" dirty="0">
              <a:solidFill>
                <a:prstClr val="black"/>
              </a:solidFill>
            </a:endParaRPr>
          </a:p>
        </p:txBody>
      </p:sp>
    </p:spTree>
    <p:extLst>
      <p:ext uri="{BB962C8B-B14F-4D97-AF65-F5344CB8AC3E}">
        <p14:creationId xmlns:p14="http://schemas.microsoft.com/office/powerpoint/2010/main" val="38837383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bg bwMode="ltGray">
      <p:bgPr>
        <a:solidFill>
          <a:schemeClr val="bg2"/>
        </a:solidFill>
        <a:effectLst/>
      </p:bgPr>
    </p:bg>
    <p:spTree>
      <p:nvGrpSpPr>
        <p:cNvPr id="1" name=""/>
        <p:cNvGrpSpPr/>
        <p:nvPr/>
      </p:nvGrpSpPr>
      <p:grpSpPr>
        <a:xfrm>
          <a:off x="0" y="0"/>
          <a:ext cx="0" cy="0"/>
          <a:chOff x="0" y="0"/>
          <a:chExt cx="0" cy="0"/>
        </a:xfrm>
      </p:grpSpPr>
      <p:grpSp>
        <p:nvGrpSpPr>
          <p:cNvPr id="23" name="Group 22"/>
          <p:cNvGrpSpPr/>
          <p:nvPr/>
        </p:nvGrpSpPr>
        <p:grpSpPr>
          <a:xfrm>
            <a:off x="0" y="0"/>
            <a:ext cx="12192000" cy="6858000"/>
            <a:chOff x="0" y="0"/>
            <a:chExt cx="12436475" cy="6994525"/>
          </a:xfrm>
        </p:grpSpPr>
        <p:grpSp>
          <p:nvGrpSpPr>
            <p:cNvPr id="19" name="Group 18"/>
            <p:cNvGrpSpPr/>
            <p:nvPr userDrawn="1"/>
          </p:nvGrpSpPr>
          <p:grpSpPr>
            <a:xfrm>
              <a:off x="0" y="0"/>
              <a:ext cx="12436475" cy="6994525"/>
              <a:chOff x="0" y="0"/>
              <a:chExt cx="12436475" cy="6994525"/>
            </a:xfrm>
          </p:grpSpPr>
          <p:sp>
            <p:nvSpPr>
              <p:cNvPr id="3" name="Frame 2"/>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8" name="Group 17"/>
              <p:cNvGrpSpPr/>
              <p:nvPr userDrawn="1"/>
            </p:nvGrpSpPr>
            <p:grpSpPr>
              <a:xfrm>
                <a:off x="182886" y="190969"/>
                <a:ext cx="12118113" cy="6607864"/>
                <a:chOff x="182886" y="190969"/>
                <a:chExt cx="12118113" cy="6607864"/>
              </a:xfrm>
            </p:grpSpPr>
            <p:sp>
              <p:nvSpPr>
                <p:cNvPr id="2" name="Rectangle 1"/>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22" name="Rectangle 21"/>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56633" y="471123"/>
            <a:ext cx="2493837" cy="537211"/>
          </a:xfrm>
          <a:prstGeom prst="rect">
            <a:avLst/>
          </a:prstGeom>
        </p:spPr>
      </p:pic>
      <p:sp>
        <p:nvSpPr>
          <p:cNvPr id="9" name="Right Triangle 8"/>
          <p:cNvSpPr/>
          <p:nvPr/>
        </p:nvSpPr>
        <p:spPr bwMode="auto">
          <a:xfrm rot="10800000" flipH="1">
            <a:off x="11915099" y="5670377"/>
            <a:ext cx="280516" cy="232518"/>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black">
          <a:xfrm>
            <a:off x="4750021" y="2980654"/>
            <a:ext cx="7441979" cy="2689656"/>
          </a:xfrm>
          <a:prstGeom prst="rect">
            <a:avLst/>
          </a:prstGeom>
          <a:solidFill>
            <a:srgbClr val="00BCF2">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3410" y="3495577"/>
            <a:ext cx="5605538" cy="1693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bwMode="auto">
          <a:xfrm>
            <a:off x="11553920" y="5028595"/>
            <a:ext cx="641695" cy="64178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Freeform 9"/>
          <p:cNvSpPr>
            <a:spLocks noEditPoints="1"/>
          </p:cNvSpPr>
          <p:nvPr/>
        </p:nvSpPr>
        <p:spPr bwMode="black">
          <a:xfrm>
            <a:off x="11698291"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00BCF2"/>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272422264"/>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723234943"/>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grpSp>
        <p:nvGrpSpPr>
          <p:cNvPr id="13" name="Group 12"/>
          <p:cNvGrpSpPr/>
          <p:nvPr userDrawn="1"/>
        </p:nvGrpSpPr>
        <p:grpSpPr>
          <a:xfrm>
            <a:off x="0" y="0"/>
            <a:ext cx="12192000" cy="6858000"/>
            <a:chOff x="0" y="0"/>
            <a:chExt cx="12436475" cy="6994525"/>
          </a:xfrm>
        </p:grpSpPr>
        <p:grpSp>
          <p:nvGrpSpPr>
            <p:cNvPr id="14" name="Group 13"/>
            <p:cNvGrpSpPr/>
            <p:nvPr userDrawn="1"/>
          </p:nvGrpSpPr>
          <p:grpSpPr>
            <a:xfrm>
              <a:off x="0" y="0"/>
              <a:ext cx="12436475" cy="6994525"/>
              <a:chOff x="0" y="0"/>
              <a:chExt cx="12436475" cy="6994525"/>
            </a:xfrm>
          </p:grpSpPr>
          <p:sp>
            <p:nvSpPr>
              <p:cNvPr id="16" name="Frame 1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userDrawn="1"/>
            </p:nvGrpSpPr>
            <p:grpSpPr>
              <a:xfrm>
                <a:off x="182886" y="190969"/>
                <a:ext cx="12118113" cy="6607864"/>
                <a:chOff x="182886" y="190969"/>
                <a:chExt cx="12118113" cy="6607864"/>
              </a:xfrm>
            </p:grpSpPr>
            <p:sp>
              <p:nvSpPr>
                <p:cNvPr id="18" name="Rectangle 1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15" name="Rectangle 1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0" name="Rectangle 19"/>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583086" cy="733566"/>
          </a:xfrm>
        </p:spPr>
        <p:txBody>
          <a:bodyPr anchor="t" anchorCtr="0"/>
          <a:lstStyle/>
          <a:p>
            <a:r>
              <a:rPr lang="en-US" dirty="0"/>
              <a:t>Click to edit Master title style</a:t>
            </a:r>
          </a:p>
        </p:txBody>
      </p:sp>
      <p:sp>
        <p:nvSpPr>
          <p:cNvPr id="4" name="Text Placeholder 3"/>
          <p:cNvSpPr>
            <a:spLocks noGrp="1"/>
          </p:cNvSpPr>
          <p:nvPr>
            <p:ph type="body" sz="quarter" idx="10"/>
          </p:nvPr>
        </p:nvSpPr>
        <p:spPr>
          <a:xfrm>
            <a:off x="269241" y="1368492"/>
            <a:ext cx="5378548" cy="2278357"/>
          </a:xfrm>
        </p:spPr>
        <p:txBody>
          <a:bodyPr wrap="square">
            <a:spAutoFit/>
          </a:bodyPr>
          <a:lstStyle>
            <a:lvl1pPr marL="281677" indent="-281677">
              <a:spcBef>
                <a:spcPts val="1200"/>
              </a:spcBef>
              <a:buClr>
                <a:schemeClr val="accent3"/>
              </a:buClr>
              <a:buFont typeface="Arial" pitchFamily="34" charset="0"/>
              <a:buChar char="•"/>
              <a:defRPr sz="3137">
                <a:gradFill>
                  <a:gsLst>
                    <a:gs pos="1250">
                      <a:schemeClr val="accent3"/>
                    </a:gs>
                    <a:gs pos="99000">
                      <a:schemeClr val="accent3"/>
                    </a:gs>
                  </a:gsLst>
                  <a:lin ang="5400000" scaled="0"/>
                </a:gradFill>
              </a:defRPr>
            </a:lvl1pPr>
            <a:lvl2pPr marL="520702" indent="-228601">
              <a:defRPr sz="1961"/>
            </a:lvl2pPr>
            <a:lvl3pPr marL="685803" indent="-165101">
              <a:tabLst/>
              <a:defRPr sz="1961"/>
            </a:lvl3pPr>
            <a:lvl4pPr marL="863603" indent="-177801">
              <a:defRPr sz="1568"/>
            </a:lvl4pPr>
            <a:lvl5pPr marL="1028704" indent="-165101">
              <a:tabLst/>
              <a:defRPr sz="1568"/>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238365" y="1368492"/>
            <a:ext cx="5378548" cy="2278357"/>
          </a:xfrm>
        </p:spPr>
        <p:txBody>
          <a:bodyPr wrap="square">
            <a:spAutoFit/>
          </a:bodyPr>
          <a:lstStyle>
            <a:lvl1pPr marL="281677" indent="-281677">
              <a:spcBef>
                <a:spcPts val="1200"/>
              </a:spcBef>
              <a:buClr>
                <a:schemeClr val="accent3"/>
              </a:buClr>
              <a:buFont typeface="Arial" pitchFamily="34" charset="0"/>
              <a:buChar char="•"/>
              <a:defRPr sz="3137">
                <a:gradFill>
                  <a:gsLst>
                    <a:gs pos="1250">
                      <a:schemeClr val="accent3"/>
                    </a:gs>
                    <a:gs pos="99000">
                      <a:schemeClr val="accent3"/>
                    </a:gs>
                  </a:gsLst>
                  <a:lin ang="5400000" scaled="0"/>
                </a:gradFill>
              </a:defRPr>
            </a:lvl1pPr>
            <a:lvl2pPr marL="520702" indent="-228601">
              <a:defRPr sz="1961"/>
            </a:lvl2pPr>
            <a:lvl3pPr marL="685803" indent="-165101">
              <a:tabLst/>
              <a:defRPr sz="1961"/>
            </a:lvl3pPr>
            <a:lvl4pPr marL="863603" indent="-177801">
              <a:defRPr sz="1568"/>
            </a:lvl4pPr>
            <a:lvl5pPr marL="1028704" indent="-165101">
              <a:tabLst/>
              <a:defRPr sz="1568"/>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Right Triangle 21"/>
          <p:cNvSpPr/>
          <p:nvPr userDrawn="1"/>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35087617"/>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9" name="Group 18"/>
          <p:cNvGrpSpPr/>
          <p:nvPr userDrawn="1"/>
        </p:nvGrpSpPr>
        <p:grpSpPr>
          <a:xfrm>
            <a:off x="0" y="0"/>
            <a:ext cx="12192000" cy="6858000"/>
            <a:chOff x="0" y="0"/>
            <a:chExt cx="12436475" cy="6994525"/>
          </a:xfrm>
        </p:grpSpPr>
        <p:grpSp>
          <p:nvGrpSpPr>
            <p:cNvPr id="20" name="Group 19"/>
            <p:cNvGrpSpPr/>
            <p:nvPr userDrawn="1"/>
          </p:nvGrpSpPr>
          <p:grpSpPr>
            <a:xfrm>
              <a:off x="0" y="0"/>
              <a:ext cx="12436475" cy="6994525"/>
              <a:chOff x="0" y="0"/>
              <a:chExt cx="12436475" cy="6994525"/>
            </a:xfrm>
          </p:grpSpPr>
          <p:sp>
            <p:nvSpPr>
              <p:cNvPr id="22" name="Frame 21"/>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3" name="Group 22"/>
              <p:cNvGrpSpPr/>
              <p:nvPr userDrawn="1"/>
            </p:nvGrpSpPr>
            <p:grpSpPr>
              <a:xfrm>
                <a:off x="182886" y="190969"/>
                <a:ext cx="12118113" cy="6607864"/>
                <a:chOff x="182886" y="190969"/>
                <a:chExt cx="12118113" cy="6607864"/>
              </a:xfrm>
            </p:grpSpPr>
            <p:sp>
              <p:nvSpPr>
                <p:cNvPr id="24" name="Rectangle 23"/>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21" name="Rectangle 20"/>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6" name="Rectangle 25"/>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635817" cy="733564"/>
          </a:xfrm>
        </p:spPr>
        <p:txBody>
          <a:bodyPr anchor="t" anchorCtr="0"/>
          <a:lstStyle/>
          <a:p>
            <a:r>
              <a:rPr lang="en-US" dirty="0"/>
              <a:t>Click to edit Master title style</a:t>
            </a:r>
          </a:p>
        </p:txBody>
      </p:sp>
      <p:sp>
        <p:nvSpPr>
          <p:cNvPr id="28" name="Right Triangle 27"/>
          <p:cNvSpPr/>
          <p:nvPr userDrawn="1"/>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2262018855"/>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wo Line Title Only">
    <p:spTree>
      <p:nvGrpSpPr>
        <p:cNvPr id="1" name=""/>
        <p:cNvGrpSpPr/>
        <p:nvPr/>
      </p:nvGrpSpPr>
      <p:grpSpPr>
        <a:xfrm>
          <a:off x="0" y="0"/>
          <a:ext cx="0" cy="0"/>
          <a:chOff x="0" y="0"/>
          <a:chExt cx="0" cy="0"/>
        </a:xfrm>
      </p:grpSpPr>
      <p:grpSp>
        <p:nvGrpSpPr>
          <p:cNvPr id="19" name="Group 18"/>
          <p:cNvGrpSpPr/>
          <p:nvPr userDrawn="1"/>
        </p:nvGrpSpPr>
        <p:grpSpPr>
          <a:xfrm>
            <a:off x="0" y="0"/>
            <a:ext cx="12192000" cy="6858000"/>
            <a:chOff x="0" y="0"/>
            <a:chExt cx="12436475" cy="6994525"/>
          </a:xfrm>
        </p:grpSpPr>
        <p:grpSp>
          <p:nvGrpSpPr>
            <p:cNvPr id="20" name="Group 19"/>
            <p:cNvGrpSpPr/>
            <p:nvPr userDrawn="1"/>
          </p:nvGrpSpPr>
          <p:grpSpPr>
            <a:xfrm>
              <a:off x="0" y="0"/>
              <a:ext cx="12436475" cy="6994525"/>
              <a:chOff x="0" y="0"/>
              <a:chExt cx="12436475" cy="6994525"/>
            </a:xfrm>
          </p:grpSpPr>
          <p:sp>
            <p:nvSpPr>
              <p:cNvPr id="22" name="Frame 21"/>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3" name="Group 22"/>
              <p:cNvGrpSpPr/>
              <p:nvPr userDrawn="1"/>
            </p:nvGrpSpPr>
            <p:grpSpPr>
              <a:xfrm>
                <a:off x="182886" y="190969"/>
                <a:ext cx="12118113" cy="6607864"/>
                <a:chOff x="182886" y="190969"/>
                <a:chExt cx="12118113" cy="6607864"/>
              </a:xfrm>
            </p:grpSpPr>
            <p:sp>
              <p:nvSpPr>
                <p:cNvPr id="24" name="Rectangle 23"/>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21" name="Rectangle 20"/>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p:cNvSpPr>
            <a:spLocks noGrp="1"/>
          </p:cNvSpPr>
          <p:nvPr>
            <p:ph type="title"/>
          </p:nvPr>
        </p:nvSpPr>
        <p:spPr>
          <a:xfrm>
            <a:off x="268928" y="461837"/>
            <a:ext cx="10635817" cy="733564"/>
          </a:xfrm>
        </p:spPr>
        <p:txBody>
          <a:bodyPr anchor="t" anchorCtr="0"/>
          <a:lstStyle>
            <a:lvl1pPr>
              <a:defRPr>
                <a:solidFill>
                  <a:srgbClr val="00BCF2">
                    <a:alpha val="99000"/>
                  </a:srgbClr>
                </a:solidFill>
              </a:defRPr>
            </a:lvl1pPr>
          </a:lstStyle>
          <a:p>
            <a:r>
              <a:rPr lang="en-US" dirty="0"/>
              <a:t>Click to edit Master title style</a:t>
            </a:r>
          </a:p>
        </p:txBody>
      </p:sp>
      <p:sp>
        <p:nvSpPr>
          <p:cNvPr id="29"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2110659675"/>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3407964"/>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940373"/>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6454306"/>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3454857"/>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2415"/>
            <a:ext cx="11653522" cy="1893980"/>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346965"/>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9424270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BAC61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solidFill>
                <a:prstClr val="black">
                  <a:tint val="75000"/>
                </a:prstClr>
              </a:solidFill>
            </a:endParaRPr>
          </a:p>
        </p:txBody>
      </p:sp>
    </p:spTree>
    <p:extLst>
      <p:ext uri="{BB962C8B-B14F-4D97-AF65-F5344CB8AC3E}">
        <p14:creationId xmlns:p14="http://schemas.microsoft.com/office/powerpoint/2010/main" val="669920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grpSp>
        <p:nvGrpSpPr>
          <p:cNvPr id="19" name="Group 18"/>
          <p:cNvGrpSpPr/>
          <p:nvPr/>
        </p:nvGrpSpPr>
        <p:grpSpPr>
          <a:xfrm>
            <a:off x="0" y="0"/>
            <a:ext cx="12192000" cy="6858000"/>
            <a:chOff x="0" y="0"/>
            <a:chExt cx="12436475" cy="6994525"/>
          </a:xfrm>
        </p:grpSpPr>
        <p:grpSp>
          <p:nvGrpSpPr>
            <p:cNvPr id="20" name="Group 19"/>
            <p:cNvGrpSpPr/>
            <p:nvPr userDrawn="1"/>
          </p:nvGrpSpPr>
          <p:grpSpPr>
            <a:xfrm>
              <a:off x="0" y="0"/>
              <a:ext cx="12436475" cy="6994525"/>
              <a:chOff x="0" y="0"/>
              <a:chExt cx="12436475" cy="6994525"/>
            </a:xfrm>
          </p:grpSpPr>
          <p:sp>
            <p:nvSpPr>
              <p:cNvPr id="22" name="Frame 21"/>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3" name="Group 22"/>
              <p:cNvGrpSpPr/>
              <p:nvPr userDrawn="1"/>
            </p:nvGrpSpPr>
            <p:grpSpPr>
              <a:xfrm>
                <a:off x="182886" y="190969"/>
                <a:ext cx="12118113" cy="6607864"/>
                <a:chOff x="182886" y="190969"/>
                <a:chExt cx="12118113" cy="6607864"/>
              </a:xfrm>
            </p:grpSpPr>
            <p:sp>
              <p:nvSpPr>
                <p:cNvPr id="24" name="Rectangle 23"/>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21" name="Rectangle 20"/>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 name="Rectangle 3"/>
          <p:cNvSpPr/>
          <p:nvPr/>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7" y="461837"/>
            <a:ext cx="10596828" cy="733566"/>
          </a:xfrm>
        </p:spPr>
        <p:txBody>
          <a:bodyPr anchor="t" anchorCtr="0"/>
          <a:lstStyle/>
          <a:p>
            <a:r>
              <a:rPr lang="en-US"/>
              <a:t>Click to edit Master title style</a:t>
            </a:r>
            <a:endParaRPr lang="en-US" dirty="0"/>
          </a:p>
        </p:txBody>
      </p:sp>
      <p:sp>
        <p:nvSpPr>
          <p:cNvPr id="6" name="Text Placeholder 5"/>
          <p:cNvSpPr>
            <a:spLocks noGrp="1"/>
          </p:cNvSpPr>
          <p:nvPr>
            <p:ph type="body" sz="quarter" idx="10"/>
          </p:nvPr>
        </p:nvSpPr>
        <p:spPr>
          <a:xfrm>
            <a:off x="269240" y="1368493"/>
            <a:ext cx="11370701" cy="1877004"/>
          </a:xfrm>
        </p:spPr>
        <p:txBody>
          <a:bodyPr/>
          <a:lstStyle>
            <a:lvl1pPr marL="0" indent="0">
              <a:buNone/>
              <a:defRPr>
                <a:gradFill>
                  <a:gsLst>
                    <a:gs pos="1250">
                      <a:schemeClr val="accent3"/>
                    </a:gs>
                    <a:gs pos="99000">
                      <a:schemeClr val="accent3"/>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Right Triangle 25"/>
          <p:cNvSpPr/>
          <p:nvPr/>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9"/>
          <p:cNvSpPr>
            <a:spLocks noEditPoints="1"/>
          </p:cNvSpPr>
          <p:nvPr/>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14" name="Footer Placeholder 4"/>
          <p:cNvSpPr txBox="1">
            <a:spLocks/>
          </p:cNvSpPr>
          <p:nvPr userDrawn="1"/>
        </p:nvSpPr>
        <p:spPr>
          <a:xfrm>
            <a:off x="4318041" y="6484519"/>
            <a:ext cx="3860799" cy="365125"/>
          </a:xfrm>
          <a:prstGeom prst="rect">
            <a:avLst/>
          </a:prstGeom>
        </p:spPr>
        <p:txBody>
          <a:bodyPr vert="horz" lIns="97713" tIns="48856" rIns="97713" bIns="48856" rtlCol="0" anchor="ctr"/>
          <a:lstStyle>
            <a:defPPr>
              <a:defRPr lang="en-US"/>
            </a:defPPr>
            <a:lvl1pPr marL="0" algn="ctr" defTabSz="977128" rtl="0" eaLnBrk="1" latinLnBrk="0" hangingPunct="1">
              <a:defRPr sz="1200" kern="1200">
                <a:solidFill>
                  <a:schemeClr val="tx1">
                    <a:tint val="75000"/>
                  </a:schemeClr>
                </a:solidFill>
                <a:latin typeface="Arial"/>
                <a:ea typeface="+mn-ea"/>
                <a:cs typeface="Arial"/>
              </a:defRPr>
            </a:lvl1pPr>
            <a:lvl2pPr marL="488564" algn="l" defTabSz="977128" rtl="0" eaLnBrk="1" latinLnBrk="0" hangingPunct="1">
              <a:defRPr sz="1900" kern="1200">
                <a:solidFill>
                  <a:schemeClr val="tx1"/>
                </a:solidFill>
                <a:latin typeface="+mn-lt"/>
                <a:ea typeface="+mn-ea"/>
                <a:cs typeface="+mn-cs"/>
              </a:defRPr>
            </a:lvl2pPr>
            <a:lvl3pPr marL="977128" algn="l" defTabSz="977128" rtl="0" eaLnBrk="1" latinLnBrk="0" hangingPunct="1">
              <a:defRPr sz="1900" kern="1200">
                <a:solidFill>
                  <a:schemeClr val="tx1"/>
                </a:solidFill>
                <a:latin typeface="+mn-lt"/>
                <a:ea typeface="+mn-ea"/>
                <a:cs typeface="+mn-cs"/>
              </a:defRPr>
            </a:lvl3pPr>
            <a:lvl4pPr marL="1465692" algn="l" defTabSz="977128" rtl="0" eaLnBrk="1" latinLnBrk="0" hangingPunct="1">
              <a:defRPr sz="1900" kern="1200">
                <a:solidFill>
                  <a:schemeClr val="tx1"/>
                </a:solidFill>
                <a:latin typeface="+mn-lt"/>
                <a:ea typeface="+mn-ea"/>
                <a:cs typeface="+mn-cs"/>
              </a:defRPr>
            </a:lvl4pPr>
            <a:lvl5pPr marL="1954256" algn="l" defTabSz="977128" rtl="0" eaLnBrk="1" latinLnBrk="0" hangingPunct="1">
              <a:defRPr sz="1900" kern="1200">
                <a:solidFill>
                  <a:schemeClr val="tx1"/>
                </a:solidFill>
                <a:latin typeface="+mn-lt"/>
                <a:ea typeface="+mn-ea"/>
                <a:cs typeface="+mn-cs"/>
              </a:defRPr>
            </a:lvl5pPr>
            <a:lvl6pPr marL="2442820" algn="l" defTabSz="977128" rtl="0" eaLnBrk="1" latinLnBrk="0" hangingPunct="1">
              <a:defRPr sz="1900" kern="1200">
                <a:solidFill>
                  <a:schemeClr val="tx1"/>
                </a:solidFill>
                <a:latin typeface="+mn-lt"/>
                <a:ea typeface="+mn-ea"/>
                <a:cs typeface="+mn-cs"/>
              </a:defRPr>
            </a:lvl6pPr>
            <a:lvl7pPr marL="2931384" algn="l" defTabSz="977128" rtl="0" eaLnBrk="1" latinLnBrk="0" hangingPunct="1">
              <a:defRPr sz="1900" kern="1200">
                <a:solidFill>
                  <a:schemeClr val="tx1"/>
                </a:solidFill>
                <a:latin typeface="+mn-lt"/>
                <a:ea typeface="+mn-ea"/>
                <a:cs typeface="+mn-cs"/>
              </a:defRPr>
            </a:lvl7pPr>
            <a:lvl8pPr marL="3419947" algn="l" defTabSz="977128" rtl="0" eaLnBrk="1" latinLnBrk="0" hangingPunct="1">
              <a:defRPr sz="1900" kern="1200">
                <a:solidFill>
                  <a:schemeClr val="tx1"/>
                </a:solidFill>
                <a:latin typeface="+mn-lt"/>
                <a:ea typeface="+mn-ea"/>
                <a:cs typeface="+mn-cs"/>
              </a:defRPr>
            </a:lvl8pPr>
            <a:lvl9pPr marL="3908511" algn="l" defTabSz="977128" rtl="0" eaLnBrk="1" latinLnBrk="0" hangingPunct="1">
              <a:defRPr sz="1900" kern="1200">
                <a:solidFill>
                  <a:schemeClr val="tx1"/>
                </a:solidFill>
                <a:latin typeface="+mn-lt"/>
                <a:ea typeface="+mn-ea"/>
                <a:cs typeface="+mn-cs"/>
              </a:defRPr>
            </a:lvl9pPr>
          </a:lstStyle>
          <a:p>
            <a:r>
              <a:rPr lang="en-US" dirty="0"/>
              <a:t>Microsoft NDA Confidential</a:t>
            </a:r>
          </a:p>
        </p:txBody>
      </p:sp>
    </p:spTree>
    <p:extLst>
      <p:ext uri="{BB962C8B-B14F-4D97-AF65-F5344CB8AC3E}">
        <p14:creationId xmlns:p14="http://schemas.microsoft.com/office/powerpoint/2010/main" val="469063071"/>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186EDB2B-94B6-4A2B-9786-B730098CFCB5}" type="datetimeFigureOut">
              <a:rPr lang="en-US" smtClean="0">
                <a:solidFill>
                  <a:prstClr val="black">
                    <a:tint val="75000"/>
                  </a:prstClr>
                </a:solidFill>
              </a:rPr>
              <a:pPr/>
              <a:t>11/22/2016</a:t>
            </a:fld>
            <a:endParaRPr lang="en-US">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3EDE7AAC-0F9C-4EC5-A71A-D74594EF591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3158743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7278" y="2440449"/>
            <a:ext cx="10363200" cy="1362075"/>
          </a:xfrm>
        </p:spPr>
        <p:txBody>
          <a:bodyPr anchor="t"/>
          <a:lstStyle>
            <a:lvl1pPr algn="l">
              <a:defRPr sz="5333" b="1" cap="all"/>
            </a:lvl1pPr>
          </a:lstStyle>
          <a:p>
            <a:r>
              <a:rPr lang="en-US" dirty="0"/>
              <a:t>Click to edit Master 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186EDB2B-94B6-4A2B-9786-B730098CFCB5}" type="datetimeFigureOut">
              <a:rPr lang="en-US" smtClean="0">
                <a:solidFill>
                  <a:prstClr val="black">
                    <a:tint val="75000"/>
                  </a:prstClr>
                </a:solidFill>
              </a:rPr>
              <a:pPr/>
              <a:t>11/22/2016</a:t>
            </a:fld>
            <a:endParaRPr lang="en-US">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3EDE7AAC-0F9C-4EC5-A71A-D74594EF591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170435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186EDB2B-94B6-4A2B-9786-B730098CFCB5}" type="datetimeFigureOut">
              <a:rPr lang="en-US" smtClean="0">
                <a:solidFill>
                  <a:prstClr val="black">
                    <a:tint val="75000"/>
                  </a:prstClr>
                </a:solidFill>
              </a:rPr>
              <a:pPr/>
              <a:t>11/22/2016</a:t>
            </a:fld>
            <a:endParaRPr lang="en-US">
              <a:solidFill>
                <a:prstClr val="black">
                  <a:tint val="75000"/>
                </a:prstClr>
              </a:solidFill>
            </a:endParaRPr>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3EDE7AAC-0F9C-4EC5-A71A-D74594EF591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601229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356351"/>
            <a:ext cx="2844800" cy="365125"/>
          </a:xfrm>
          <a:prstGeom prst="rect">
            <a:avLst/>
          </a:prstGeom>
        </p:spPr>
        <p:txBody>
          <a:bodyPr/>
          <a:lstStyle/>
          <a:p>
            <a:fld id="{186EDB2B-94B6-4A2B-9786-B730098CFCB5}" type="datetimeFigureOut">
              <a:rPr lang="en-US" smtClean="0">
                <a:solidFill>
                  <a:prstClr val="black">
                    <a:tint val="75000"/>
                  </a:prstClr>
                </a:solidFill>
              </a:rPr>
              <a:pPr/>
              <a:t>11/22/2016</a:t>
            </a:fld>
            <a:endParaRPr lang="en-US">
              <a:solidFill>
                <a:prstClr val="black">
                  <a:tint val="75000"/>
                </a:prstClr>
              </a:solidFill>
            </a:endParaRPr>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a:xfrm>
            <a:off x="8737600" y="6356351"/>
            <a:ext cx="2844800" cy="365125"/>
          </a:xfrm>
          <a:prstGeom prst="rect">
            <a:avLst/>
          </a:prstGeom>
        </p:spPr>
        <p:txBody>
          <a:bodyPr/>
          <a:lstStyle/>
          <a:p>
            <a:fld id="{3EDE7AAC-0F9C-4EC5-A71A-D74594EF591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6416058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186EDB2B-94B6-4A2B-9786-B730098CFCB5}" type="datetimeFigureOut">
              <a:rPr lang="en-US" smtClean="0">
                <a:solidFill>
                  <a:prstClr val="black">
                    <a:tint val="75000"/>
                  </a:prstClr>
                </a:solidFill>
              </a:rPr>
              <a:pPr/>
              <a:t>11/22/2016</a:t>
            </a:fld>
            <a:endParaRPr lang="en-US">
              <a:solidFill>
                <a:prstClr val="black">
                  <a:tint val="75000"/>
                </a:prstClr>
              </a:solidFill>
            </a:endParaRPr>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3EDE7AAC-0F9C-4EC5-A71A-D74594EF591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9267293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352503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186EDB2B-94B6-4A2B-9786-B730098CFCB5}" type="datetimeFigureOut">
              <a:rPr lang="en-US" smtClean="0">
                <a:solidFill>
                  <a:prstClr val="black">
                    <a:tint val="75000"/>
                  </a:prstClr>
                </a:solidFill>
              </a:rPr>
              <a:pPr/>
              <a:t>11/22/2016</a:t>
            </a:fld>
            <a:endParaRPr lang="en-US">
              <a:solidFill>
                <a:prstClr val="black">
                  <a:tint val="75000"/>
                </a:prstClr>
              </a:solidFill>
            </a:endParaRPr>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3EDE7AAC-0F9C-4EC5-A71A-D74594EF591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7933873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186EDB2B-94B6-4A2B-9786-B730098CFCB5}" type="datetimeFigureOut">
              <a:rPr lang="en-US" smtClean="0">
                <a:solidFill>
                  <a:prstClr val="black">
                    <a:tint val="75000"/>
                  </a:prstClr>
                </a:solidFill>
              </a:rPr>
              <a:pPr/>
              <a:t>11/22/2016</a:t>
            </a:fld>
            <a:endParaRPr lang="en-US">
              <a:solidFill>
                <a:prstClr val="black">
                  <a:tint val="75000"/>
                </a:prstClr>
              </a:solidFill>
            </a:endParaRPr>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3EDE7AAC-0F9C-4EC5-A71A-D74594EF591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3175113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4149313"/>
      </p:ext>
    </p:extLst>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824B1E0D-E583-4095-87E3-CAF75389F606}" type="datetimeFigureOut">
              <a:rPr lang="nl-BE" smtClean="0"/>
              <a:t>22/11/2016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878A1D37-5F8A-475E-957A-898FF39D28CD}" type="slidenum">
              <a:rPr lang="nl-BE" smtClean="0"/>
              <a:t>‹#›</a:t>
            </a:fld>
            <a:endParaRPr lang="nl-BE"/>
          </a:p>
        </p:txBody>
      </p:sp>
    </p:spTree>
    <p:extLst>
      <p:ext uri="{BB962C8B-B14F-4D97-AF65-F5344CB8AC3E}">
        <p14:creationId xmlns:p14="http://schemas.microsoft.com/office/powerpoint/2010/main" val="2684570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Line Title &amp; 2-color Non-bulleted text">
    <p:spTree>
      <p:nvGrpSpPr>
        <p:cNvPr id="1" name=""/>
        <p:cNvGrpSpPr/>
        <p:nvPr/>
      </p:nvGrpSpPr>
      <p:grpSpPr>
        <a:xfrm>
          <a:off x="0" y="0"/>
          <a:ext cx="0" cy="0"/>
          <a:chOff x="0" y="0"/>
          <a:chExt cx="0" cy="0"/>
        </a:xfrm>
      </p:grpSpPr>
      <p:grpSp>
        <p:nvGrpSpPr>
          <p:cNvPr id="19" name="Group 18"/>
          <p:cNvGrpSpPr/>
          <p:nvPr/>
        </p:nvGrpSpPr>
        <p:grpSpPr>
          <a:xfrm>
            <a:off x="0" y="0"/>
            <a:ext cx="12192000" cy="6858000"/>
            <a:chOff x="0" y="0"/>
            <a:chExt cx="12436475" cy="6994525"/>
          </a:xfrm>
        </p:grpSpPr>
        <p:grpSp>
          <p:nvGrpSpPr>
            <p:cNvPr id="20" name="Group 19"/>
            <p:cNvGrpSpPr/>
            <p:nvPr userDrawn="1"/>
          </p:nvGrpSpPr>
          <p:grpSpPr>
            <a:xfrm>
              <a:off x="0" y="0"/>
              <a:ext cx="12436475" cy="6994525"/>
              <a:chOff x="0" y="0"/>
              <a:chExt cx="12436475" cy="6994525"/>
            </a:xfrm>
          </p:grpSpPr>
          <p:sp>
            <p:nvSpPr>
              <p:cNvPr id="22" name="Frame 21"/>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3" name="Group 22"/>
              <p:cNvGrpSpPr/>
              <p:nvPr userDrawn="1"/>
            </p:nvGrpSpPr>
            <p:grpSpPr>
              <a:xfrm>
                <a:off x="182886" y="190969"/>
                <a:ext cx="12118113" cy="6607864"/>
                <a:chOff x="182886" y="190969"/>
                <a:chExt cx="12118113" cy="6607864"/>
              </a:xfrm>
            </p:grpSpPr>
            <p:sp>
              <p:nvSpPr>
                <p:cNvPr id="24" name="Rectangle 23"/>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21" name="Rectangle 20"/>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p:cNvSpPr>
            <a:spLocks noGrp="1"/>
          </p:cNvSpPr>
          <p:nvPr>
            <p:ph type="title" hasCustomPrompt="1"/>
          </p:nvPr>
        </p:nvSpPr>
        <p:spPr>
          <a:xfrm>
            <a:off x="268927" y="461837"/>
            <a:ext cx="10596828" cy="733566"/>
          </a:xfrm>
        </p:spPr>
        <p:txBody>
          <a:bodyPr anchor="t" anchorCtr="0"/>
          <a:lstStyle>
            <a:lvl1pPr>
              <a:defRPr>
                <a:solidFill>
                  <a:srgbClr val="00BCF2">
                    <a:alpha val="99000"/>
                  </a:srgbClr>
                </a:solidFill>
              </a:defRPr>
            </a:lvl1pPr>
          </a:lstStyle>
          <a:p>
            <a:r>
              <a:rPr lang="en-US" dirty="0"/>
              <a:t>Click to edit </a:t>
            </a:r>
            <a:br>
              <a:rPr lang="en-US" dirty="0"/>
            </a:br>
            <a:r>
              <a:rPr lang="en-US" dirty="0"/>
              <a:t>Master title style</a:t>
            </a:r>
          </a:p>
        </p:txBody>
      </p:sp>
      <p:sp>
        <p:nvSpPr>
          <p:cNvPr id="6" name="Text Placeholder 5"/>
          <p:cNvSpPr>
            <a:spLocks noGrp="1"/>
          </p:cNvSpPr>
          <p:nvPr>
            <p:ph type="body" sz="quarter" idx="10"/>
          </p:nvPr>
        </p:nvSpPr>
        <p:spPr>
          <a:xfrm>
            <a:off x="269240" y="2008904"/>
            <a:ext cx="11370701" cy="1877004"/>
          </a:xfrm>
        </p:spPr>
        <p:txBody>
          <a:bodyPr/>
          <a:lstStyle>
            <a:lvl1pPr marL="0" indent="0">
              <a:buNone/>
              <a:defRPr>
                <a:gradFill>
                  <a:gsLst>
                    <a:gs pos="1250">
                      <a:schemeClr val="accent3"/>
                    </a:gs>
                    <a:gs pos="99000">
                      <a:schemeClr val="accent3"/>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Freeform 9"/>
          <p:cNvSpPr>
            <a:spLocks noEditPoints="1"/>
          </p:cNvSpPr>
          <p:nvPr/>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1859028567"/>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824B1E0D-E583-4095-87E3-CAF75389F606}" type="datetimeFigureOut">
              <a:rPr lang="nl-BE" smtClean="0"/>
              <a:t>22/11/2016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878A1D37-5F8A-475E-957A-898FF39D28CD}" type="slidenum">
              <a:rPr lang="nl-BE" smtClean="0"/>
              <a:t>‹#›</a:t>
            </a:fld>
            <a:endParaRPr lang="nl-BE"/>
          </a:p>
        </p:txBody>
      </p:sp>
    </p:spTree>
    <p:extLst>
      <p:ext uri="{BB962C8B-B14F-4D97-AF65-F5344CB8AC3E}">
        <p14:creationId xmlns:p14="http://schemas.microsoft.com/office/powerpoint/2010/main" val="108414352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B1E0D-E583-4095-87E3-CAF75389F606}" type="datetimeFigureOut">
              <a:rPr lang="nl-BE" smtClean="0"/>
              <a:t>22/11/2016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878A1D37-5F8A-475E-957A-898FF39D28CD}" type="slidenum">
              <a:rPr lang="nl-BE" smtClean="0"/>
              <a:t>‹#›</a:t>
            </a:fld>
            <a:endParaRPr lang="nl-BE"/>
          </a:p>
        </p:txBody>
      </p:sp>
    </p:spTree>
    <p:extLst>
      <p:ext uri="{BB962C8B-B14F-4D97-AF65-F5344CB8AC3E}">
        <p14:creationId xmlns:p14="http://schemas.microsoft.com/office/powerpoint/2010/main" val="349872897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824B1E0D-E583-4095-87E3-CAF75389F606}" type="datetimeFigureOut">
              <a:rPr lang="nl-BE" smtClean="0"/>
              <a:t>22/11/2016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878A1D37-5F8A-475E-957A-898FF39D28CD}" type="slidenum">
              <a:rPr lang="nl-BE" smtClean="0"/>
              <a:t>‹#›</a:t>
            </a:fld>
            <a:endParaRPr lang="nl-BE"/>
          </a:p>
        </p:txBody>
      </p:sp>
    </p:spTree>
    <p:extLst>
      <p:ext uri="{BB962C8B-B14F-4D97-AF65-F5344CB8AC3E}">
        <p14:creationId xmlns:p14="http://schemas.microsoft.com/office/powerpoint/2010/main" val="214923917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824B1E0D-E583-4095-87E3-CAF75389F606}" type="datetimeFigureOut">
              <a:rPr lang="nl-BE" smtClean="0"/>
              <a:t>22/11/2016</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878A1D37-5F8A-475E-957A-898FF39D28CD}" type="slidenum">
              <a:rPr lang="nl-BE" smtClean="0"/>
              <a:t>‹#›</a:t>
            </a:fld>
            <a:endParaRPr lang="nl-BE"/>
          </a:p>
        </p:txBody>
      </p:sp>
    </p:spTree>
    <p:extLst>
      <p:ext uri="{BB962C8B-B14F-4D97-AF65-F5344CB8AC3E}">
        <p14:creationId xmlns:p14="http://schemas.microsoft.com/office/powerpoint/2010/main" val="2353646512"/>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824B1E0D-E583-4095-87E3-CAF75389F606}" type="datetimeFigureOut">
              <a:rPr lang="nl-BE" smtClean="0"/>
              <a:t>22/11/2016</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878A1D37-5F8A-475E-957A-898FF39D28CD}" type="slidenum">
              <a:rPr lang="nl-BE" smtClean="0"/>
              <a:t>‹#›</a:t>
            </a:fld>
            <a:endParaRPr lang="nl-BE"/>
          </a:p>
        </p:txBody>
      </p:sp>
    </p:spTree>
    <p:extLst>
      <p:ext uri="{BB962C8B-B14F-4D97-AF65-F5344CB8AC3E}">
        <p14:creationId xmlns:p14="http://schemas.microsoft.com/office/powerpoint/2010/main" val="2111362306"/>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B1E0D-E583-4095-87E3-CAF75389F606}" type="datetimeFigureOut">
              <a:rPr lang="nl-BE" smtClean="0"/>
              <a:t>22/11/2016</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878A1D37-5F8A-475E-957A-898FF39D28CD}" type="slidenum">
              <a:rPr lang="nl-BE" smtClean="0"/>
              <a:t>‹#›</a:t>
            </a:fld>
            <a:endParaRPr lang="nl-BE"/>
          </a:p>
        </p:txBody>
      </p:sp>
    </p:spTree>
    <p:extLst>
      <p:ext uri="{BB962C8B-B14F-4D97-AF65-F5344CB8AC3E}">
        <p14:creationId xmlns:p14="http://schemas.microsoft.com/office/powerpoint/2010/main" val="348929846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4B1E0D-E583-4095-87E3-CAF75389F606}" type="datetimeFigureOut">
              <a:rPr lang="nl-BE" smtClean="0"/>
              <a:t>22/11/2016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878A1D37-5F8A-475E-957A-898FF39D28CD}" type="slidenum">
              <a:rPr lang="nl-BE" smtClean="0"/>
              <a:t>‹#›</a:t>
            </a:fld>
            <a:endParaRPr lang="nl-BE"/>
          </a:p>
        </p:txBody>
      </p:sp>
    </p:spTree>
    <p:extLst>
      <p:ext uri="{BB962C8B-B14F-4D97-AF65-F5344CB8AC3E}">
        <p14:creationId xmlns:p14="http://schemas.microsoft.com/office/powerpoint/2010/main" val="91134989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4B1E0D-E583-4095-87E3-CAF75389F606}" type="datetimeFigureOut">
              <a:rPr lang="nl-BE" smtClean="0"/>
              <a:t>22/11/2016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878A1D37-5F8A-475E-957A-898FF39D28CD}" type="slidenum">
              <a:rPr lang="nl-BE" smtClean="0"/>
              <a:t>‹#›</a:t>
            </a:fld>
            <a:endParaRPr lang="nl-BE"/>
          </a:p>
        </p:txBody>
      </p:sp>
    </p:spTree>
    <p:extLst>
      <p:ext uri="{BB962C8B-B14F-4D97-AF65-F5344CB8AC3E}">
        <p14:creationId xmlns:p14="http://schemas.microsoft.com/office/powerpoint/2010/main" val="150449785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824B1E0D-E583-4095-87E3-CAF75389F606}" type="datetimeFigureOut">
              <a:rPr lang="nl-BE" smtClean="0"/>
              <a:t>22/11/2016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878A1D37-5F8A-475E-957A-898FF39D28CD}" type="slidenum">
              <a:rPr lang="nl-BE" smtClean="0"/>
              <a:t>‹#›</a:t>
            </a:fld>
            <a:endParaRPr lang="nl-BE"/>
          </a:p>
        </p:txBody>
      </p:sp>
    </p:spTree>
    <p:extLst>
      <p:ext uri="{BB962C8B-B14F-4D97-AF65-F5344CB8AC3E}">
        <p14:creationId xmlns:p14="http://schemas.microsoft.com/office/powerpoint/2010/main" val="104151470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824B1E0D-E583-4095-87E3-CAF75389F606}" type="datetimeFigureOut">
              <a:rPr lang="nl-BE" smtClean="0"/>
              <a:t>22/11/2016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878A1D37-5F8A-475E-957A-898FF39D28CD}" type="slidenum">
              <a:rPr lang="nl-BE" smtClean="0"/>
              <a:t>‹#›</a:t>
            </a:fld>
            <a:endParaRPr lang="nl-BE"/>
          </a:p>
        </p:txBody>
      </p:sp>
    </p:spTree>
    <p:extLst>
      <p:ext uri="{BB962C8B-B14F-4D97-AF65-F5344CB8AC3E}">
        <p14:creationId xmlns:p14="http://schemas.microsoft.com/office/powerpoint/2010/main" val="3412804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grpSp>
        <p:nvGrpSpPr>
          <p:cNvPr id="15" name="Group 14"/>
          <p:cNvGrpSpPr/>
          <p:nvPr/>
        </p:nvGrpSpPr>
        <p:grpSpPr>
          <a:xfrm>
            <a:off x="0" y="0"/>
            <a:ext cx="12192000" cy="6858000"/>
            <a:chOff x="0" y="0"/>
            <a:chExt cx="12436475" cy="6994525"/>
          </a:xfrm>
        </p:grpSpPr>
        <p:grpSp>
          <p:nvGrpSpPr>
            <p:cNvPr id="16" name="Group 15"/>
            <p:cNvGrpSpPr/>
            <p:nvPr userDrawn="1"/>
          </p:nvGrpSpPr>
          <p:grpSpPr>
            <a:xfrm>
              <a:off x="0" y="0"/>
              <a:ext cx="12436475" cy="6994525"/>
              <a:chOff x="0" y="0"/>
              <a:chExt cx="12436475" cy="6994525"/>
            </a:xfrm>
          </p:grpSpPr>
          <p:sp>
            <p:nvSpPr>
              <p:cNvPr id="18" name="Frame 17"/>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9" name="Group 18"/>
              <p:cNvGrpSpPr/>
              <p:nvPr userDrawn="1"/>
            </p:nvGrpSpPr>
            <p:grpSpPr>
              <a:xfrm>
                <a:off x="182886" y="190969"/>
                <a:ext cx="12118113" cy="6607864"/>
                <a:chOff x="182886" y="190969"/>
                <a:chExt cx="12118113" cy="6607864"/>
              </a:xfrm>
            </p:grpSpPr>
            <p:sp>
              <p:nvSpPr>
                <p:cNvPr id="20" name="Rectangle 19"/>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17" name="Rectangle 16"/>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2" name="Rectangle 21"/>
          <p:cNvSpPr/>
          <p:nvPr/>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ight Triangle 22"/>
          <p:cNvSpPr/>
          <p:nvPr/>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7" y="461837"/>
            <a:ext cx="10561994" cy="733566"/>
          </a:xfrm>
        </p:spPr>
        <p:txBody>
          <a:bodyPr anchor="t" anchorCtr="0"/>
          <a:lstStyle/>
          <a:p>
            <a:r>
              <a:rPr lang="en-US"/>
              <a:t>Click to edit Master title style</a:t>
            </a:r>
            <a:endParaRPr lang="en-US" dirty="0"/>
          </a:p>
        </p:txBody>
      </p:sp>
      <p:sp>
        <p:nvSpPr>
          <p:cNvPr id="6" name="Text Placeholder 5"/>
          <p:cNvSpPr>
            <a:spLocks noGrp="1"/>
          </p:cNvSpPr>
          <p:nvPr>
            <p:ph type="body" sz="quarter" idx="10"/>
          </p:nvPr>
        </p:nvSpPr>
        <p:spPr>
          <a:xfrm>
            <a:off x="269239" y="1368494"/>
            <a:ext cx="11394830" cy="1880387"/>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Freeform 9"/>
          <p:cNvSpPr>
            <a:spLocks noEditPoints="1"/>
          </p:cNvSpPr>
          <p:nvPr/>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112607797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grpSp>
        <p:nvGrpSpPr>
          <p:cNvPr id="13" name="Group 12"/>
          <p:cNvGrpSpPr/>
          <p:nvPr/>
        </p:nvGrpSpPr>
        <p:grpSpPr>
          <a:xfrm>
            <a:off x="0" y="0"/>
            <a:ext cx="12192000" cy="6858000"/>
            <a:chOff x="0" y="0"/>
            <a:chExt cx="12436475" cy="6994525"/>
          </a:xfrm>
        </p:grpSpPr>
        <p:grpSp>
          <p:nvGrpSpPr>
            <p:cNvPr id="14" name="Group 13"/>
            <p:cNvGrpSpPr/>
            <p:nvPr userDrawn="1"/>
          </p:nvGrpSpPr>
          <p:grpSpPr>
            <a:xfrm>
              <a:off x="0" y="0"/>
              <a:ext cx="12436475" cy="6994525"/>
              <a:chOff x="0" y="0"/>
              <a:chExt cx="12436475" cy="6994525"/>
            </a:xfrm>
          </p:grpSpPr>
          <p:sp>
            <p:nvSpPr>
              <p:cNvPr id="16" name="Frame 1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userDrawn="1"/>
            </p:nvGrpSpPr>
            <p:grpSpPr>
              <a:xfrm>
                <a:off x="182886" y="190969"/>
                <a:ext cx="12118113" cy="6607864"/>
                <a:chOff x="182886" y="190969"/>
                <a:chExt cx="12118113" cy="6607864"/>
              </a:xfrm>
            </p:grpSpPr>
            <p:sp>
              <p:nvSpPr>
                <p:cNvPr id="18" name="Rectangle 1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15" name="Rectangle 1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0" name="Rectangle 19"/>
          <p:cNvSpPr/>
          <p:nvPr/>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143428" rIns="143428"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itle 5"/>
          <p:cNvSpPr>
            <a:spLocks noGrp="1"/>
          </p:cNvSpPr>
          <p:nvPr>
            <p:ph type="title"/>
          </p:nvPr>
        </p:nvSpPr>
        <p:spPr>
          <a:xfrm>
            <a:off x="268928" y="461837"/>
            <a:ext cx="10572540" cy="733566"/>
          </a:xfrm>
        </p:spPr>
        <p:txBody>
          <a:bodyPr anchor="t" anchorCtr="0"/>
          <a:lstStyle/>
          <a:p>
            <a:r>
              <a:rPr lang="en-US"/>
              <a:t>Click to edit Master title style</a:t>
            </a:r>
            <a:endParaRPr lang="en-US" dirty="0"/>
          </a:p>
        </p:txBody>
      </p:sp>
      <p:sp>
        <p:nvSpPr>
          <p:cNvPr id="7" name="Content Placeholder 6"/>
          <p:cNvSpPr>
            <a:spLocks noGrp="1"/>
          </p:cNvSpPr>
          <p:nvPr>
            <p:ph sz="quarter" idx="10"/>
          </p:nvPr>
        </p:nvSpPr>
        <p:spPr>
          <a:xfrm>
            <a:off x="269240" y="1370051"/>
            <a:ext cx="11479199" cy="17475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Right Triangle 21"/>
          <p:cNvSpPr/>
          <p:nvPr/>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9"/>
          <p:cNvSpPr>
            <a:spLocks noEditPoints="1"/>
          </p:cNvSpPr>
          <p:nvPr/>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394821873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2 lines of text">
    <p:spTree>
      <p:nvGrpSpPr>
        <p:cNvPr id="1" name=""/>
        <p:cNvGrpSpPr/>
        <p:nvPr/>
      </p:nvGrpSpPr>
      <p:grpSpPr>
        <a:xfrm>
          <a:off x="0" y="0"/>
          <a:ext cx="0" cy="0"/>
          <a:chOff x="0" y="0"/>
          <a:chExt cx="0" cy="0"/>
        </a:xfrm>
      </p:grpSpPr>
      <p:grpSp>
        <p:nvGrpSpPr>
          <p:cNvPr id="13" name="Group 12"/>
          <p:cNvGrpSpPr/>
          <p:nvPr/>
        </p:nvGrpSpPr>
        <p:grpSpPr>
          <a:xfrm>
            <a:off x="0" y="0"/>
            <a:ext cx="12192000" cy="6858000"/>
            <a:chOff x="0" y="0"/>
            <a:chExt cx="12436475" cy="6994525"/>
          </a:xfrm>
        </p:grpSpPr>
        <p:grpSp>
          <p:nvGrpSpPr>
            <p:cNvPr id="14" name="Group 13"/>
            <p:cNvGrpSpPr/>
            <p:nvPr userDrawn="1"/>
          </p:nvGrpSpPr>
          <p:grpSpPr>
            <a:xfrm>
              <a:off x="0" y="0"/>
              <a:ext cx="12436475" cy="6994525"/>
              <a:chOff x="0" y="0"/>
              <a:chExt cx="12436475" cy="6994525"/>
            </a:xfrm>
          </p:grpSpPr>
          <p:sp>
            <p:nvSpPr>
              <p:cNvPr id="16" name="Frame 1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userDrawn="1"/>
            </p:nvGrpSpPr>
            <p:grpSpPr>
              <a:xfrm>
                <a:off x="182886" y="190969"/>
                <a:ext cx="12118113" cy="6607864"/>
                <a:chOff x="182886" y="190969"/>
                <a:chExt cx="12118113" cy="6607864"/>
              </a:xfrm>
            </p:grpSpPr>
            <p:sp>
              <p:nvSpPr>
                <p:cNvPr id="18" name="Rectangle 1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15" name="Rectangle 1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0" name="Rectangle 19"/>
          <p:cNvSpPr/>
          <p:nvPr/>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3"/>
          <p:cNvSpPr>
            <a:spLocks noGrp="1"/>
          </p:cNvSpPr>
          <p:nvPr>
            <p:ph type="body" sz="quarter" idx="10"/>
          </p:nvPr>
        </p:nvSpPr>
        <p:spPr>
          <a:xfrm>
            <a:off x="269239" y="1379041"/>
            <a:ext cx="11415922" cy="1744226"/>
          </a:xfrm>
        </p:spPr>
        <p:txBody>
          <a:bodyPr wrap="square">
            <a:spAutoFit/>
          </a:bodyPr>
          <a:lstStyle>
            <a:lvl1pPr>
              <a:buClr>
                <a:schemeClr val="accent3"/>
              </a:buClr>
              <a:defRPr>
                <a:gradFill>
                  <a:gsLst>
                    <a:gs pos="1250">
                      <a:schemeClr val="accent3"/>
                    </a:gs>
                    <a:gs pos="99000">
                      <a:schemeClr val="accent3"/>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268928" y="461837"/>
            <a:ext cx="10604178" cy="733566"/>
          </a:xfrm>
        </p:spPr>
        <p:txBody>
          <a:bodyPr anchor="t" anchorCtr="0"/>
          <a:lstStyle/>
          <a:p>
            <a:r>
              <a:rPr lang="en-US"/>
              <a:t>Click to edit Master title style</a:t>
            </a:r>
            <a:endParaRPr lang="en-US" dirty="0"/>
          </a:p>
        </p:txBody>
      </p:sp>
      <p:sp>
        <p:nvSpPr>
          <p:cNvPr id="22" name="Right Triangle 21"/>
          <p:cNvSpPr/>
          <p:nvPr/>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9"/>
          <p:cNvSpPr>
            <a:spLocks noEditPoints="1"/>
          </p:cNvSpPr>
          <p:nvPr/>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25534400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grpSp>
        <p:nvGrpSpPr>
          <p:cNvPr id="13" name="Group 12"/>
          <p:cNvGrpSpPr/>
          <p:nvPr/>
        </p:nvGrpSpPr>
        <p:grpSpPr>
          <a:xfrm>
            <a:off x="0" y="0"/>
            <a:ext cx="12192000" cy="6858000"/>
            <a:chOff x="0" y="0"/>
            <a:chExt cx="12436475" cy="6994525"/>
          </a:xfrm>
        </p:grpSpPr>
        <p:grpSp>
          <p:nvGrpSpPr>
            <p:cNvPr id="14" name="Group 13"/>
            <p:cNvGrpSpPr/>
            <p:nvPr userDrawn="1"/>
          </p:nvGrpSpPr>
          <p:grpSpPr>
            <a:xfrm>
              <a:off x="0" y="0"/>
              <a:ext cx="12436475" cy="6994525"/>
              <a:chOff x="0" y="0"/>
              <a:chExt cx="12436475" cy="6994525"/>
            </a:xfrm>
          </p:grpSpPr>
          <p:sp>
            <p:nvSpPr>
              <p:cNvPr id="16" name="Frame 1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userDrawn="1"/>
            </p:nvGrpSpPr>
            <p:grpSpPr>
              <a:xfrm>
                <a:off x="182886" y="190969"/>
                <a:ext cx="12118113" cy="6607864"/>
                <a:chOff x="182886" y="190969"/>
                <a:chExt cx="12118113" cy="6607864"/>
              </a:xfrm>
            </p:grpSpPr>
            <p:sp>
              <p:nvSpPr>
                <p:cNvPr id="18" name="Rectangle 1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15" name="Rectangle 1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0" name="Rectangle 19"/>
          <p:cNvSpPr/>
          <p:nvPr/>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7" y="461837"/>
            <a:ext cx="10656909" cy="733566"/>
          </a:xfrm>
        </p:spPr>
        <p:txBody>
          <a:bodyPr anchor="t" anchorCtr="0"/>
          <a:lstStyle/>
          <a:p>
            <a:r>
              <a:rPr lang="en-US"/>
              <a:t>Click to edit Master title style</a:t>
            </a:r>
            <a:endParaRPr lang="en-US" dirty="0"/>
          </a:p>
        </p:txBody>
      </p:sp>
      <p:sp>
        <p:nvSpPr>
          <p:cNvPr id="4" name="Text Placeholder 3"/>
          <p:cNvSpPr>
            <a:spLocks noGrp="1"/>
          </p:cNvSpPr>
          <p:nvPr>
            <p:ph type="body" sz="quarter" idx="10"/>
          </p:nvPr>
        </p:nvSpPr>
        <p:spPr>
          <a:xfrm>
            <a:off x="269241" y="1368492"/>
            <a:ext cx="5378548" cy="2486578"/>
          </a:xfrm>
        </p:spPr>
        <p:txBody>
          <a:bodyPr wrap="square">
            <a:spAutoFit/>
          </a:bodyPr>
          <a:lstStyle>
            <a:lvl1pPr marL="0" indent="0">
              <a:spcBef>
                <a:spcPts val="1200"/>
              </a:spcBef>
              <a:buClr>
                <a:schemeClr val="tx1"/>
              </a:buClr>
              <a:buFont typeface="Wingdings" pitchFamily="2" charset="2"/>
              <a:buNone/>
              <a:defRPr sz="3529">
                <a:gradFill>
                  <a:gsLst>
                    <a:gs pos="1250">
                      <a:schemeClr val="accent3"/>
                    </a:gs>
                    <a:gs pos="99000">
                      <a:schemeClr val="accent3"/>
                    </a:gs>
                  </a:gsLst>
                  <a:lin ang="5400000" scaled="0"/>
                </a:gradFill>
              </a:defRPr>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132900" y="1368492"/>
            <a:ext cx="5378548" cy="2486578"/>
          </a:xfrm>
        </p:spPr>
        <p:txBody>
          <a:bodyPr wrap="square">
            <a:spAutoFit/>
          </a:bodyPr>
          <a:lstStyle>
            <a:lvl1pPr marL="0" indent="0">
              <a:spcBef>
                <a:spcPts val="1200"/>
              </a:spcBef>
              <a:buClr>
                <a:schemeClr val="tx1"/>
              </a:buClr>
              <a:buFont typeface="Wingdings" pitchFamily="2" charset="2"/>
              <a:buNone/>
              <a:defRPr sz="3529">
                <a:gradFill>
                  <a:gsLst>
                    <a:gs pos="1250">
                      <a:schemeClr val="accent3"/>
                    </a:gs>
                    <a:gs pos="99000">
                      <a:schemeClr val="accent3"/>
                    </a:gs>
                  </a:gsLst>
                  <a:lin ang="5400000" scaled="0"/>
                </a:gradFill>
              </a:defRPr>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Right Triangle 21"/>
          <p:cNvSpPr/>
          <p:nvPr/>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9"/>
          <p:cNvSpPr>
            <a:spLocks noEditPoints="1"/>
          </p:cNvSpPr>
          <p:nvPr/>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21" name="Footer Placeholder 4"/>
          <p:cNvSpPr txBox="1">
            <a:spLocks/>
          </p:cNvSpPr>
          <p:nvPr userDrawn="1"/>
        </p:nvSpPr>
        <p:spPr>
          <a:xfrm>
            <a:off x="4318041" y="6498167"/>
            <a:ext cx="3860799" cy="365125"/>
          </a:xfrm>
          <a:prstGeom prst="rect">
            <a:avLst/>
          </a:prstGeom>
        </p:spPr>
        <p:txBody>
          <a:bodyPr vert="horz" lIns="97713" tIns="48856" rIns="97713" bIns="48856" rtlCol="0" anchor="ctr"/>
          <a:lstStyle>
            <a:defPPr>
              <a:defRPr lang="en-US"/>
            </a:defPPr>
            <a:lvl1pPr marL="0" algn="ctr" defTabSz="977128" rtl="0" eaLnBrk="1" latinLnBrk="0" hangingPunct="1">
              <a:defRPr sz="1200" kern="1200">
                <a:solidFill>
                  <a:schemeClr val="tx1">
                    <a:tint val="75000"/>
                  </a:schemeClr>
                </a:solidFill>
                <a:latin typeface="Arial"/>
                <a:ea typeface="+mn-ea"/>
                <a:cs typeface="Arial"/>
              </a:defRPr>
            </a:lvl1pPr>
            <a:lvl2pPr marL="488564" algn="l" defTabSz="977128" rtl="0" eaLnBrk="1" latinLnBrk="0" hangingPunct="1">
              <a:defRPr sz="1900" kern="1200">
                <a:solidFill>
                  <a:schemeClr val="tx1"/>
                </a:solidFill>
                <a:latin typeface="+mn-lt"/>
                <a:ea typeface="+mn-ea"/>
                <a:cs typeface="+mn-cs"/>
              </a:defRPr>
            </a:lvl2pPr>
            <a:lvl3pPr marL="977128" algn="l" defTabSz="977128" rtl="0" eaLnBrk="1" latinLnBrk="0" hangingPunct="1">
              <a:defRPr sz="1900" kern="1200">
                <a:solidFill>
                  <a:schemeClr val="tx1"/>
                </a:solidFill>
                <a:latin typeface="+mn-lt"/>
                <a:ea typeface="+mn-ea"/>
                <a:cs typeface="+mn-cs"/>
              </a:defRPr>
            </a:lvl3pPr>
            <a:lvl4pPr marL="1465692" algn="l" defTabSz="977128" rtl="0" eaLnBrk="1" latinLnBrk="0" hangingPunct="1">
              <a:defRPr sz="1900" kern="1200">
                <a:solidFill>
                  <a:schemeClr val="tx1"/>
                </a:solidFill>
                <a:latin typeface="+mn-lt"/>
                <a:ea typeface="+mn-ea"/>
                <a:cs typeface="+mn-cs"/>
              </a:defRPr>
            </a:lvl4pPr>
            <a:lvl5pPr marL="1954256" algn="l" defTabSz="977128" rtl="0" eaLnBrk="1" latinLnBrk="0" hangingPunct="1">
              <a:defRPr sz="1900" kern="1200">
                <a:solidFill>
                  <a:schemeClr val="tx1"/>
                </a:solidFill>
                <a:latin typeface="+mn-lt"/>
                <a:ea typeface="+mn-ea"/>
                <a:cs typeface="+mn-cs"/>
              </a:defRPr>
            </a:lvl5pPr>
            <a:lvl6pPr marL="2442820" algn="l" defTabSz="977128" rtl="0" eaLnBrk="1" latinLnBrk="0" hangingPunct="1">
              <a:defRPr sz="1900" kern="1200">
                <a:solidFill>
                  <a:schemeClr val="tx1"/>
                </a:solidFill>
                <a:latin typeface="+mn-lt"/>
                <a:ea typeface="+mn-ea"/>
                <a:cs typeface="+mn-cs"/>
              </a:defRPr>
            </a:lvl6pPr>
            <a:lvl7pPr marL="2931384" algn="l" defTabSz="977128" rtl="0" eaLnBrk="1" latinLnBrk="0" hangingPunct="1">
              <a:defRPr sz="1900" kern="1200">
                <a:solidFill>
                  <a:schemeClr val="tx1"/>
                </a:solidFill>
                <a:latin typeface="+mn-lt"/>
                <a:ea typeface="+mn-ea"/>
                <a:cs typeface="+mn-cs"/>
              </a:defRPr>
            </a:lvl7pPr>
            <a:lvl8pPr marL="3419947" algn="l" defTabSz="977128" rtl="0" eaLnBrk="1" latinLnBrk="0" hangingPunct="1">
              <a:defRPr sz="1900" kern="1200">
                <a:solidFill>
                  <a:schemeClr val="tx1"/>
                </a:solidFill>
                <a:latin typeface="+mn-lt"/>
                <a:ea typeface="+mn-ea"/>
                <a:cs typeface="+mn-cs"/>
              </a:defRPr>
            </a:lvl8pPr>
            <a:lvl9pPr marL="3908511" algn="l" defTabSz="977128" rtl="0" eaLnBrk="1" latinLnBrk="0" hangingPunct="1">
              <a:defRPr sz="1900" kern="1200">
                <a:solidFill>
                  <a:schemeClr val="tx1"/>
                </a:solidFill>
                <a:latin typeface="+mn-lt"/>
                <a:ea typeface="+mn-ea"/>
                <a:cs typeface="+mn-cs"/>
              </a:defRPr>
            </a:lvl9pPr>
          </a:lstStyle>
          <a:p>
            <a:r>
              <a:rPr lang="en-US" dirty="0"/>
              <a:t>Microsoft NDA Confidential</a:t>
            </a:r>
          </a:p>
        </p:txBody>
      </p:sp>
    </p:spTree>
    <p:extLst>
      <p:ext uri="{BB962C8B-B14F-4D97-AF65-F5344CB8AC3E}">
        <p14:creationId xmlns:p14="http://schemas.microsoft.com/office/powerpoint/2010/main" val="324372252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grpSp>
        <p:nvGrpSpPr>
          <p:cNvPr id="13" name="Group 12"/>
          <p:cNvGrpSpPr/>
          <p:nvPr/>
        </p:nvGrpSpPr>
        <p:grpSpPr>
          <a:xfrm>
            <a:off x="0" y="0"/>
            <a:ext cx="12192000" cy="6858000"/>
            <a:chOff x="0" y="0"/>
            <a:chExt cx="12436475" cy="6994525"/>
          </a:xfrm>
        </p:grpSpPr>
        <p:grpSp>
          <p:nvGrpSpPr>
            <p:cNvPr id="14" name="Group 13"/>
            <p:cNvGrpSpPr/>
            <p:nvPr userDrawn="1"/>
          </p:nvGrpSpPr>
          <p:grpSpPr>
            <a:xfrm>
              <a:off x="0" y="0"/>
              <a:ext cx="12436475" cy="6994525"/>
              <a:chOff x="0" y="0"/>
              <a:chExt cx="12436475" cy="6994525"/>
            </a:xfrm>
          </p:grpSpPr>
          <p:sp>
            <p:nvSpPr>
              <p:cNvPr id="16" name="Frame 1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userDrawn="1"/>
            </p:nvGrpSpPr>
            <p:grpSpPr>
              <a:xfrm>
                <a:off x="182886" y="190969"/>
                <a:ext cx="12118113" cy="6607864"/>
                <a:chOff x="182886" y="190969"/>
                <a:chExt cx="12118113" cy="6607864"/>
              </a:xfrm>
            </p:grpSpPr>
            <p:sp>
              <p:nvSpPr>
                <p:cNvPr id="18" name="Rectangle 1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15" name="Rectangle 1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0" name="Rectangle 19"/>
          <p:cNvSpPr/>
          <p:nvPr/>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635817" cy="733566"/>
          </a:xfrm>
        </p:spPr>
        <p:txBody>
          <a:bodyPr anchor="t" anchorCtr="0"/>
          <a:lstStyle/>
          <a:p>
            <a:r>
              <a:rPr lang="en-US"/>
              <a:t>Click to edit Master title style</a:t>
            </a:r>
            <a:endParaRPr lang="en-US" dirty="0"/>
          </a:p>
        </p:txBody>
      </p:sp>
      <p:sp>
        <p:nvSpPr>
          <p:cNvPr id="4" name="Text Placeholder 3"/>
          <p:cNvSpPr>
            <a:spLocks noGrp="1"/>
          </p:cNvSpPr>
          <p:nvPr>
            <p:ph type="body" sz="quarter" idx="10"/>
          </p:nvPr>
        </p:nvSpPr>
        <p:spPr>
          <a:xfrm>
            <a:off x="269241" y="1368492"/>
            <a:ext cx="5378548" cy="248657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129256" y="1368492"/>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Right Triangle 21"/>
          <p:cNvSpPr/>
          <p:nvPr/>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9"/>
          <p:cNvSpPr>
            <a:spLocks noEditPoints="1"/>
          </p:cNvSpPr>
          <p:nvPr/>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130648529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grpSp>
        <p:nvGrpSpPr>
          <p:cNvPr id="13" name="Group 12"/>
          <p:cNvGrpSpPr/>
          <p:nvPr/>
        </p:nvGrpSpPr>
        <p:grpSpPr>
          <a:xfrm>
            <a:off x="0" y="0"/>
            <a:ext cx="12192000" cy="6858000"/>
            <a:chOff x="0" y="0"/>
            <a:chExt cx="12436475" cy="6994525"/>
          </a:xfrm>
        </p:grpSpPr>
        <p:grpSp>
          <p:nvGrpSpPr>
            <p:cNvPr id="14" name="Group 13"/>
            <p:cNvGrpSpPr/>
            <p:nvPr userDrawn="1"/>
          </p:nvGrpSpPr>
          <p:grpSpPr>
            <a:xfrm>
              <a:off x="0" y="0"/>
              <a:ext cx="12436475" cy="6994525"/>
              <a:chOff x="0" y="0"/>
              <a:chExt cx="12436475" cy="6994525"/>
            </a:xfrm>
          </p:grpSpPr>
          <p:sp>
            <p:nvSpPr>
              <p:cNvPr id="16" name="Frame 1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userDrawn="1"/>
            </p:nvGrpSpPr>
            <p:grpSpPr>
              <a:xfrm>
                <a:off x="182886" y="190969"/>
                <a:ext cx="12118113" cy="6607864"/>
                <a:chOff x="182886" y="190969"/>
                <a:chExt cx="12118113" cy="6607864"/>
              </a:xfrm>
            </p:grpSpPr>
            <p:sp>
              <p:nvSpPr>
                <p:cNvPr id="18" name="Rectangle 1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15" name="Rectangle 1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0" name="Rectangle 19"/>
          <p:cNvSpPr/>
          <p:nvPr/>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625270" cy="733566"/>
          </a:xfrm>
        </p:spPr>
        <p:txBody>
          <a:bodyPr anchor="t" anchorCtr="0"/>
          <a:lstStyle/>
          <a:p>
            <a:r>
              <a:rPr lang="en-US"/>
              <a:t>Click to edit Master title style</a:t>
            </a:r>
            <a:endParaRPr lang="en-US" dirty="0"/>
          </a:p>
        </p:txBody>
      </p:sp>
      <p:sp>
        <p:nvSpPr>
          <p:cNvPr id="4" name="Text Placeholder 3"/>
          <p:cNvSpPr>
            <a:spLocks noGrp="1"/>
          </p:cNvSpPr>
          <p:nvPr>
            <p:ph type="body" sz="quarter" idx="10"/>
          </p:nvPr>
        </p:nvSpPr>
        <p:spPr>
          <a:xfrm>
            <a:off x="269241" y="1368492"/>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333284" y="1368492"/>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Right Triangle 21"/>
          <p:cNvSpPr/>
          <p:nvPr/>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9"/>
          <p:cNvSpPr>
            <a:spLocks noEditPoints="1"/>
          </p:cNvSpPr>
          <p:nvPr/>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23782413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grpSp>
        <p:nvGrpSpPr>
          <p:cNvPr id="13" name="Group 12"/>
          <p:cNvGrpSpPr/>
          <p:nvPr/>
        </p:nvGrpSpPr>
        <p:grpSpPr>
          <a:xfrm>
            <a:off x="0" y="0"/>
            <a:ext cx="12192000" cy="6858000"/>
            <a:chOff x="0" y="0"/>
            <a:chExt cx="12436475" cy="6994525"/>
          </a:xfrm>
        </p:grpSpPr>
        <p:grpSp>
          <p:nvGrpSpPr>
            <p:cNvPr id="14" name="Group 13"/>
            <p:cNvGrpSpPr/>
            <p:nvPr userDrawn="1"/>
          </p:nvGrpSpPr>
          <p:grpSpPr>
            <a:xfrm>
              <a:off x="0" y="0"/>
              <a:ext cx="12436475" cy="6994525"/>
              <a:chOff x="0" y="0"/>
              <a:chExt cx="12436475" cy="6994525"/>
            </a:xfrm>
          </p:grpSpPr>
          <p:sp>
            <p:nvSpPr>
              <p:cNvPr id="16" name="Frame 1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userDrawn="1"/>
            </p:nvGrpSpPr>
            <p:grpSpPr>
              <a:xfrm>
                <a:off x="182886" y="190969"/>
                <a:ext cx="12118113" cy="6607864"/>
                <a:chOff x="182886" y="190969"/>
                <a:chExt cx="12118113" cy="6607864"/>
              </a:xfrm>
            </p:grpSpPr>
            <p:sp>
              <p:nvSpPr>
                <p:cNvPr id="18" name="Rectangle 1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15" name="Rectangle 1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0" name="Rectangle 19"/>
          <p:cNvSpPr/>
          <p:nvPr/>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583086" cy="733566"/>
          </a:xfrm>
        </p:spPr>
        <p:txBody>
          <a:bodyPr anchor="t" anchorCtr="0"/>
          <a:lstStyle/>
          <a:p>
            <a:r>
              <a:rPr lang="en-US"/>
              <a:t>Click to edit Master title style</a:t>
            </a:r>
            <a:endParaRPr lang="en-US" dirty="0"/>
          </a:p>
        </p:txBody>
      </p:sp>
      <p:sp>
        <p:nvSpPr>
          <p:cNvPr id="4" name="Text Placeholder 3"/>
          <p:cNvSpPr>
            <a:spLocks noGrp="1"/>
          </p:cNvSpPr>
          <p:nvPr>
            <p:ph type="body" sz="quarter" idx="10"/>
          </p:nvPr>
        </p:nvSpPr>
        <p:spPr>
          <a:xfrm>
            <a:off x="269241" y="1368492"/>
            <a:ext cx="5378548" cy="2486578"/>
          </a:xfrm>
        </p:spPr>
        <p:txBody>
          <a:bodyPr wrap="square">
            <a:spAutoFit/>
          </a:bodyPr>
          <a:lstStyle>
            <a:lvl1pPr marL="281677" indent="-281677">
              <a:spcBef>
                <a:spcPts val="1200"/>
              </a:spcBef>
              <a:buClr>
                <a:schemeClr val="accent3"/>
              </a:buClr>
              <a:buFont typeface="Arial" pitchFamily="34" charset="0"/>
              <a:buChar char="•"/>
              <a:defRPr sz="3529">
                <a:gradFill>
                  <a:gsLst>
                    <a:gs pos="1250">
                      <a:schemeClr val="accent3"/>
                    </a:gs>
                    <a:gs pos="99000">
                      <a:schemeClr val="accent3"/>
                    </a:gs>
                  </a:gsLst>
                  <a:lin ang="5400000" scaled="0"/>
                </a:gradFill>
              </a:defRPr>
            </a:lvl1pPr>
            <a:lvl2pPr marL="520702" indent="-228601">
              <a:defRPr sz="2353"/>
            </a:lvl2pPr>
            <a:lvl3pPr marL="685803" indent="-165101">
              <a:tabLst/>
              <a:defRPr sz="2353"/>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238365" y="1368492"/>
            <a:ext cx="5378548" cy="2486578"/>
          </a:xfrm>
        </p:spPr>
        <p:txBody>
          <a:bodyPr wrap="square">
            <a:spAutoFit/>
          </a:bodyPr>
          <a:lstStyle>
            <a:lvl1pPr marL="281677" indent="-281677">
              <a:spcBef>
                <a:spcPts val="1200"/>
              </a:spcBef>
              <a:buClr>
                <a:schemeClr val="accent3"/>
              </a:buClr>
              <a:buFont typeface="Arial" pitchFamily="34" charset="0"/>
              <a:buChar char="•"/>
              <a:defRPr sz="3529">
                <a:gradFill>
                  <a:gsLst>
                    <a:gs pos="1250">
                      <a:schemeClr val="accent3"/>
                    </a:gs>
                    <a:gs pos="99000">
                      <a:schemeClr val="accent3"/>
                    </a:gs>
                  </a:gsLst>
                  <a:lin ang="5400000" scaled="0"/>
                </a:gradFill>
              </a:defRPr>
            </a:lvl1pPr>
            <a:lvl2pPr marL="520702" indent="-228601">
              <a:defRPr sz="2353"/>
            </a:lvl2pPr>
            <a:lvl3pPr marL="685803" indent="-165101">
              <a:tabLst/>
              <a:defRPr sz="2353"/>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Right Triangle 21"/>
          <p:cNvSpPr/>
          <p:nvPr/>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9"/>
          <p:cNvSpPr>
            <a:spLocks noEditPoints="1"/>
          </p:cNvSpPr>
          <p:nvPr/>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392191423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grpSp>
        <p:nvGrpSpPr>
          <p:cNvPr id="29" name="Group 28"/>
          <p:cNvGrpSpPr/>
          <p:nvPr/>
        </p:nvGrpSpPr>
        <p:grpSpPr>
          <a:xfrm>
            <a:off x="0" y="0"/>
            <a:ext cx="12192000" cy="6858000"/>
            <a:chOff x="0" y="0"/>
            <a:chExt cx="12436475" cy="6994525"/>
          </a:xfrm>
        </p:grpSpPr>
        <p:grpSp>
          <p:nvGrpSpPr>
            <p:cNvPr id="30" name="Group 29"/>
            <p:cNvGrpSpPr/>
            <p:nvPr userDrawn="1"/>
          </p:nvGrpSpPr>
          <p:grpSpPr>
            <a:xfrm>
              <a:off x="0" y="0"/>
              <a:ext cx="12436475" cy="6994525"/>
              <a:chOff x="0" y="0"/>
              <a:chExt cx="12436475" cy="6994525"/>
            </a:xfrm>
          </p:grpSpPr>
          <p:sp>
            <p:nvSpPr>
              <p:cNvPr id="32" name="Frame 31"/>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3" name="Group 32"/>
              <p:cNvGrpSpPr/>
              <p:nvPr userDrawn="1"/>
            </p:nvGrpSpPr>
            <p:grpSpPr>
              <a:xfrm>
                <a:off x="182886" y="190969"/>
                <a:ext cx="12118113" cy="6607864"/>
                <a:chOff x="182886" y="190969"/>
                <a:chExt cx="12118113" cy="6607864"/>
              </a:xfrm>
            </p:grpSpPr>
            <p:sp>
              <p:nvSpPr>
                <p:cNvPr id="34" name="Rectangle 33"/>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31" name="Rectangle 30"/>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56633" y="471123"/>
            <a:ext cx="2493837" cy="537211"/>
          </a:xfrm>
          <a:prstGeom prst="rect">
            <a:avLst/>
          </a:prstGeom>
        </p:spPr>
      </p:pic>
      <p:sp>
        <p:nvSpPr>
          <p:cNvPr id="11" name="Rectangle 10"/>
          <p:cNvSpPr/>
          <p:nvPr/>
        </p:nvSpPr>
        <p:spPr bwMode="auto">
          <a:xfrm>
            <a:off x="0" y="2084172"/>
            <a:ext cx="9233487" cy="3586208"/>
          </a:xfrm>
          <a:prstGeom prst="rect">
            <a:avLst/>
          </a:prstGeom>
          <a:solidFill>
            <a:srgbClr val="00BCF2">
              <a:alpha val="86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12"/>
          <p:cNvSpPr>
            <a:spLocks noEditPoints="1"/>
          </p:cNvSpPr>
          <p:nvPr/>
        </p:nvSpPr>
        <p:spPr bwMode="black">
          <a:xfrm>
            <a:off x="8703779"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endParaRPr>
          </a:p>
        </p:txBody>
      </p:sp>
      <p:sp>
        <p:nvSpPr>
          <p:cNvPr id="9" name="Title 1"/>
          <p:cNvSpPr>
            <a:spLocks noGrp="1"/>
          </p:cNvSpPr>
          <p:nvPr>
            <p:ph type="title" hasCustomPrompt="1"/>
          </p:nvPr>
        </p:nvSpPr>
        <p:spPr>
          <a:xfrm>
            <a:off x="269303" y="2084186"/>
            <a:ext cx="8874606" cy="1793104"/>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1104" y="3877271"/>
            <a:ext cx="8258515" cy="1794661"/>
          </a:xfrm>
          <a:noFill/>
        </p:spPr>
        <p:txBody>
          <a:bodyPr lIns="182880" tIns="146304" rIns="182880" bIns="146304">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2" name="Right Triangle 11"/>
          <p:cNvSpPr/>
          <p:nvPr/>
        </p:nvSpPr>
        <p:spPr bwMode="auto">
          <a:xfrm rot="10800000">
            <a:off x="1" y="5670381"/>
            <a:ext cx="258170" cy="232518"/>
          </a:xfrm>
          <a:prstGeom prst="rtTriangle">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9377274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pSp>
        <p:nvGrpSpPr>
          <p:cNvPr id="19" name="Group 18"/>
          <p:cNvGrpSpPr/>
          <p:nvPr/>
        </p:nvGrpSpPr>
        <p:grpSpPr>
          <a:xfrm>
            <a:off x="0" y="0"/>
            <a:ext cx="12192000" cy="6858000"/>
            <a:chOff x="0" y="0"/>
            <a:chExt cx="12436475" cy="6994525"/>
          </a:xfrm>
        </p:grpSpPr>
        <p:grpSp>
          <p:nvGrpSpPr>
            <p:cNvPr id="20" name="Group 19"/>
            <p:cNvGrpSpPr/>
            <p:nvPr userDrawn="1"/>
          </p:nvGrpSpPr>
          <p:grpSpPr>
            <a:xfrm>
              <a:off x="0" y="0"/>
              <a:ext cx="12436475" cy="6994525"/>
              <a:chOff x="0" y="0"/>
              <a:chExt cx="12436475" cy="6994525"/>
            </a:xfrm>
          </p:grpSpPr>
          <p:sp>
            <p:nvSpPr>
              <p:cNvPr id="22" name="Frame 21"/>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3" name="Group 22"/>
              <p:cNvGrpSpPr/>
              <p:nvPr userDrawn="1"/>
            </p:nvGrpSpPr>
            <p:grpSpPr>
              <a:xfrm>
                <a:off x="182886" y="190969"/>
                <a:ext cx="12118113" cy="6607864"/>
                <a:chOff x="182886" y="190969"/>
                <a:chExt cx="12118113" cy="6607864"/>
              </a:xfrm>
            </p:grpSpPr>
            <p:sp>
              <p:nvSpPr>
                <p:cNvPr id="24" name="Rectangle 23"/>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21" name="Rectangle 20"/>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6" name="Rectangle 25"/>
          <p:cNvSpPr/>
          <p:nvPr/>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635817" cy="733564"/>
          </a:xfrm>
        </p:spPr>
        <p:txBody>
          <a:bodyPr anchor="t" anchorCtr="0"/>
          <a:lstStyle/>
          <a:p>
            <a:r>
              <a:rPr lang="en-US"/>
              <a:t>Click to edit Master title style</a:t>
            </a:r>
            <a:endParaRPr lang="en-US" dirty="0"/>
          </a:p>
        </p:txBody>
      </p:sp>
      <p:sp>
        <p:nvSpPr>
          <p:cNvPr id="28" name="Right Triangle 27"/>
          <p:cNvSpPr/>
          <p:nvPr/>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9"/>
          <p:cNvSpPr>
            <a:spLocks noEditPoints="1"/>
          </p:cNvSpPr>
          <p:nvPr/>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117604699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Line Title Only">
    <p:spTree>
      <p:nvGrpSpPr>
        <p:cNvPr id="1" name=""/>
        <p:cNvGrpSpPr/>
        <p:nvPr/>
      </p:nvGrpSpPr>
      <p:grpSpPr>
        <a:xfrm>
          <a:off x="0" y="0"/>
          <a:ext cx="0" cy="0"/>
          <a:chOff x="0" y="0"/>
          <a:chExt cx="0" cy="0"/>
        </a:xfrm>
      </p:grpSpPr>
      <p:grpSp>
        <p:nvGrpSpPr>
          <p:cNvPr id="19" name="Group 18"/>
          <p:cNvGrpSpPr/>
          <p:nvPr/>
        </p:nvGrpSpPr>
        <p:grpSpPr>
          <a:xfrm>
            <a:off x="0" y="0"/>
            <a:ext cx="12192000" cy="6858000"/>
            <a:chOff x="0" y="0"/>
            <a:chExt cx="12436475" cy="6994525"/>
          </a:xfrm>
        </p:grpSpPr>
        <p:grpSp>
          <p:nvGrpSpPr>
            <p:cNvPr id="20" name="Group 19"/>
            <p:cNvGrpSpPr/>
            <p:nvPr userDrawn="1"/>
          </p:nvGrpSpPr>
          <p:grpSpPr>
            <a:xfrm>
              <a:off x="0" y="0"/>
              <a:ext cx="12436475" cy="6994525"/>
              <a:chOff x="0" y="0"/>
              <a:chExt cx="12436475" cy="6994525"/>
            </a:xfrm>
          </p:grpSpPr>
          <p:sp>
            <p:nvSpPr>
              <p:cNvPr id="22" name="Frame 21"/>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3" name="Group 22"/>
              <p:cNvGrpSpPr/>
              <p:nvPr userDrawn="1"/>
            </p:nvGrpSpPr>
            <p:grpSpPr>
              <a:xfrm>
                <a:off x="182886" y="190969"/>
                <a:ext cx="12118113" cy="6607864"/>
                <a:chOff x="182886" y="190969"/>
                <a:chExt cx="12118113" cy="6607864"/>
              </a:xfrm>
            </p:grpSpPr>
            <p:sp>
              <p:nvSpPr>
                <p:cNvPr id="24" name="Rectangle 23"/>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21" name="Rectangle 20"/>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p:cNvSpPr>
            <a:spLocks noGrp="1"/>
          </p:cNvSpPr>
          <p:nvPr>
            <p:ph type="title"/>
          </p:nvPr>
        </p:nvSpPr>
        <p:spPr>
          <a:xfrm>
            <a:off x="268928" y="461837"/>
            <a:ext cx="10635817" cy="733564"/>
          </a:xfrm>
        </p:spPr>
        <p:txBody>
          <a:bodyPr anchor="t" anchorCtr="0"/>
          <a:lstStyle>
            <a:lvl1pPr>
              <a:defRPr>
                <a:solidFill>
                  <a:srgbClr val="00BCF2">
                    <a:alpha val="99000"/>
                  </a:srgbClr>
                </a:solidFill>
              </a:defRPr>
            </a:lvl1pPr>
          </a:lstStyle>
          <a:p>
            <a:r>
              <a:rPr lang="en-US"/>
              <a:t>Click to edit Master title style</a:t>
            </a:r>
            <a:endParaRPr lang="en-US" dirty="0"/>
          </a:p>
        </p:txBody>
      </p:sp>
      <p:sp>
        <p:nvSpPr>
          <p:cNvPr id="29" name="Freeform 9"/>
          <p:cNvSpPr>
            <a:spLocks noEditPoints="1"/>
          </p:cNvSpPr>
          <p:nvPr/>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300355141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58276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911328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708249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986552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2415"/>
            <a:ext cx="11653522" cy="176112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bwMode="hidden">
          <a:xfrm>
            <a:off x="1" y="1155940"/>
            <a:ext cx="12192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5214822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59173918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Walk-i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211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7278" y="2440449"/>
            <a:ext cx="10363200" cy="1362075"/>
          </a:xfrm>
        </p:spPr>
        <p:txBody>
          <a:bodyPr anchor="t"/>
          <a:lstStyle>
            <a:lvl1pPr algn="l">
              <a:defRPr sz="5333" b="1" cap="all"/>
            </a:lvl1pPr>
          </a:lstStyle>
          <a:p>
            <a:r>
              <a:rPr lang="en-US" dirty="0"/>
              <a:t>Click to edit Master 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186EDB2B-94B6-4A2B-9786-B730098CFCB5}" type="datetimeFigureOut">
              <a:rPr lang="en-US" smtClean="0">
                <a:solidFill>
                  <a:prstClr val="black">
                    <a:tint val="75000"/>
                  </a:prstClr>
                </a:solidFill>
              </a:rPr>
              <a:pPr/>
              <a:t>11/22/2016</a:t>
            </a:fld>
            <a:endParaRPr lang="en-US">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3EDE7AAC-0F9C-4EC5-A71A-D74594EF591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22964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grpSp>
        <p:nvGrpSpPr>
          <p:cNvPr id="6" name="Group 5"/>
          <p:cNvGrpSpPr/>
          <p:nvPr/>
        </p:nvGrpSpPr>
        <p:grpSpPr>
          <a:xfrm>
            <a:off x="0" y="0"/>
            <a:ext cx="12192000" cy="6858000"/>
            <a:chOff x="0" y="0"/>
            <a:chExt cx="12436475" cy="6994525"/>
          </a:xfrm>
          <a:solidFill>
            <a:schemeClr val="tx1"/>
          </a:solidFill>
        </p:grpSpPr>
        <p:grpSp>
          <p:nvGrpSpPr>
            <p:cNvPr id="7" name="Group 6"/>
            <p:cNvGrpSpPr/>
            <p:nvPr userDrawn="1"/>
          </p:nvGrpSpPr>
          <p:grpSpPr>
            <a:xfrm>
              <a:off x="0" y="0"/>
              <a:ext cx="12436475" cy="6994525"/>
              <a:chOff x="0" y="0"/>
              <a:chExt cx="12436475" cy="6994525"/>
            </a:xfrm>
            <a:grpFill/>
          </p:grpSpPr>
          <p:sp>
            <p:nvSpPr>
              <p:cNvPr id="9" name="Frame 8"/>
              <p:cNvSpPr/>
              <p:nvPr userDrawn="1"/>
            </p:nvSpPr>
            <p:spPr bwMode="auto">
              <a:xfrm>
                <a:off x="0" y="0"/>
                <a:ext cx="12436475" cy="6994525"/>
              </a:xfrm>
              <a:prstGeom prst="frame">
                <a:avLst>
                  <a:gd name="adj1" fmla="val 3785"/>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userDrawn="1"/>
            </p:nvGrpSpPr>
            <p:grpSpPr>
              <a:xfrm>
                <a:off x="182886" y="190969"/>
                <a:ext cx="12118113" cy="6607864"/>
                <a:chOff x="182886" y="190969"/>
                <a:chExt cx="12118113" cy="6607864"/>
              </a:xfrm>
              <a:grpFill/>
            </p:grpSpPr>
            <p:sp>
              <p:nvSpPr>
                <p:cNvPr id="11" name="Rectangle 10"/>
                <p:cNvSpPr/>
                <p:nvPr userDrawn="1"/>
              </p:nvSpPr>
              <p:spPr bwMode="auto">
                <a:xfrm>
                  <a:off x="236668" y="6702014"/>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82886" y="190969"/>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8" name="Rectangle 7"/>
            <p:cNvSpPr/>
            <p:nvPr userDrawn="1"/>
          </p:nvSpPr>
          <p:spPr bwMode="auto">
            <a:xfrm>
              <a:off x="12161837" y="190969"/>
              <a:ext cx="85380" cy="660786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3" name="Right Triangle 12"/>
          <p:cNvSpPr/>
          <p:nvPr/>
        </p:nvSpPr>
        <p:spPr bwMode="auto">
          <a:xfrm rot="10800000" flipH="1">
            <a:off x="11922762" y="5670379"/>
            <a:ext cx="269239"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gray">
          <a:xfrm>
            <a:off x="1181652" y="3863284"/>
            <a:ext cx="11010348" cy="1807096"/>
          </a:xfrm>
          <a:prstGeom prst="rect">
            <a:avLst/>
          </a:prstGeom>
          <a:solidFill>
            <a:srgbClr val="00BCF2">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Freeform 9"/>
          <p:cNvSpPr>
            <a:spLocks noEditPoints="1"/>
          </p:cNvSpPr>
          <p:nvPr/>
        </p:nvSpPr>
        <p:spPr bwMode="black">
          <a:xfrm>
            <a:off x="11442170"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2" name="Title 1"/>
          <p:cNvSpPr>
            <a:spLocks noGrp="1"/>
          </p:cNvSpPr>
          <p:nvPr>
            <p:ph type="title" hasCustomPrompt="1"/>
          </p:nvPr>
        </p:nvSpPr>
        <p:spPr>
          <a:xfrm>
            <a:off x="1188576" y="3863284"/>
            <a:ext cx="9859116" cy="1807096"/>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1188513" y="5670381"/>
            <a:ext cx="9860674" cy="771511"/>
          </a:xfrm>
          <a:noFill/>
        </p:spPr>
        <p:txBody>
          <a:bodyPr lIns="182880" tIns="146304" rIns="182880" bIns="146304" anchor="t" anchorCtr="0">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171136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pSp>
        <p:nvGrpSpPr>
          <p:cNvPr id="15" name="Group 14"/>
          <p:cNvGrpSpPr/>
          <p:nvPr userDrawn="1"/>
        </p:nvGrpSpPr>
        <p:grpSpPr>
          <a:xfrm>
            <a:off x="0" y="0"/>
            <a:ext cx="12192000" cy="6858000"/>
            <a:chOff x="0" y="0"/>
            <a:chExt cx="12436475" cy="6994525"/>
          </a:xfrm>
        </p:grpSpPr>
        <p:grpSp>
          <p:nvGrpSpPr>
            <p:cNvPr id="16" name="Group 15"/>
            <p:cNvGrpSpPr/>
            <p:nvPr userDrawn="1"/>
          </p:nvGrpSpPr>
          <p:grpSpPr>
            <a:xfrm>
              <a:off x="0" y="0"/>
              <a:ext cx="12436475" cy="6994525"/>
              <a:chOff x="0" y="0"/>
              <a:chExt cx="12436475" cy="6994525"/>
            </a:xfrm>
          </p:grpSpPr>
          <p:sp>
            <p:nvSpPr>
              <p:cNvPr id="18" name="Frame 17"/>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9" name="Group 18"/>
              <p:cNvGrpSpPr/>
              <p:nvPr userDrawn="1"/>
            </p:nvGrpSpPr>
            <p:grpSpPr>
              <a:xfrm>
                <a:off x="182886" y="190969"/>
                <a:ext cx="12118113" cy="6607864"/>
                <a:chOff x="182886" y="190969"/>
                <a:chExt cx="12118113" cy="6607864"/>
              </a:xfrm>
            </p:grpSpPr>
            <p:sp>
              <p:nvSpPr>
                <p:cNvPr id="20" name="Rectangle 19"/>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17" name="Rectangle 16"/>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2" name="Rectangle 11"/>
          <p:cNvSpPr/>
          <p:nvPr userDrawn="1"/>
        </p:nvSpPr>
        <p:spPr bwMode="auto">
          <a:xfrm>
            <a:off x="0" y="2084172"/>
            <a:ext cx="9233487" cy="3586208"/>
          </a:xfrm>
          <a:prstGeom prst="rect">
            <a:avLst/>
          </a:prstGeom>
          <a:solidFill>
            <a:srgbClr val="00BCF2">
              <a:alpha val="86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12"/>
          <p:cNvSpPr>
            <a:spLocks noEditPoints="1"/>
          </p:cNvSpPr>
          <p:nvPr userDrawn="1"/>
        </p:nvSpPr>
        <p:spPr bwMode="black">
          <a:xfrm>
            <a:off x="8703779"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endParaRPr>
          </a:p>
        </p:txBody>
      </p:sp>
      <p:sp>
        <p:nvSpPr>
          <p:cNvPr id="14" name="Right Triangle 13"/>
          <p:cNvSpPr/>
          <p:nvPr userDrawn="1"/>
        </p:nvSpPr>
        <p:spPr bwMode="auto">
          <a:xfrm rot="10800000">
            <a:off x="1" y="5670381"/>
            <a:ext cx="258170" cy="232518"/>
          </a:xfrm>
          <a:prstGeom prst="rtTriangle">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a:xfrm>
            <a:off x="269302" y="2084187"/>
            <a:ext cx="8817324"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a:t>Presentation title</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82880" tIns="146304" rIns="182880" bIns="146304">
            <a:noAutofit/>
          </a:bodyPr>
          <a:lstStyle>
            <a:lvl1pPr marL="0" indent="0">
              <a:spcBef>
                <a:spcPts val="0"/>
              </a:spcBef>
              <a:buNone/>
              <a:defRPr sz="3137" spc="0" baseline="0">
                <a:gradFill>
                  <a:gsLst>
                    <a:gs pos="2917">
                      <a:srgbClr val="FFFFFF"/>
                    </a:gs>
                    <a:gs pos="30000">
                      <a:srgbClr val="FFFFFF"/>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5323772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10" name="Group 9"/>
          <p:cNvGrpSpPr/>
          <p:nvPr userDrawn="1"/>
        </p:nvGrpSpPr>
        <p:grpSpPr>
          <a:xfrm>
            <a:off x="0" y="0"/>
            <a:ext cx="12192000" cy="6858000"/>
            <a:chOff x="0" y="0"/>
            <a:chExt cx="12436475" cy="6994525"/>
          </a:xfrm>
        </p:grpSpPr>
        <p:grpSp>
          <p:nvGrpSpPr>
            <p:cNvPr id="11" name="Group 10"/>
            <p:cNvGrpSpPr/>
            <p:nvPr userDrawn="1"/>
          </p:nvGrpSpPr>
          <p:grpSpPr>
            <a:xfrm>
              <a:off x="0" y="0"/>
              <a:ext cx="12436475" cy="6994525"/>
              <a:chOff x="0" y="0"/>
              <a:chExt cx="12436475" cy="6994525"/>
            </a:xfrm>
          </p:grpSpPr>
          <p:sp>
            <p:nvSpPr>
              <p:cNvPr id="13" name="Frame 12"/>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4" name="Group 13"/>
              <p:cNvGrpSpPr/>
              <p:nvPr userDrawn="1"/>
            </p:nvGrpSpPr>
            <p:grpSpPr>
              <a:xfrm>
                <a:off x="182886" y="190969"/>
                <a:ext cx="12118113" cy="6607864"/>
                <a:chOff x="182886" y="190969"/>
                <a:chExt cx="12118113" cy="6607864"/>
              </a:xfrm>
            </p:grpSpPr>
            <p:sp>
              <p:nvSpPr>
                <p:cNvPr id="15" name="Rectangle 14"/>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12" name="Rectangle 11"/>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 name="Right Triangle 6"/>
          <p:cNvSpPr/>
          <p:nvPr userDrawn="1"/>
        </p:nvSpPr>
        <p:spPr bwMode="auto">
          <a:xfrm rot="10800000" flipH="1">
            <a:off x="11933830" y="5670380"/>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gray">
          <a:xfrm>
            <a:off x="1181652" y="3863284"/>
            <a:ext cx="11010348" cy="1807096"/>
          </a:xfrm>
          <a:prstGeom prst="rect">
            <a:avLst/>
          </a:prstGeom>
          <a:solidFill>
            <a:srgbClr val="00BCF2">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Freeform 9"/>
          <p:cNvSpPr>
            <a:spLocks noEditPoints="1"/>
          </p:cNvSpPr>
          <p:nvPr userDrawn="1"/>
        </p:nvSpPr>
        <p:spPr bwMode="black">
          <a:xfrm>
            <a:off x="11442170"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bg1"/>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2" name="Title 1"/>
          <p:cNvSpPr>
            <a:spLocks noGrp="1"/>
          </p:cNvSpPr>
          <p:nvPr>
            <p:ph type="title" hasCustomPrompt="1"/>
          </p:nvPr>
        </p:nvSpPr>
        <p:spPr>
          <a:xfrm>
            <a:off x="1181590" y="3863284"/>
            <a:ext cx="9859116" cy="1807096"/>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1181590" y="5670381"/>
            <a:ext cx="9860674" cy="79566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2210528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11653522"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39" y="3877271"/>
            <a:ext cx="11653522"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954997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grpSp>
        <p:nvGrpSpPr>
          <p:cNvPr id="9" name="Group 8"/>
          <p:cNvGrpSpPr/>
          <p:nvPr userDrawn="1"/>
        </p:nvGrpSpPr>
        <p:grpSpPr>
          <a:xfrm>
            <a:off x="0" y="0"/>
            <a:ext cx="12192000" cy="6858000"/>
            <a:chOff x="0" y="0"/>
            <a:chExt cx="12436475" cy="6994525"/>
          </a:xfrm>
        </p:grpSpPr>
        <p:grpSp>
          <p:nvGrpSpPr>
            <p:cNvPr id="10" name="Group 9"/>
            <p:cNvGrpSpPr/>
            <p:nvPr userDrawn="1"/>
          </p:nvGrpSpPr>
          <p:grpSpPr>
            <a:xfrm>
              <a:off x="0" y="0"/>
              <a:ext cx="12436475" cy="6994525"/>
              <a:chOff x="0" y="0"/>
              <a:chExt cx="12436475" cy="6994525"/>
            </a:xfrm>
          </p:grpSpPr>
          <p:sp>
            <p:nvSpPr>
              <p:cNvPr id="12" name="Frame 11"/>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p:cNvGrpSpPr/>
              <p:nvPr userDrawn="1"/>
            </p:nvGrpSpPr>
            <p:grpSpPr>
              <a:xfrm>
                <a:off x="182886" y="190969"/>
                <a:ext cx="12118113" cy="6607864"/>
                <a:chOff x="182886" y="190969"/>
                <a:chExt cx="12118113" cy="6607864"/>
              </a:xfrm>
            </p:grpSpPr>
            <p:sp>
              <p:nvSpPr>
                <p:cNvPr id="14" name="Rectangle 13"/>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11" name="Rectangle 10"/>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5" name="Right Triangle 4"/>
          <p:cNvSpPr/>
          <p:nvPr userDrawn="1"/>
        </p:nvSpPr>
        <p:spPr bwMode="auto">
          <a:xfrm rot="10800000" flipH="1">
            <a:off x="11933830" y="5670380"/>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gray">
          <a:xfrm>
            <a:off x="1181652" y="3863284"/>
            <a:ext cx="11010348" cy="1807096"/>
          </a:xfrm>
          <a:prstGeom prst="rect">
            <a:avLst/>
          </a:prstGeom>
          <a:solidFill>
            <a:srgbClr val="00BCF2">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79285" rIns="179285" bIns="179285"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Freeform 9"/>
          <p:cNvSpPr>
            <a:spLocks noEditPoints="1"/>
          </p:cNvSpPr>
          <p:nvPr userDrawn="1"/>
        </p:nvSpPr>
        <p:spPr bwMode="black">
          <a:xfrm>
            <a:off x="11442170"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bg1"/>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2" name="Title 1"/>
          <p:cNvSpPr>
            <a:spLocks noGrp="1"/>
          </p:cNvSpPr>
          <p:nvPr>
            <p:ph type="title" hasCustomPrompt="1"/>
          </p:nvPr>
        </p:nvSpPr>
        <p:spPr>
          <a:xfrm>
            <a:off x="1181652" y="3863284"/>
            <a:ext cx="9859116" cy="1807096"/>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34883654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11653522"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6127509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lIns="146304"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208145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8813623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670206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tx1"/>
        </a:solidFill>
        <a:effectLst/>
      </p:bgPr>
    </p:bg>
    <p:spTree>
      <p:nvGrpSpPr>
        <p:cNvPr id="1" name=""/>
        <p:cNvGrpSpPr/>
        <p:nvPr/>
      </p:nvGrpSpPr>
      <p:grpSpPr>
        <a:xfrm>
          <a:off x="0" y="0"/>
          <a:ext cx="0" cy="0"/>
          <a:chOff x="0" y="0"/>
          <a:chExt cx="0" cy="0"/>
        </a:xfrm>
      </p:grpSpPr>
      <p:grpSp>
        <p:nvGrpSpPr>
          <p:cNvPr id="11" name="Group 10"/>
          <p:cNvGrpSpPr/>
          <p:nvPr userDrawn="1"/>
        </p:nvGrpSpPr>
        <p:grpSpPr>
          <a:xfrm>
            <a:off x="0" y="0"/>
            <a:ext cx="12192000" cy="6858000"/>
            <a:chOff x="0" y="0"/>
            <a:chExt cx="12436475" cy="6994525"/>
          </a:xfrm>
          <a:solidFill>
            <a:schemeClr val="accent1"/>
          </a:solidFill>
        </p:grpSpPr>
        <p:grpSp>
          <p:nvGrpSpPr>
            <p:cNvPr id="12" name="Group 11"/>
            <p:cNvGrpSpPr/>
            <p:nvPr userDrawn="1"/>
          </p:nvGrpSpPr>
          <p:grpSpPr>
            <a:xfrm>
              <a:off x="0" y="0"/>
              <a:ext cx="12436475" cy="6994525"/>
              <a:chOff x="0" y="0"/>
              <a:chExt cx="12436475" cy="6994525"/>
            </a:xfrm>
            <a:grpFill/>
          </p:grpSpPr>
          <p:sp>
            <p:nvSpPr>
              <p:cNvPr id="14" name="Frame 13"/>
              <p:cNvSpPr/>
              <p:nvPr userDrawn="1"/>
            </p:nvSpPr>
            <p:spPr bwMode="auto">
              <a:xfrm>
                <a:off x="0" y="0"/>
                <a:ext cx="12436475" cy="6994525"/>
              </a:xfrm>
              <a:prstGeom prst="frame">
                <a:avLst>
                  <a:gd name="adj1" fmla="val 3785"/>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5" name="Group 14"/>
              <p:cNvGrpSpPr/>
              <p:nvPr userDrawn="1"/>
            </p:nvGrpSpPr>
            <p:grpSpPr>
              <a:xfrm>
                <a:off x="182886" y="190969"/>
                <a:ext cx="12118113" cy="6607864"/>
                <a:chOff x="182886" y="190969"/>
                <a:chExt cx="12118113" cy="6607864"/>
              </a:xfrm>
              <a:grpFill/>
            </p:grpSpPr>
            <p:sp>
              <p:nvSpPr>
                <p:cNvPr id="16" name="Rectangle 15"/>
                <p:cNvSpPr/>
                <p:nvPr userDrawn="1"/>
              </p:nvSpPr>
              <p:spPr bwMode="auto">
                <a:xfrm>
                  <a:off x="236668" y="6702014"/>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userDrawn="1"/>
              </p:nvSpPr>
              <p:spPr bwMode="auto">
                <a:xfrm>
                  <a:off x="182886" y="190969"/>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13" name="Rectangle 12"/>
            <p:cNvSpPr/>
            <p:nvPr userDrawn="1"/>
          </p:nvSpPr>
          <p:spPr bwMode="auto">
            <a:xfrm>
              <a:off x="12161837" y="190969"/>
              <a:ext cx="85380" cy="660786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8" name="Right Triangle 7"/>
          <p:cNvSpPr/>
          <p:nvPr userDrawn="1"/>
        </p:nvSpPr>
        <p:spPr bwMode="auto">
          <a:xfrm rot="10800000" flipH="1">
            <a:off x="11933830" y="5670380"/>
            <a:ext cx="258170" cy="232518"/>
          </a:xfrm>
          <a:prstGeom prst="rtTriangle">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p:cNvSpPr/>
          <p:nvPr userDrawn="1"/>
        </p:nvSpPr>
        <p:spPr bwMode="gray">
          <a:xfrm>
            <a:off x="1181652" y="3863284"/>
            <a:ext cx="11010348" cy="1807096"/>
          </a:xfrm>
          <a:prstGeom prst="rect">
            <a:avLst/>
          </a:prstGeom>
          <a:solidFill>
            <a:srgbClr val="00BCF2">
              <a:alpha val="85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Freeform 9"/>
          <p:cNvSpPr>
            <a:spLocks noEditPoints="1"/>
          </p:cNvSpPr>
          <p:nvPr userDrawn="1"/>
        </p:nvSpPr>
        <p:spPr bwMode="black">
          <a:xfrm>
            <a:off x="11442170"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endParaRPr>
          </a:p>
        </p:txBody>
      </p:sp>
      <p:sp>
        <p:nvSpPr>
          <p:cNvPr id="2" name="Title 1"/>
          <p:cNvSpPr>
            <a:spLocks noGrp="1"/>
          </p:cNvSpPr>
          <p:nvPr>
            <p:ph type="title" hasCustomPrompt="1"/>
          </p:nvPr>
        </p:nvSpPr>
        <p:spPr>
          <a:xfrm>
            <a:off x="1181653" y="3874163"/>
            <a:ext cx="999649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179393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with 2 lines of text">
    <p:spTree>
      <p:nvGrpSpPr>
        <p:cNvPr id="1" name=""/>
        <p:cNvGrpSpPr/>
        <p:nvPr/>
      </p:nvGrpSpPr>
      <p:grpSpPr>
        <a:xfrm>
          <a:off x="0" y="0"/>
          <a:ext cx="0" cy="0"/>
          <a:chOff x="0" y="0"/>
          <a:chExt cx="0" cy="0"/>
        </a:xfrm>
      </p:grpSpPr>
      <p:grpSp>
        <p:nvGrpSpPr>
          <p:cNvPr id="4" name="Group 3"/>
          <p:cNvGrpSpPr/>
          <p:nvPr userDrawn="1"/>
        </p:nvGrpSpPr>
        <p:grpSpPr>
          <a:xfrm>
            <a:off x="0" y="0"/>
            <a:ext cx="12192000" cy="6858000"/>
            <a:chOff x="0" y="0"/>
            <a:chExt cx="12436475" cy="6994525"/>
          </a:xfrm>
        </p:grpSpPr>
        <p:grpSp>
          <p:nvGrpSpPr>
            <p:cNvPr id="5" name="Group 4"/>
            <p:cNvGrpSpPr/>
            <p:nvPr userDrawn="1"/>
          </p:nvGrpSpPr>
          <p:grpSpPr>
            <a:xfrm>
              <a:off x="0" y="0"/>
              <a:ext cx="12436475" cy="6994525"/>
              <a:chOff x="0" y="0"/>
              <a:chExt cx="12436475" cy="6994525"/>
            </a:xfrm>
          </p:grpSpPr>
          <p:sp>
            <p:nvSpPr>
              <p:cNvPr id="8" name="Frame 7"/>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p:cNvGrpSpPr/>
              <p:nvPr userDrawn="1"/>
            </p:nvGrpSpPr>
            <p:grpSpPr>
              <a:xfrm>
                <a:off x="182886" y="190969"/>
                <a:ext cx="12118113" cy="6607864"/>
                <a:chOff x="182886" y="190969"/>
                <a:chExt cx="12118113" cy="6607864"/>
              </a:xfrm>
            </p:grpSpPr>
            <p:sp>
              <p:nvSpPr>
                <p:cNvPr id="10" name="Rectangle 9"/>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7" name="Rectangle 6"/>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2" name="Rectangle 11"/>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ight Triangle 12"/>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654175" cy="728930"/>
          </a:xfrm>
        </p:spPr>
        <p:txBody>
          <a:bodyPr anchor="t" anchorCtr="0"/>
          <a:lstStyle>
            <a:lvl1pPr>
              <a:defRPr>
                <a:solidFill>
                  <a:schemeClr val="bg1">
                    <a:alpha val="99000"/>
                  </a:schemeClr>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69240" y="1189177"/>
            <a:ext cx="11472819" cy="1880387"/>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301441895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11653522"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39" y="3877271"/>
            <a:ext cx="11653523"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7508115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Line Title &amp; 2-color Non-bulleted text">
    <p:spTree>
      <p:nvGrpSpPr>
        <p:cNvPr id="1" name=""/>
        <p:cNvGrpSpPr/>
        <p:nvPr/>
      </p:nvGrpSpPr>
      <p:grpSpPr>
        <a:xfrm>
          <a:off x="0" y="0"/>
          <a:ext cx="0" cy="0"/>
          <a:chOff x="0" y="0"/>
          <a:chExt cx="0" cy="0"/>
        </a:xfrm>
      </p:grpSpPr>
      <p:grpSp>
        <p:nvGrpSpPr>
          <p:cNvPr id="4" name="Group 3"/>
          <p:cNvGrpSpPr/>
          <p:nvPr userDrawn="1"/>
        </p:nvGrpSpPr>
        <p:grpSpPr>
          <a:xfrm>
            <a:off x="0" y="0"/>
            <a:ext cx="12192000" cy="6858000"/>
            <a:chOff x="0" y="0"/>
            <a:chExt cx="12436475" cy="6994525"/>
          </a:xfrm>
        </p:grpSpPr>
        <p:grpSp>
          <p:nvGrpSpPr>
            <p:cNvPr id="5" name="Group 4"/>
            <p:cNvGrpSpPr/>
            <p:nvPr userDrawn="1"/>
          </p:nvGrpSpPr>
          <p:grpSpPr>
            <a:xfrm>
              <a:off x="0" y="0"/>
              <a:ext cx="12436475" cy="6994525"/>
              <a:chOff x="0" y="0"/>
              <a:chExt cx="12436475" cy="6994525"/>
            </a:xfrm>
          </p:grpSpPr>
          <p:sp>
            <p:nvSpPr>
              <p:cNvPr id="8" name="Frame 7"/>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p:cNvGrpSpPr/>
              <p:nvPr userDrawn="1"/>
            </p:nvGrpSpPr>
            <p:grpSpPr>
              <a:xfrm>
                <a:off x="182886" y="190969"/>
                <a:ext cx="12118113" cy="6607864"/>
                <a:chOff x="182886" y="190969"/>
                <a:chExt cx="12118113" cy="6607864"/>
              </a:xfrm>
            </p:grpSpPr>
            <p:sp>
              <p:nvSpPr>
                <p:cNvPr id="10" name="Rectangle 9"/>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7" name="Rectangle 6"/>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p:cNvSpPr>
            <a:spLocks noGrp="1"/>
          </p:cNvSpPr>
          <p:nvPr>
            <p:ph type="title" hasCustomPrompt="1"/>
          </p:nvPr>
        </p:nvSpPr>
        <p:spPr>
          <a:xfrm>
            <a:off x="268928" y="461837"/>
            <a:ext cx="10654175" cy="728930"/>
          </a:xfrm>
        </p:spPr>
        <p:txBody>
          <a:bodyPr anchor="t" anchorCtr="0"/>
          <a:lstStyle>
            <a:lvl1pPr>
              <a:defRPr>
                <a:solidFill>
                  <a:schemeClr val="accent2">
                    <a:alpha val="99000"/>
                  </a:schemeClr>
                </a:solidFill>
              </a:defRPr>
            </a:lvl1pPr>
          </a:lstStyle>
          <a:p>
            <a:r>
              <a:rPr lang="en-US" dirty="0"/>
              <a:t>Click to edit </a:t>
            </a:r>
            <a:br>
              <a:rPr lang="en-US" dirty="0"/>
            </a:br>
            <a:r>
              <a:rPr lang="en-US" dirty="0"/>
              <a:t>Master title style</a:t>
            </a:r>
          </a:p>
        </p:txBody>
      </p:sp>
      <p:sp>
        <p:nvSpPr>
          <p:cNvPr id="6" name="Text Placeholder 5"/>
          <p:cNvSpPr>
            <a:spLocks noGrp="1"/>
          </p:cNvSpPr>
          <p:nvPr>
            <p:ph type="body" sz="quarter" idx="10"/>
          </p:nvPr>
        </p:nvSpPr>
        <p:spPr>
          <a:xfrm>
            <a:off x="269240" y="1893629"/>
            <a:ext cx="11472819" cy="1880387"/>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373117922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grpSp>
        <p:nvGrpSpPr>
          <p:cNvPr id="4" name="Group 3"/>
          <p:cNvGrpSpPr/>
          <p:nvPr userDrawn="1"/>
        </p:nvGrpSpPr>
        <p:grpSpPr>
          <a:xfrm>
            <a:off x="0" y="0"/>
            <a:ext cx="12192000" cy="6858000"/>
            <a:chOff x="0" y="0"/>
            <a:chExt cx="12436475" cy="6994525"/>
          </a:xfrm>
        </p:grpSpPr>
        <p:grpSp>
          <p:nvGrpSpPr>
            <p:cNvPr id="5" name="Group 4"/>
            <p:cNvGrpSpPr/>
            <p:nvPr userDrawn="1"/>
          </p:nvGrpSpPr>
          <p:grpSpPr>
            <a:xfrm>
              <a:off x="0" y="0"/>
              <a:ext cx="12436475" cy="6994525"/>
              <a:chOff x="0" y="0"/>
              <a:chExt cx="12436475" cy="6994525"/>
            </a:xfrm>
          </p:grpSpPr>
          <p:sp>
            <p:nvSpPr>
              <p:cNvPr id="8" name="Frame 7"/>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p:cNvGrpSpPr/>
              <p:nvPr userDrawn="1"/>
            </p:nvGrpSpPr>
            <p:grpSpPr>
              <a:xfrm>
                <a:off x="182886" y="190969"/>
                <a:ext cx="12118113" cy="6607864"/>
                <a:chOff x="182886" y="190969"/>
                <a:chExt cx="12118113" cy="6607864"/>
              </a:xfrm>
            </p:grpSpPr>
            <p:sp>
              <p:nvSpPr>
                <p:cNvPr id="10" name="Rectangle 9"/>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7" name="Rectangle 6"/>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2" name="Rectangle 11"/>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ight Triangle 12"/>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632041" cy="728930"/>
          </a:xfrm>
        </p:spPr>
        <p:txBody>
          <a:bodyPr anchor="t" anchorCtr="0"/>
          <a:lstStyle>
            <a:lvl1pPr>
              <a:defRPr>
                <a:solidFill>
                  <a:schemeClr val="bg1">
                    <a:alpha val="99000"/>
                  </a:schemeClr>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69240" y="1189177"/>
            <a:ext cx="11494953" cy="1880387"/>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216375562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4" name="Group 3"/>
          <p:cNvGrpSpPr/>
          <p:nvPr userDrawn="1"/>
        </p:nvGrpSpPr>
        <p:grpSpPr>
          <a:xfrm>
            <a:off x="0" y="0"/>
            <a:ext cx="12192000" cy="6858000"/>
            <a:chOff x="0" y="0"/>
            <a:chExt cx="12436475" cy="6994525"/>
          </a:xfrm>
        </p:grpSpPr>
        <p:grpSp>
          <p:nvGrpSpPr>
            <p:cNvPr id="5" name="Group 4"/>
            <p:cNvGrpSpPr/>
            <p:nvPr userDrawn="1"/>
          </p:nvGrpSpPr>
          <p:grpSpPr>
            <a:xfrm>
              <a:off x="0" y="0"/>
              <a:ext cx="12436475" cy="6994525"/>
              <a:chOff x="0" y="0"/>
              <a:chExt cx="12436475" cy="6994525"/>
            </a:xfrm>
          </p:grpSpPr>
          <p:sp>
            <p:nvSpPr>
              <p:cNvPr id="9" name="Frame 8"/>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userDrawn="1"/>
            </p:nvGrpSpPr>
            <p:grpSpPr>
              <a:xfrm>
                <a:off x="182886" y="190969"/>
                <a:ext cx="12118113" cy="6607864"/>
                <a:chOff x="182886" y="190969"/>
                <a:chExt cx="12118113" cy="6607864"/>
              </a:xfrm>
            </p:grpSpPr>
            <p:sp>
              <p:nvSpPr>
                <p:cNvPr id="11" name="Rectangle 10"/>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8" name="Rectangle 7"/>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3" name="Rectangle 12"/>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ight Triangle 13"/>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itle 5"/>
          <p:cNvSpPr>
            <a:spLocks noGrp="1"/>
          </p:cNvSpPr>
          <p:nvPr>
            <p:ph type="title"/>
          </p:nvPr>
        </p:nvSpPr>
        <p:spPr>
          <a:xfrm>
            <a:off x="268928" y="461837"/>
            <a:ext cx="10654175" cy="728930"/>
          </a:xfrm>
        </p:spPr>
        <p:txBody>
          <a:bodyPr anchor="t" anchorCtr="0"/>
          <a:lstStyle>
            <a:lvl1pPr>
              <a:defRPr>
                <a:gradFill>
                  <a:gsLst>
                    <a:gs pos="1250">
                      <a:schemeClr val="bg1"/>
                    </a:gs>
                    <a:gs pos="100000">
                      <a:schemeClr val="bg1"/>
                    </a:gs>
                  </a:gsLst>
                  <a:lin ang="5400000" scaled="0"/>
                </a:gradFill>
              </a:defRPr>
            </a:lvl1pPr>
          </a:lstStyle>
          <a:p>
            <a:r>
              <a:rPr lang="en-US"/>
              <a:t>Click to edit Master title style</a:t>
            </a:r>
            <a:endParaRPr lang="en-US" dirty="0"/>
          </a:p>
        </p:txBody>
      </p:sp>
      <p:sp>
        <p:nvSpPr>
          <p:cNvPr id="7" name="Content Placeholder 6"/>
          <p:cNvSpPr>
            <a:spLocks noGrp="1"/>
          </p:cNvSpPr>
          <p:nvPr>
            <p:ph sz="quarter" idx="10"/>
          </p:nvPr>
        </p:nvSpPr>
        <p:spPr>
          <a:xfrm>
            <a:off x="269239" y="1190734"/>
            <a:ext cx="11539221" cy="17475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21165498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grpSp>
        <p:nvGrpSpPr>
          <p:cNvPr id="5" name="Group 4"/>
          <p:cNvGrpSpPr/>
          <p:nvPr userDrawn="1"/>
        </p:nvGrpSpPr>
        <p:grpSpPr>
          <a:xfrm>
            <a:off x="0" y="0"/>
            <a:ext cx="12192000" cy="6858000"/>
            <a:chOff x="0" y="0"/>
            <a:chExt cx="12436475" cy="6994525"/>
          </a:xfrm>
        </p:grpSpPr>
        <p:grpSp>
          <p:nvGrpSpPr>
            <p:cNvPr id="7" name="Group 6"/>
            <p:cNvGrpSpPr/>
            <p:nvPr userDrawn="1"/>
          </p:nvGrpSpPr>
          <p:grpSpPr>
            <a:xfrm>
              <a:off x="0" y="0"/>
              <a:ext cx="12436475" cy="6994525"/>
              <a:chOff x="0" y="0"/>
              <a:chExt cx="12436475" cy="6994525"/>
            </a:xfrm>
          </p:grpSpPr>
          <p:sp>
            <p:nvSpPr>
              <p:cNvPr id="9" name="Frame 8"/>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userDrawn="1"/>
            </p:nvGrpSpPr>
            <p:grpSpPr>
              <a:xfrm>
                <a:off x="182886" y="190969"/>
                <a:ext cx="12118113" cy="6607864"/>
                <a:chOff x="182886" y="190969"/>
                <a:chExt cx="12118113" cy="6607864"/>
              </a:xfrm>
            </p:grpSpPr>
            <p:sp>
              <p:nvSpPr>
                <p:cNvPr id="11" name="Rectangle 10"/>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8" name="Rectangle 7"/>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3" name="Rectangle 12"/>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ight Triangle 13"/>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3"/>
          <p:cNvSpPr>
            <a:spLocks noGrp="1"/>
          </p:cNvSpPr>
          <p:nvPr>
            <p:ph type="body" sz="quarter" idx="10"/>
          </p:nvPr>
        </p:nvSpPr>
        <p:spPr>
          <a:xfrm>
            <a:off x="269239" y="1861609"/>
            <a:ext cx="11539221" cy="1744226"/>
          </a:xfrm>
        </p:spPr>
        <p:txBody>
          <a:bodyPr wrap="square">
            <a:spAutoFit/>
          </a:bodyPr>
          <a:lstStyle>
            <a:lvl1pPr>
              <a:buClr>
                <a:schemeClr val="tx2"/>
              </a:buCl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268928" y="461837"/>
            <a:ext cx="10756067" cy="728930"/>
          </a:xfrm>
        </p:spPr>
        <p:txBody>
          <a:bodyPr anchor="t" anchorCtr="0"/>
          <a:lstStyle>
            <a:lvl1pPr>
              <a:defRPr>
                <a:solidFill>
                  <a:schemeClr val="bg1">
                    <a:alpha val="99000"/>
                  </a:schemeClr>
                </a:solidFill>
              </a:defRPr>
            </a:lvl1pPr>
          </a:lstStyle>
          <a:p>
            <a:r>
              <a:rPr lang="en-US"/>
              <a:t>Click to edit Master title style</a:t>
            </a:r>
            <a:endParaRPr lang="en-US" dirty="0"/>
          </a:p>
        </p:txBody>
      </p:sp>
      <p:sp>
        <p:nvSpPr>
          <p:cNvPr id="15"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288044739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grpSp>
        <p:nvGrpSpPr>
          <p:cNvPr id="6" name="Group 5"/>
          <p:cNvGrpSpPr/>
          <p:nvPr userDrawn="1"/>
        </p:nvGrpSpPr>
        <p:grpSpPr>
          <a:xfrm>
            <a:off x="0" y="0"/>
            <a:ext cx="12192000" cy="6858000"/>
            <a:chOff x="0" y="0"/>
            <a:chExt cx="12436475" cy="6994525"/>
          </a:xfrm>
        </p:grpSpPr>
        <p:grpSp>
          <p:nvGrpSpPr>
            <p:cNvPr id="7" name="Group 6"/>
            <p:cNvGrpSpPr/>
            <p:nvPr userDrawn="1"/>
          </p:nvGrpSpPr>
          <p:grpSpPr>
            <a:xfrm>
              <a:off x="0" y="0"/>
              <a:ext cx="12436475" cy="6994525"/>
              <a:chOff x="0" y="0"/>
              <a:chExt cx="12436475" cy="6994525"/>
            </a:xfrm>
          </p:grpSpPr>
          <p:sp>
            <p:nvSpPr>
              <p:cNvPr id="9" name="Frame 8"/>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userDrawn="1"/>
            </p:nvGrpSpPr>
            <p:grpSpPr>
              <a:xfrm>
                <a:off x="182886" y="190969"/>
                <a:ext cx="12118113" cy="6607864"/>
                <a:chOff x="182886" y="190969"/>
                <a:chExt cx="12118113" cy="6607864"/>
              </a:xfrm>
            </p:grpSpPr>
            <p:sp>
              <p:nvSpPr>
                <p:cNvPr id="11" name="Rectangle 10"/>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8" name="Rectangle 7"/>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3" name="Rectangle 12"/>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ight Triangle 13"/>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756067" cy="728930"/>
          </a:xfrm>
        </p:spPr>
        <p:txBody>
          <a:bodyPr anchor="t" anchorCtr="0"/>
          <a:lstStyle>
            <a:lvl1pPr>
              <a:defRPr>
                <a:solidFill>
                  <a:schemeClr val="bg1">
                    <a:alpha val="99000"/>
                  </a:schemeClr>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311806"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1209573602"/>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grpSp>
        <p:nvGrpSpPr>
          <p:cNvPr id="6" name="Group 5"/>
          <p:cNvGrpSpPr/>
          <p:nvPr userDrawn="1"/>
        </p:nvGrpSpPr>
        <p:grpSpPr>
          <a:xfrm>
            <a:off x="0" y="0"/>
            <a:ext cx="12192000" cy="6858000"/>
            <a:chOff x="0" y="0"/>
            <a:chExt cx="12436475" cy="6994525"/>
          </a:xfrm>
        </p:grpSpPr>
        <p:grpSp>
          <p:nvGrpSpPr>
            <p:cNvPr id="7" name="Group 6"/>
            <p:cNvGrpSpPr/>
            <p:nvPr userDrawn="1"/>
          </p:nvGrpSpPr>
          <p:grpSpPr>
            <a:xfrm>
              <a:off x="0" y="0"/>
              <a:ext cx="12436475" cy="6994525"/>
              <a:chOff x="0" y="0"/>
              <a:chExt cx="12436475" cy="6994525"/>
            </a:xfrm>
          </p:grpSpPr>
          <p:sp>
            <p:nvSpPr>
              <p:cNvPr id="9" name="Frame 8"/>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userDrawn="1"/>
            </p:nvGrpSpPr>
            <p:grpSpPr>
              <a:xfrm>
                <a:off x="182886" y="190969"/>
                <a:ext cx="12118113" cy="6607864"/>
                <a:chOff x="182886" y="190969"/>
                <a:chExt cx="12118113" cy="6607864"/>
              </a:xfrm>
            </p:grpSpPr>
            <p:sp>
              <p:nvSpPr>
                <p:cNvPr id="11" name="Rectangle 10"/>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8" name="Rectangle 7"/>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3" name="Rectangle 12"/>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ight Triangle 13"/>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756067" cy="728930"/>
          </a:xfrm>
        </p:spPr>
        <p:txBody>
          <a:bodyPr anchor="t" anchorCtr="0"/>
          <a:lstStyle>
            <a:lvl1pPr>
              <a:defRPr>
                <a:solidFill>
                  <a:schemeClr val="bg1">
                    <a:alpha val="99000"/>
                  </a:schemeClr>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43354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471011257"/>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grpSp>
        <p:nvGrpSpPr>
          <p:cNvPr id="6" name="Group 5"/>
          <p:cNvGrpSpPr/>
          <p:nvPr userDrawn="1"/>
        </p:nvGrpSpPr>
        <p:grpSpPr>
          <a:xfrm>
            <a:off x="0" y="0"/>
            <a:ext cx="12192000" cy="6858000"/>
            <a:chOff x="0" y="0"/>
            <a:chExt cx="12436475" cy="6994525"/>
          </a:xfrm>
        </p:grpSpPr>
        <p:grpSp>
          <p:nvGrpSpPr>
            <p:cNvPr id="7" name="Group 6"/>
            <p:cNvGrpSpPr/>
            <p:nvPr userDrawn="1"/>
          </p:nvGrpSpPr>
          <p:grpSpPr>
            <a:xfrm>
              <a:off x="0" y="0"/>
              <a:ext cx="12436475" cy="6994525"/>
              <a:chOff x="0" y="0"/>
              <a:chExt cx="12436475" cy="6994525"/>
            </a:xfrm>
          </p:grpSpPr>
          <p:sp>
            <p:nvSpPr>
              <p:cNvPr id="9" name="Frame 8"/>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userDrawn="1"/>
            </p:nvGrpSpPr>
            <p:grpSpPr>
              <a:xfrm>
                <a:off x="182886" y="190969"/>
                <a:ext cx="12118113" cy="6607864"/>
                <a:chOff x="182886" y="190969"/>
                <a:chExt cx="12118113" cy="6607864"/>
              </a:xfrm>
            </p:grpSpPr>
            <p:sp>
              <p:nvSpPr>
                <p:cNvPr id="11" name="Rectangle 10"/>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8" name="Rectangle 7"/>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3" name="Rectangle 12"/>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ight Triangle 13"/>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756067" cy="728930"/>
          </a:xfrm>
        </p:spPr>
        <p:txBody>
          <a:bodyPr anchor="t" anchorCtr="0"/>
          <a:lstStyle>
            <a:lvl1pPr>
              <a:defRPr>
                <a:solidFill>
                  <a:schemeClr val="bg1">
                    <a:alpha val="99000"/>
                  </a:schemeClr>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252769607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grpSp>
        <p:nvGrpSpPr>
          <p:cNvPr id="6" name="Group 5"/>
          <p:cNvGrpSpPr/>
          <p:nvPr userDrawn="1"/>
        </p:nvGrpSpPr>
        <p:grpSpPr>
          <a:xfrm>
            <a:off x="0" y="0"/>
            <a:ext cx="12192000" cy="6858000"/>
            <a:chOff x="0" y="0"/>
            <a:chExt cx="12436475" cy="6994525"/>
          </a:xfrm>
        </p:grpSpPr>
        <p:grpSp>
          <p:nvGrpSpPr>
            <p:cNvPr id="7" name="Group 6"/>
            <p:cNvGrpSpPr/>
            <p:nvPr userDrawn="1"/>
          </p:nvGrpSpPr>
          <p:grpSpPr>
            <a:xfrm>
              <a:off x="0" y="0"/>
              <a:ext cx="12436475" cy="6994525"/>
              <a:chOff x="0" y="0"/>
              <a:chExt cx="12436475" cy="6994525"/>
            </a:xfrm>
          </p:grpSpPr>
          <p:sp>
            <p:nvSpPr>
              <p:cNvPr id="9" name="Frame 8"/>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userDrawn="1"/>
            </p:nvGrpSpPr>
            <p:grpSpPr>
              <a:xfrm>
                <a:off x="182886" y="190969"/>
                <a:ext cx="12118113" cy="6607864"/>
                <a:chOff x="182886" y="190969"/>
                <a:chExt cx="12118113" cy="6607864"/>
              </a:xfrm>
            </p:grpSpPr>
            <p:sp>
              <p:nvSpPr>
                <p:cNvPr id="11" name="Rectangle 10"/>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8" name="Rectangle 7"/>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3" name="Rectangle 12"/>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ight Triangle 13"/>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756067" cy="728930"/>
          </a:xfrm>
        </p:spPr>
        <p:txBody>
          <a:bodyPr anchor="t" anchorCtr="0"/>
          <a:lstStyle>
            <a:lvl1pPr>
              <a:defRPr>
                <a:solidFill>
                  <a:schemeClr val="bg1">
                    <a:alpha val="99000"/>
                  </a:schemeClr>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9656"/>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2353"/>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9656"/>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2353"/>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14957907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3" name="Group 2"/>
          <p:cNvGrpSpPr/>
          <p:nvPr userDrawn="1"/>
        </p:nvGrpSpPr>
        <p:grpSpPr>
          <a:xfrm>
            <a:off x="0" y="0"/>
            <a:ext cx="12192000" cy="6858000"/>
            <a:chOff x="0" y="0"/>
            <a:chExt cx="12436475" cy="6994525"/>
          </a:xfrm>
        </p:grpSpPr>
        <p:grpSp>
          <p:nvGrpSpPr>
            <p:cNvPr id="4" name="Group 3"/>
            <p:cNvGrpSpPr/>
            <p:nvPr userDrawn="1"/>
          </p:nvGrpSpPr>
          <p:grpSpPr>
            <a:xfrm>
              <a:off x="0" y="0"/>
              <a:ext cx="12436475" cy="6994525"/>
              <a:chOff x="0" y="0"/>
              <a:chExt cx="12436475" cy="6994525"/>
            </a:xfrm>
          </p:grpSpPr>
          <p:sp>
            <p:nvSpPr>
              <p:cNvPr id="6" name="Frame 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p:cNvGrpSpPr/>
              <p:nvPr userDrawn="1"/>
            </p:nvGrpSpPr>
            <p:grpSpPr>
              <a:xfrm>
                <a:off x="182886" y="190969"/>
                <a:ext cx="12118113" cy="6607864"/>
                <a:chOff x="182886" y="190969"/>
                <a:chExt cx="12118113" cy="6607864"/>
              </a:xfrm>
            </p:grpSpPr>
            <p:sp>
              <p:nvSpPr>
                <p:cNvPr id="8" name="Rectangle 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5" name="Rectangle 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0" name="Rectangle 9"/>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ight Triangle 10"/>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756067" cy="728930"/>
          </a:xfrm>
        </p:spPr>
        <p:txBody>
          <a:bodyPr anchor="t" anchorCtr="0"/>
          <a:lstStyle>
            <a:lvl1pPr>
              <a:defRPr>
                <a:solidFill>
                  <a:schemeClr val="bg1">
                    <a:alpha val="99000"/>
                  </a:schemeClr>
                </a:solidFill>
              </a:defRPr>
            </a:lvl1pPr>
          </a:lstStyle>
          <a:p>
            <a:r>
              <a:rPr lang="en-US"/>
              <a:t>Click to edit Master title style</a:t>
            </a:r>
            <a:endParaRPr lang="en-US" dirty="0"/>
          </a:p>
        </p:txBody>
      </p:sp>
      <p:sp>
        <p:nvSpPr>
          <p:cNvPr id="12"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3008960162"/>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Line Title Only">
    <p:spTree>
      <p:nvGrpSpPr>
        <p:cNvPr id="1" name=""/>
        <p:cNvGrpSpPr/>
        <p:nvPr/>
      </p:nvGrpSpPr>
      <p:grpSpPr>
        <a:xfrm>
          <a:off x="0" y="0"/>
          <a:ext cx="0" cy="0"/>
          <a:chOff x="0" y="0"/>
          <a:chExt cx="0" cy="0"/>
        </a:xfrm>
      </p:grpSpPr>
      <p:grpSp>
        <p:nvGrpSpPr>
          <p:cNvPr id="3" name="Group 2"/>
          <p:cNvGrpSpPr/>
          <p:nvPr userDrawn="1"/>
        </p:nvGrpSpPr>
        <p:grpSpPr>
          <a:xfrm>
            <a:off x="0" y="0"/>
            <a:ext cx="12192000" cy="6858000"/>
            <a:chOff x="0" y="0"/>
            <a:chExt cx="12436475" cy="6994525"/>
          </a:xfrm>
        </p:grpSpPr>
        <p:grpSp>
          <p:nvGrpSpPr>
            <p:cNvPr id="4" name="Group 3"/>
            <p:cNvGrpSpPr/>
            <p:nvPr userDrawn="1"/>
          </p:nvGrpSpPr>
          <p:grpSpPr>
            <a:xfrm>
              <a:off x="0" y="0"/>
              <a:ext cx="12436475" cy="6994525"/>
              <a:chOff x="0" y="0"/>
              <a:chExt cx="12436475" cy="6994525"/>
            </a:xfrm>
          </p:grpSpPr>
          <p:sp>
            <p:nvSpPr>
              <p:cNvPr id="6" name="Frame 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p:cNvGrpSpPr/>
              <p:nvPr userDrawn="1"/>
            </p:nvGrpSpPr>
            <p:grpSpPr>
              <a:xfrm>
                <a:off x="182886" y="190969"/>
                <a:ext cx="12118113" cy="6607864"/>
                <a:chOff x="182886" y="190969"/>
                <a:chExt cx="12118113" cy="6607864"/>
              </a:xfrm>
            </p:grpSpPr>
            <p:sp>
              <p:nvSpPr>
                <p:cNvPr id="8" name="Rectangle 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5" name="Rectangle 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p:cNvSpPr>
            <a:spLocks noGrp="1"/>
          </p:cNvSpPr>
          <p:nvPr>
            <p:ph type="title"/>
          </p:nvPr>
        </p:nvSpPr>
        <p:spPr>
          <a:xfrm>
            <a:off x="268928" y="461837"/>
            <a:ext cx="10756067" cy="728930"/>
          </a:xfrm>
        </p:spPr>
        <p:txBody>
          <a:bodyPr anchor="t" anchorCtr="0"/>
          <a:lstStyle>
            <a:lvl1pPr>
              <a:defRPr>
                <a:solidFill>
                  <a:schemeClr val="accent2">
                    <a:alpha val="99000"/>
                  </a:schemeClr>
                </a:solidFill>
              </a:defRPr>
            </a:lvl1pPr>
          </a:lstStyle>
          <a:p>
            <a:r>
              <a:rPr lang="en-US"/>
              <a:t>Click to edit Master title style</a:t>
            </a:r>
            <a:endParaRPr lang="en-US" dirty="0"/>
          </a:p>
        </p:txBody>
      </p:sp>
      <p:sp>
        <p:nvSpPr>
          <p:cNvPr id="12"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379271911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grpSp>
        <p:nvGrpSpPr>
          <p:cNvPr id="5" name="Group 4"/>
          <p:cNvGrpSpPr/>
          <p:nvPr/>
        </p:nvGrpSpPr>
        <p:grpSpPr>
          <a:xfrm>
            <a:off x="0" y="0"/>
            <a:ext cx="12192000" cy="6858000"/>
            <a:chOff x="0" y="0"/>
            <a:chExt cx="12436475" cy="6994525"/>
          </a:xfrm>
          <a:solidFill>
            <a:schemeClr val="tx1"/>
          </a:solidFill>
        </p:grpSpPr>
        <p:grpSp>
          <p:nvGrpSpPr>
            <p:cNvPr id="6" name="Group 5"/>
            <p:cNvGrpSpPr/>
            <p:nvPr userDrawn="1"/>
          </p:nvGrpSpPr>
          <p:grpSpPr>
            <a:xfrm>
              <a:off x="0" y="0"/>
              <a:ext cx="12436475" cy="6994525"/>
              <a:chOff x="0" y="0"/>
              <a:chExt cx="12436475" cy="6994525"/>
            </a:xfrm>
            <a:grpFill/>
          </p:grpSpPr>
          <p:sp>
            <p:nvSpPr>
              <p:cNvPr id="8" name="Frame 7"/>
              <p:cNvSpPr/>
              <p:nvPr userDrawn="1"/>
            </p:nvSpPr>
            <p:spPr bwMode="auto">
              <a:xfrm>
                <a:off x="0" y="0"/>
                <a:ext cx="12436475" cy="6994525"/>
              </a:xfrm>
              <a:prstGeom prst="frame">
                <a:avLst>
                  <a:gd name="adj1" fmla="val 3785"/>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p:cNvGrpSpPr/>
              <p:nvPr userDrawn="1"/>
            </p:nvGrpSpPr>
            <p:grpSpPr>
              <a:xfrm>
                <a:off x="182886" y="190969"/>
                <a:ext cx="12118113" cy="6607864"/>
                <a:chOff x="182886" y="190969"/>
                <a:chExt cx="12118113" cy="6607864"/>
              </a:xfrm>
              <a:grpFill/>
            </p:grpSpPr>
            <p:sp>
              <p:nvSpPr>
                <p:cNvPr id="10" name="Rectangle 9"/>
                <p:cNvSpPr/>
                <p:nvPr userDrawn="1"/>
              </p:nvSpPr>
              <p:spPr bwMode="auto">
                <a:xfrm>
                  <a:off x="236668" y="6702014"/>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userDrawn="1"/>
              </p:nvSpPr>
              <p:spPr bwMode="auto">
                <a:xfrm>
                  <a:off x="182886" y="190969"/>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7" name="Rectangle 6"/>
            <p:cNvSpPr/>
            <p:nvPr userDrawn="1"/>
          </p:nvSpPr>
          <p:spPr bwMode="auto">
            <a:xfrm>
              <a:off x="12161837" y="190969"/>
              <a:ext cx="85380" cy="660786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2" name="Right Triangle 11"/>
          <p:cNvSpPr/>
          <p:nvPr/>
        </p:nvSpPr>
        <p:spPr bwMode="auto">
          <a:xfrm rot="10800000" flipH="1">
            <a:off x="11922762" y="5670379"/>
            <a:ext cx="269239"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gray">
          <a:xfrm>
            <a:off x="1181652" y="3863284"/>
            <a:ext cx="11010348" cy="1807096"/>
          </a:xfrm>
          <a:prstGeom prst="rect">
            <a:avLst/>
          </a:prstGeom>
          <a:solidFill>
            <a:srgbClr val="00BCF2">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Freeform 9"/>
          <p:cNvSpPr>
            <a:spLocks noEditPoints="1"/>
          </p:cNvSpPr>
          <p:nvPr/>
        </p:nvSpPr>
        <p:spPr bwMode="black">
          <a:xfrm>
            <a:off x="11442170"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2" name="Title 1"/>
          <p:cNvSpPr>
            <a:spLocks noGrp="1"/>
          </p:cNvSpPr>
          <p:nvPr>
            <p:ph type="title" hasCustomPrompt="1"/>
          </p:nvPr>
        </p:nvSpPr>
        <p:spPr>
          <a:xfrm>
            <a:off x="1181652" y="3863283"/>
            <a:ext cx="9859116" cy="1807095"/>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42355352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028385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93941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907778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683375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2415"/>
            <a:ext cx="11653522" cy="176112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9222900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9271911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pSp>
        <p:nvGrpSpPr>
          <p:cNvPr id="15" name="Group 14"/>
          <p:cNvGrpSpPr/>
          <p:nvPr userDrawn="1"/>
        </p:nvGrpSpPr>
        <p:grpSpPr>
          <a:xfrm>
            <a:off x="0" y="0"/>
            <a:ext cx="12192000" cy="6858000"/>
            <a:chOff x="0" y="0"/>
            <a:chExt cx="12436475" cy="6994525"/>
          </a:xfrm>
        </p:grpSpPr>
        <p:grpSp>
          <p:nvGrpSpPr>
            <p:cNvPr id="16" name="Group 15"/>
            <p:cNvGrpSpPr/>
            <p:nvPr userDrawn="1"/>
          </p:nvGrpSpPr>
          <p:grpSpPr>
            <a:xfrm>
              <a:off x="0" y="0"/>
              <a:ext cx="12436475" cy="6994525"/>
              <a:chOff x="0" y="0"/>
              <a:chExt cx="12436475" cy="6994525"/>
            </a:xfrm>
          </p:grpSpPr>
          <p:sp>
            <p:nvSpPr>
              <p:cNvPr id="18" name="Frame 17"/>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9" name="Group 18"/>
              <p:cNvGrpSpPr/>
              <p:nvPr userDrawn="1"/>
            </p:nvGrpSpPr>
            <p:grpSpPr>
              <a:xfrm>
                <a:off x="182886" y="190969"/>
                <a:ext cx="12118113" cy="6607864"/>
                <a:chOff x="182886" y="190969"/>
                <a:chExt cx="12118113" cy="6607864"/>
              </a:xfrm>
            </p:grpSpPr>
            <p:sp>
              <p:nvSpPr>
                <p:cNvPr id="20" name="Rectangle 19"/>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17" name="Rectangle 16"/>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2" name="Rectangle 11"/>
          <p:cNvSpPr/>
          <p:nvPr userDrawn="1"/>
        </p:nvSpPr>
        <p:spPr bwMode="auto">
          <a:xfrm>
            <a:off x="0" y="2084172"/>
            <a:ext cx="9233487" cy="3586208"/>
          </a:xfrm>
          <a:prstGeom prst="rect">
            <a:avLst/>
          </a:prstGeom>
          <a:solidFill>
            <a:srgbClr val="00BCF2">
              <a:alpha val="86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EditPoints="1"/>
          </p:cNvSpPr>
          <p:nvPr userDrawn="1"/>
        </p:nvSpPr>
        <p:spPr bwMode="black">
          <a:xfrm>
            <a:off x="8703779"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a:defRPr/>
            </a:pPr>
            <a:endParaRPr lang="en-US" sz="1765" kern="0">
              <a:solidFill>
                <a:srgbClr val="FFFFFF"/>
              </a:solidFill>
            </a:endParaRPr>
          </a:p>
        </p:txBody>
      </p:sp>
      <p:sp>
        <p:nvSpPr>
          <p:cNvPr id="14" name="Right Triangle 13"/>
          <p:cNvSpPr/>
          <p:nvPr userDrawn="1"/>
        </p:nvSpPr>
        <p:spPr bwMode="auto">
          <a:xfrm rot="10800000">
            <a:off x="1" y="5670381"/>
            <a:ext cx="258170" cy="232518"/>
          </a:xfrm>
          <a:prstGeom prst="rtTriangle">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817324"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a:t>Presentation title</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82880" tIns="146304" rIns="182880" bIns="146304">
            <a:noAutofit/>
          </a:bodyPr>
          <a:lstStyle>
            <a:lvl1pPr marL="0" indent="0">
              <a:spcBef>
                <a:spcPts val="0"/>
              </a:spcBef>
              <a:buNone/>
              <a:defRPr sz="3137" spc="0" baseline="0">
                <a:gradFill>
                  <a:gsLst>
                    <a:gs pos="2917">
                      <a:srgbClr val="FFFFFF"/>
                    </a:gs>
                    <a:gs pos="30000">
                      <a:srgbClr val="FFFFFF"/>
                    </a:gs>
                  </a:gsLst>
                  <a:lin ang="5400000" scaled="0"/>
                </a:gradFill>
                <a:latin typeface="+mj-lt"/>
              </a:defRPr>
            </a:lvl1pPr>
          </a:lstStyle>
          <a:p>
            <a:pPr lvl="0"/>
            <a:r>
              <a:rPr lang="en-US" dirty="0"/>
              <a:t>Speaker Name</a:t>
            </a:r>
          </a:p>
        </p:txBody>
      </p:sp>
      <p:sp>
        <p:nvSpPr>
          <p:cNvPr id="7" name="Text Placeholder 6"/>
          <p:cNvSpPr>
            <a:spLocks noGrp="1"/>
          </p:cNvSpPr>
          <p:nvPr>
            <p:ph type="body" sz="quarter" idx="14" hasCustomPrompt="1"/>
          </p:nvPr>
        </p:nvSpPr>
        <p:spPr>
          <a:xfrm>
            <a:off x="269301" y="5848042"/>
            <a:ext cx="2270403" cy="539891"/>
          </a:xfrm>
        </p:spPr>
        <p:txBody>
          <a:bodyPr lIns="182880" tIns="146304" rIns="182880" bIns="146304" anchor="b"/>
          <a:lstStyle>
            <a:lvl1pPr marL="0" indent="0">
              <a:buFontTx/>
              <a:buNone/>
              <a:defRPr sz="1765">
                <a:latin typeface="+mn-lt"/>
              </a:defRPr>
            </a:lvl1pPr>
            <a:lvl2pPr marL="336145" indent="0">
              <a:buFontTx/>
              <a:buNone/>
              <a:defRPr sz="1765">
                <a:latin typeface="+mn-lt"/>
              </a:defRPr>
            </a:lvl2pPr>
            <a:lvl3pPr marL="560241" indent="0">
              <a:buFontTx/>
              <a:buNone/>
              <a:defRPr sz="1765">
                <a:latin typeface="+mn-lt"/>
              </a:defRPr>
            </a:lvl3pPr>
            <a:lvl4pPr marL="784338" indent="0">
              <a:buFontTx/>
              <a:buNone/>
              <a:defRPr sz="1765">
                <a:latin typeface="+mn-lt"/>
              </a:defRPr>
            </a:lvl4pPr>
            <a:lvl5pPr marL="1008435" indent="0">
              <a:buFontTx/>
              <a:buNone/>
              <a:defRPr sz="1765">
                <a:latin typeface="+mn-lt"/>
              </a:defRPr>
            </a:lvl5pPr>
          </a:lstStyle>
          <a:p>
            <a:pPr lvl="0"/>
            <a:r>
              <a:rPr lang="en-US" dirty="0"/>
              <a:t>Session Code</a:t>
            </a:r>
          </a:p>
        </p:txBody>
      </p:sp>
    </p:spTree>
    <p:extLst>
      <p:ext uri="{BB962C8B-B14F-4D97-AF65-F5344CB8AC3E}">
        <p14:creationId xmlns:p14="http://schemas.microsoft.com/office/powerpoint/2010/main" val="16983978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10" name="Group 9"/>
          <p:cNvGrpSpPr/>
          <p:nvPr userDrawn="1"/>
        </p:nvGrpSpPr>
        <p:grpSpPr>
          <a:xfrm>
            <a:off x="0" y="0"/>
            <a:ext cx="12192000" cy="6858000"/>
            <a:chOff x="0" y="0"/>
            <a:chExt cx="12436475" cy="6994525"/>
          </a:xfrm>
        </p:grpSpPr>
        <p:grpSp>
          <p:nvGrpSpPr>
            <p:cNvPr id="11" name="Group 10"/>
            <p:cNvGrpSpPr/>
            <p:nvPr userDrawn="1"/>
          </p:nvGrpSpPr>
          <p:grpSpPr>
            <a:xfrm>
              <a:off x="0" y="0"/>
              <a:ext cx="12436475" cy="6994525"/>
              <a:chOff x="0" y="0"/>
              <a:chExt cx="12436475" cy="6994525"/>
            </a:xfrm>
          </p:grpSpPr>
          <p:sp>
            <p:nvSpPr>
              <p:cNvPr id="13" name="Frame 12"/>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4" name="Group 13"/>
              <p:cNvGrpSpPr/>
              <p:nvPr userDrawn="1"/>
            </p:nvGrpSpPr>
            <p:grpSpPr>
              <a:xfrm>
                <a:off x="182886" y="190969"/>
                <a:ext cx="12118113" cy="6607864"/>
                <a:chOff x="182886" y="190969"/>
                <a:chExt cx="12118113" cy="6607864"/>
              </a:xfrm>
            </p:grpSpPr>
            <p:sp>
              <p:nvSpPr>
                <p:cNvPr id="15" name="Rectangle 14"/>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12" name="Rectangle 11"/>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 name="Right Triangle 6"/>
          <p:cNvSpPr/>
          <p:nvPr userDrawn="1"/>
        </p:nvSpPr>
        <p:spPr bwMode="auto">
          <a:xfrm rot="10800000" flipH="1">
            <a:off x="11933830" y="5670380"/>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gray">
          <a:xfrm>
            <a:off x="1181652" y="3863284"/>
            <a:ext cx="11010348" cy="1807096"/>
          </a:xfrm>
          <a:prstGeom prst="rect">
            <a:avLst/>
          </a:prstGeom>
          <a:solidFill>
            <a:srgbClr val="00BCF2">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Freeform 9"/>
          <p:cNvSpPr>
            <a:spLocks noEditPoints="1"/>
          </p:cNvSpPr>
          <p:nvPr userDrawn="1"/>
        </p:nvSpPr>
        <p:spPr bwMode="black">
          <a:xfrm>
            <a:off x="11442170"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bg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2" name="Title 1"/>
          <p:cNvSpPr>
            <a:spLocks noGrp="1"/>
          </p:cNvSpPr>
          <p:nvPr>
            <p:ph type="title" hasCustomPrompt="1"/>
          </p:nvPr>
        </p:nvSpPr>
        <p:spPr>
          <a:xfrm>
            <a:off x="1181590" y="3863284"/>
            <a:ext cx="9859116" cy="1807096"/>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1181590" y="5670381"/>
            <a:ext cx="9860674" cy="79566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37886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11653522"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39" y="3877271"/>
            <a:ext cx="11653522"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092972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grpSp>
        <p:nvGrpSpPr>
          <p:cNvPr id="9" name="Group 8"/>
          <p:cNvGrpSpPr/>
          <p:nvPr userDrawn="1"/>
        </p:nvGrpSpPr>
        <p:grpSpPr>
          <a:xfrm>
            <a:off x="0" y="0"/>
            <a:ext cx="12192000" cy="6858000"/>
            <a:chOff x="0" y="0"/>
            <a:chExt cx="12436475" cy="6994525"/>
          </a:xfrm>
        </p:grpSpPr>
        <p:grpSp>
          <p:nvGrpSpPr>
            <p:cNvPr id="10" name="Group 9"/>
            <p:cNvGrpSpPr/>
            <p:nvPr userDrawn="1"/>
          </p:nvGrpSpPr>
          <p:grpSpPr>
            <a:xfrm>
              <a:off x="0" y="0"/>
              <a:ext cx="12436475" cy="6994525"/>
              <a:chOff x="0" y="0"/>
              <a:chExt cx="12436475" cy="6994525"/>
            </a:xfrm>
          </p:grpSpPr>
          <p:sp>
            <p:nvSpPr>
              <p:cNvPr id="12" name="Frame 11"/>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p:cNvGrpSpPr/>
              <p:nvPr userDrawn="1"/>
            </p:nvGrpSpPr>
            <p:grpSpPr>
              <a:xfrm>
                <a:off x="182886" y="190969"/>
                <a:ext cx="12118113" cy="6607864"/>
                <a:chOff x="182886" y="190969"/>
                <a:chExt cx="12118113" cy="6607864"/>
              </a:xfrm>
            </p:grpSpPr>
            <p:sp>
              <p:nvSpPr>
                <p:cNvPr id="14" name="Rectangle 13"/>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11" name="Rectangle 10"/>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5" name="Right Triangle 4"/>
          <p:cNvSpPr/>
          <p:nvPr userDrawn="1"/>
        </p:nvSpPr>
        <p:spPr bwMode="auto">
          <a:xfrm rot="10800000" flipH="1">
            <a:off x="11933830" y="5670380"/>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gray">
          <a:xfrm>
            <a:off x="1181652" y="3863284"/>
            <a:ext cx="11010348" cy="1807096"/>
          </a:xfrm>
          <a:prstGeom prst="rect">
            <a:avLst/>
          </a:prstGeom>
          <a:solidFill>
            <a:srgbClr val="00BCF2">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79285" rIns="179285" bIns="179285"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Freeform 9"/>
          <p:cNvSpPr>
            <a:spLocks noEditPoints="1"/>
          </p:cNvSpPr>
          <p:nvPr userDrawn="1"/>
        </p:nvSpPr>
        <p:spPr bwMode="black">
          <a:xfrm>
            <a:off x="11442170"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bg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2" name="Title 1"/>
          <p:cNvSpPr>
            <a:spLocks noGrp="1"/>
          </p:cNvSpPr>
          <p:nvPr>
            <p:ph type="title" hasCustomPrompt="1"/>
          </p:nvPr>
        </p:nvSpPr>
        <p:spPr>
          <a:xfrm>
            <a:off x="1181652" y="3863284"/>
            <a:ext cx="9859116" cy="1807096"/>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11385169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ideo slide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11653522"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4192649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11653522"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3582761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lIns="146304"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3348589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1612894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874025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tx1"/>
        </a:solidFill>
        <a:effectLst/>
      </p:bgPr>
    </p:bg>
    <p:spTree>
      <p:nvGrpSpPr>
        <p:cNvPr id="1" name=""/>
        <p:cNvGrpSpPr/>
        <p:nvPr/>
      </p:nvGrpSpPr>
      <p:grpSpPr>
        <a:xfrm>
          <a:off x="0" y="0"/>
          <a:ext cx="0" cy="0"/>
          <a:chOff x="0" y="0"/>
          <a:chExt cx="0" cy="0"/>
        </a:xfrm>
      </p:grpSpPr>
      <p:grpSp>
        <p:nvGrpSpPr>
          <p:cNvPr id="11" name="Group 10"/>
          <p:cNvGrpSpPr/>
          <p:nvPr userDrawn="1"/>
        </p:nvGrpSpPr>
        <p:grpSpPr>
          <a:xfrm>
            <a:off x="0" y="0"/>
            <a:ext cx="12192000" cy="6858000"/>
            <a:chOff x="0" y="0"/>
            <a:chExt cx="12436475" cy="6994525"/>
          </a:xfrm>
          <a:solidFill>
            <a:schemeClr val="accent1"/>
          </a:solidFill>
        </p:grpSpPr>
        <p:grpSp>
          <p:nvGrpSpPr>
            <p:cNvPr id="12" name="Group 11"/>
            <p:cNvGrpSpPr/>
            <p:nvPr userDrawn="1"/>
          </p:nvGrpSpPr>
          <p:grpSpPr>
            <a:xfrm>
              <a:off x="0" y="0"/>
              <a:ext cx="12436475" cy="6994525"/>
              <a:chOff x="0" y="0"/>
              <a:chExt cx="12436475" cy="6994525"/>
            </a:xfrm>
            <a:grpFill/>
          </p:grpSpPr>
          <p:sp>
            <p:nvSpPr>
              <p:cNvPr id="14" name="Frame 13"/>
              <p:cNvSpPr/>
              <p:nvPr userDrawn="1"/>
            </p:nvSpPr>
            <p:spPr bwMode="auto">
              <a:xfrm>
                <a:off x="0" y="0"/>
                <a:ext cx="12436475" cy="6994525"/>
              </a:xfrm>
              <a:prstGeom prst="frame">
                <a:avLst>
                  <a:gd name="adj1" fmla="val 3785"/>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5" name="Group 14"/>
              <p:cNvGrpSpPr/>
              <p:nvPr userDrawn="1"/>
            </p:nvGrpSpPr>
            <p:grpSpPr>
              <a:xfrm>
                <a:off x="182886" y="190969"/>
                <a:ext cx="12118113" cy="6607864"/>
                <a:chOff x="182886" y="190969"/>
                <a:chExt cx="12118113" cy="6607864"/>
              </a:xfrm>
              <a:grpFill/>
            </p:grpSpPr>
            <p:sp>
              <p:nvSpPr>
                <p:cNvPr id="16" name="Rectangle 15"/>
                <p:cNvSpPr/>
                <p:nvPr userDrawn="1"/>
              </p:nvSpPr>
              <p:spPr bwMode="auto">
                <a:xfrm>
                  <a:off x="236668" y="6702014"/>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userDrawn="1"/>
              </p:nvSpPr>
              <p:spPr bwMode="auto">
                <a:xfrm>
                  <a:off x="182886" y="190969"/>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13" name="Rectangle 12"/>
            <p:cNvSpPr/>
            <p:nvPr userDrawn="1"/>
          </p:nvSpPr>
          <p:spPr bwMode="auto">
            <a:xfrm>
              <a:off x="12161837" y="190969"/>
              <a:ext cx="85380" cy="660786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8" name="Right Triangle 7"/>
          <p:cNvSpPr/>
          <p:nvPr userDrawn="1"/>
        </p:nvSpPr>
        <p:spPr bwMode="auto">
          <a:xfrm rot="10800000" flipH="1">
            <a:off x="11933830" y="5670380"/>
            <a:ext cx="258170" cy="232518"/>
          </a:xfrm>
          <a:prstGeom prst="rtTriangle">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userDrawn="1"/>
        </p:nvSpPr>
        <p:spPr bwMode="gray">
          <a:xfrm>
            <a:off x="1181652" y="3863284"/>
            <a:ext cx="11010348" cy="1807096"/>
          </a:xfrm>
          <a:prstGeom prst="rect">
            <a:avLst/>
          </a:prstGeom>
          <a:solidFill>
            <a:srgbClr val="00BCF2">
              <a:alpha val="85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Freeform 9"/>
          <p:cNvSpPr>
            <a:spLocks noEditPoints="1"/>
          </p:cNvSpPr>
          <p:nvPr userDrawn="1"/>
        </p:nvSpPr>
        <p:spPr bwMode="black">
          <a:xfrm>
            <a:off x="11442170"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a:defRPr/>
            </a:pPr>
            <a:endParaRPr lang="en-US" sz="1765" kern="0">
              <a:solidFill>
                <a:srgbClr val="505050"/>
              </a:solidFill>
            </a:endParaRPr>
          </a:p>
        </p:txBody>
      </p:sp>
      <p:sp>
        <p:nvSpPr>
          <p:cNvPr id="2" name="Title 1"/>
          <p:cNvSpPr>
            <a:spLocks noGrp="1"/>
          </p:cNvSpPr>
          <p:nvPr>
            <p:ph type="title" hasCustomPrompt="1"/>
          </p:nvPr>
        </p:nvSpPr>
        <p:spPr>
          <a:xfrm>
            <a:off x="1181653" y="3874163"/>
            <a:ext cx="999649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026057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with 2 lines of text">
    <p:spTree>
      <p:nvGrpSpPr>
        <p:cNvPr id="1" name=""/>
        <p:cNvGrpSpPr/>
        <p:nvPr/>
      </p:nvGrpSpPr>
      <p:grpSpPr>
        <a:xfrm>
          <a:off x="0" y="0"/>
          <a:ext cx="0" cy="0"/>
          <a:chOff x="0" y="0"/>
          <a:chExt cx="0" cy="0"/>
        </a:xfrm>
      </p:grpSpPr>
      <p:grpSp>
        <p:nvGrpSpPr>
          <p:cNvPr id="4" name="Group 3"/>
          <p:cNvGrpSpPr/>
          <p:nvPr userDrawn="1"/>
        </p:nvGrpSpPr>
        <p:grpSpPr>
          <a:xfrm>
            <a:off x="0" y="0"/>
            <a:ext cx="12192000" cy="6858000"/>
            <a:chOff x="0" y="0"/>
            <a:chExt cx="12436475" cy="6994525"/>
          </a:xfrm>
        </p:grpSpPr>
        <p:grpSp>
          <p:nvGrpSpPr>
            <p:cNvPr id="5" name="Group 4"/>
            <p:cNvGrpSpPr/>
            <p:nvPr userDrawn="1"/>
          </p:nvGrpSpPr>
          <p:grpSpPr>
            <a:xfrm>
              <a:off x="0" y="0"/>
              <a:ext cx="12436475" cy="6994525"/>
              <a:chOff x="0" y="0"/>
              <a:chExt cx="12436475" cy="6994525"/>
            </a:xfrm>
          </p:grpSpPr>
          <p:sp>
            <p:nvSpPr>
              <p:cNvPr id="8" name="Frame 7"/>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p:cNvGrpSpPr/>
              <p:nvPr userDrawn="1"/>
            </p:nvGrpSpPr>
            <p:grpSpPr>
              <a:xfrm>
                <a:off x="182886" y="190969"/>
                <a:ext cx="12118113" cy="6607864"/>
                <a:chOff x="182886" y="190969"/>
                <a:chExt cx="12118113" cy="6607864"/>
              </a:xfrm>
            </p:grpSpPr>
            <p:sp>
              <p:nvSpPr>
                <p:cNvPr id="10" name="Rectangle 9"/>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7" name="Rectangle 6"/>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2" name="Rectangle 11"/>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ight Triangle 12"/>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654175" cy="728930"/>
          </a:xfrm>
        </p:spPr>
        <p:txBody>
          <a:bodyPr anchor="t" anchorCtr="0"/>
          <a:lstStyle>
            <a:lvl1pPr>
              <a:defRPr>
                <a:solidFill>
                  <a:schemeClr val="bg1">
                    <a:alpha val="99000"/>
                  </a:schemeClr>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69240" y="1189177"/>
            <a:ext cx="11472819" cy="1880387"/>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Tree>
    <p:extLst>
      <p:ext uri="{BB962C8B-B14F-4D97-AF65-F5344CB8AC3E}">
        <p14:creationId xmlns:p14="http://schemas.microsoft.com/office/powerpoint/2010/main" val="3666274309"/>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Line Title &amp; 2-color Non-bulleted text">
    <p:spTree>
      <p:nvGrpSpPr>
        <p:cNvPr id="1" name=""/>
        <p:cNvGrpSpPr/>
        <p:nvPr/>
      </p:nvGrpSpPr>
      <p:grpSpPr>
        <a:xfrm>
          <a:off x="0" y="0"/>
          <a:ext cx="0" cy="0"/>
          <a:chOff x="0" y="0"/>
          <a:chExt cx="0" cy="0"/>
        </a:xfrm>
      </p:grpSpPr>
      <p:grpSp>
        <p:nvGrpSpPr>
          <p:cNvPr id="4" name="Group 3"/>
          <p:cNvGrpSpPr/>
          <p:nvPr userDrawn="1"/>
        </p:nvGrpSpPr>
        <p:grpSpPr>
          <a:xfrm>
            <a:off x="0" y="0"/>
            <a:ext cx="12192000" cy="6858000"/>
            <a:chOff x="0" y="0"/>
            <a:chExt cx="12436475" cy="6994525"/>
          </a:xfrm>
        </p:grpSpPr>
        <p:grpSp>
          <p:nvGrpSpPr>
            <p:cNvPr id="5" name="Group 4"/>
            <p:cNvGrpSpPr/>
            <p:nvPr userDrawn="1"/>
          </p:nvGrpSpPr>
          <p:grpSpPr>
            <a:xfrm>
              <a:off x="0" y="0"/>
              <a:ext cx="12436475" cy="6994525"/>
              <a:chOff x="0" y="0"/>
              <a:chExt cx="12436475" cy="6994525"/>
            </a:xfrm>
          </p:grpSpPr>
          <p:sp>
            <p:nvSpPr>
              <p:cNvPr id="8" name="Frame 7"/>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p:cNvGrpSpPr/>
              <p:nvPr userDrawn="1"/>
            </p:nvGrpSpPr>
            <p:grpSpPr>
              <a:xfrm>
                <a:off x="182886" y="190969"/>
                <a:ext cx="12118113" cy="6607864"/>
                <a:chOff x="182886" y="190969"/>
                <a:chExt cx="12118113" cy="6607864"/>
              </a:xfrm>
            </p:grpSpPr>
            <p:sp>
              <p:nvSpPr>
                <p:cNvPr id="10" name="Rectangle 9"/>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7" name="Rectangle 6"/>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p:cNvSpPr>
            <a:spLocks noGrp="1"/>
          </p:cNvSpPr>
          <p:nvPr>
            <p:ph type="title" hasCustomPrompt="1"/>
          </p:nvPr>
        </p:nvSpPr>
        <p:spPr>
          <a:xfrm>
            <a:off x="268928" y="461837"/>
            <a:ext cx="10654175" cy="728930"/>
          </a:xfrm>
        </p:spPr>
        <p:txBody>
          <a:bodyPr anchor="t" anchorCtr="0"/>
          <a:lstStyle>
            <a:lvl1pPr>
              <a:defRPr>
                <a:solidFill>
                  <a:schemeClr val="accent2">
                    <a:alpha val="99000"/>
                  </a:schemeClr>
                </a:solidFill>
              </a:defRPr>
            </a:lvl1pPr>
          </a:lstStyle>
          <a:p>
            <a:r>
              <a:rPr lang="en-US" dirty="0"/>
              <a:t>Click to edit </a:t>
            </a:r>
            <a:br>
              <a:rPr lang="en-US" dirty="0"/>
            </a:br>
            <a:r>
              <a:rPr lang="en-US" dirty="0"/>
              <a:t>Master title style</a:t>
            </a:r>
          </a:p>
        </p:txBody>
      </p:sp>
      <p:sp>
        <p:nvSpPr>
          <p:cNvPr id="6" name="Text Placeholder 5"/>
          <p:cNvSpPr>
            <a:spLocks noGrp="1"/>
          </p:cNvSpPr>
          <p:nvPr>
            <p:ph type="body" sz="quarter" idx="10"/>
          </p:nvPr>
        </p:nvSpPr>
        <p:spPr>
          <a:xfrm>
            <a:off x="269240" y="1893629"/>
            <a:ext cx="11472819" cy="1880387"/>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Tree>
    <p:extLst>
      <p:ext uri="{BB962C8B-B14F-4D97-AF65-F5344CB8AC3E}">
        <p14:creationId xmlns:p14="http://schemas.microsoft.com/office/powerpoint/2010/main" val="3193825472"/>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grpSp>
        <p:nvGrpSpPr>
          <p:cNvPr id="4" name="Group 3"/>
          <p:cNvGrpSpPr/>
          <p:nvPr userDrawn="1"/>
        </p:nvGrpSpPr>
        <p:grpSpPr>
          <a:xfrm>
            <a:off x="0" y="0"/>
            <a:ext cx="12192000" cy="6858000"/>
            <a:chOff x="0" y="0"/>
            <a:chExt cx="12436475" cy="6994525"/>
          </a:xfrm>
        </p:grpSpPr>
        <p:grpSp>
          <p:nvGrpSpPr>
            <p:cNvPr id="5" name="Group 4"/>
            <p:cNvGrpSpPr/>
            <p:nvPr userDrawn="1"/>
          </p:nvGrpSpPr>
          <p:grpSpPr>
            <a:xfrm>
              <a:off x="0" y="0"/>
              <a:ext cx="12436475" cy="6994525"/>
              <a:chOff x="0" y="0"/>
              <a:chExt cx="12436475" cy="6994525"/>
            </a:xfrm>
          </p:grpSpPr>
          <p:sp>
            <p:nvSpPr>
              <p:cNvPr id="8" name="Frame 7"/>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p:cNvGrpSpPr/>
              <p:nvPr userDrawn="1"/>
            </p:nvGrpSpPr>
            <p:grpSpPr>
              <a:xfrm>
                <a:off x="182886" y="190969"/>
                <a:ext cx="12118113" cy="6607864"/>
                <a:chOff x="182886" y="190969"/>
                <a:chExt cx="12118113" cy="6607864"/>
              </a:xfrm>
            </p:grpSpPr>
            <p:sp>
              <p:nvSpPr>
                <p:cNvPr id="10" name="Rectangle 9"/>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7" name="Rectangle 6"/>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2" name="Rectangle 11"/>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ight Triangle 12"/>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632041" cy="728930"/>
          </a:xfrm>
        </p:spPr>
        <p:txBody>
          <a:bodyPr anchor="t" anchorCtr="0"/>
          <a:lstStyle>
            <a:lvl1pPr>
              <a:defRPr>
                <a:solidFill>
                  <a:schemeClr val="bg1">
                    <a:alpha val="99000"/>
                  </a:schemeClr>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69240" y="1189177"/>
            <a:ext cx="11494953" cy="1880387"/>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Tree>
    <p:extLst>
      <p:ext uri="{BB962C8B-B14F-4D97-AF65-F5344CB8AC3E}">
        <p14:creationId xmlns:p14="http://schemas.microsoft.com/office/powerpoint/2010/main" val="6567225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4" name="Group 3"/>
          <p:cNvGrpSpPr/>
          <p:nvPr userDrawn="1"/>
        </p:nvGrpSpPr>
        <p:grpSpPr>
          <a:xfrm>
            <a:off x="0" y="0"/>
            <a:ext cx="12192000" cy="6858000"/>
            <a:chOff x="0" y="0"/>
            <a:chExt cx="12436475" cy="6994525"/>
          </a:xfrm>
        </p:grpSpPr>
        <p:grpSp>
          <p:nvGrpSpPr>
            <p:cNvPr id="5" name="Group 4"/>
            <p:cNvGrpSpPr/>
            <p:nvPr userDrawn="1"/>
          </p:nvGrpSpPr>
          <p:grpSpPr>
            <a:xfrm>
              <a:off x="0" y="0"/>
              <a:ext cx="12436475" cy="6994525"/>
              <a:chOff x="0" y="0"/>
              <a:chExt cx="12436475" cy="6994525"/>
            </a:xfrm>
          </p:grpSpPr>
          <p:sp>
            <p:nvSpPr>
              <p:cNvPr id="9" name="Frame 8"/>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userDrawn="1"/>
            </p:nvGrpSpPr>
            <p:grpSpPr>
              <a:xfrm>
                <a:off x="182886" y="190969"/>
                <a:ext cx="12118113" cy="6607864"/>
                <a:chOff x="182886" y="190969"/>
                <a:chExt cx="12118113" cy="6607864"/>
              </a:xfrm>
            </p:grpSpPr>
            <p:sp>
              <p:nvSpPr>
                <p:cNvPr id="11" name="Rectangle 10"/>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8" name="Rectangle 7"/>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3" name="Rectangle 12"/>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ight Triangle 13"/>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itle 5"/>
          <p:cNvSpPr>
            <a:spLocks noGrp="1"/>
          </p:cNvSpPr>
          <p:nvPr>
            <p:ph type="title"/>
          </p:nvPr>
        </p:nvSpPr>
        <p:spPr>
          <a:xfrm>
            <a:off x="268928" y="461837"/>
            <a:ext cx="10654175" cy="728930"/>
          </a:xfrm>
        </p:spPr>
        <p:txBody>
          <a:bodyPr anchor="t" anchorCtr="0"/>
          <a:lstStyle>
            <a:lvl1pPr>
              <a:defRPr>
                <a:gradFill>
                  <a:gsLst>
                    <a:gs pos="1250">
                      <a:schemeClr val="bg1"/>
                    </a:gs>
                    <a:gs pos="100000">
                      <a:schemeClr val="bg1"/>
                    </a:gs>
                  </a:gsLst>
                  <a:lin ang="5400000" scaled="0"/>
                </a:gradFill>
              </a:defRPr>
            </a:lvl1pPr>
          </a:lstStyle>
          <a:p>
            <a:r>
              <a:rPr lang="en-US"/>
              <a:t>Click to edit Master title style</a:t>
            </a:r>
            <a:endParaRPr lang="en-US" dirty="0"/>
          </a:p>
        </p:txBody>
      </p:sp>
      <p:sp>
        <p:nvSpPr>
          <p:cNvPr id="7" name="Content Placeholder 6"/>
          <p:cNvSpPr>
            <a:spLocks noGrp="1"/>
          </p:cNvSpPr>
          <p:nvPr>
            <p:ph sz="quarter" idx="10"/>
          </p:nvPr>
        </p:nvSpPr>
        <p:spPr>
          <a:xfrm>
            <a:off x="269239" y="1190733"/>
            <a:ext cx="11539221" cy="1877004"/>
          </a:xfrm>
        </p:spPr>
        <p:txBody>
          <a:bodyPr/>
          <a:lstStyle>
            <a:lvl2pPr>
              <a:defRPr sz="1961"/>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Tree>
    <p:extLst>
      <p:ext uri="{BB962C8B-B14F-4D97-AF65-F5344CB8AC3E}">
        <p14:creationId xmlns:p14="http://schemas.microsoft.com/office/powerpoint/2010/main" val="246264152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grpSp>
        <p:nvGrpSpPr>
          <p:cNvPr id="5" name="Group 4"/>
          <p:cNvGrpSpPr/>
          <p:nvPr userDrawn="1"/>
        </p:nvGrpSpPr>
        <p:grpSpPr>
          <a:xfrm>
            <a:off x="0" y="0"/>
            <a:ext cx="12192000" cy="6858000"/>
            <a:chOff x="0" y="0"/>
            <a:chExt cx="12436475" cy="6994525"/>
          </a:xfrm>
        </p:grpSpPr>
        <p:grpSp>
          <p:nvGrpSpPr>
            <p:cNvPr id="7" name="Group 6"/>
            <p:cNvGrpSpPr/>
            <p:nvPr userDrawn="1"/>
          </p:nvGrpSpPr>
          <p:grpSpPr>
            <a:xfrm>
              <a:off x="0" y="0"/>
              <a:ext cx="12436475" cy="6994525"/>
              <a:chOff x="0" y="0"/>
              <a:chExt cx="12436475" cy="6994525"/>
            </a:xfrm>
          </p:grpSpPr>
          <p:sp>
            <p:nvSpPr>
              <p:cNvPr id="9" name="Frame 8"/>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userDrawn="1"/>
            </p:nvGrpSpPr>
            <p:grpSpPr>
              <a:xfrm>
                <a:off x="182886" y="190969"/>
                <a:ext cx="12118113" cy="6607864"/>
                <a:chOff x="182886" y="190969"/>
                <a:chExt cx="12118113" cy="6607864"/>
              </a:xfrm>
            </p:grpSpPr>
            <p:sp>
              <p:nvSpPr>
                <p:cNvPr id="11" name="Rectangle 10"/>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8" name="Rectangle 7"/>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3" name="Rectangle 12"/>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ight Triangle 13"/>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3"/>
          <p:cNvSpPr>
            <a:spLocks noGrp="1"/>
          </p:cNvSpPr>
          <p:nvPr>
            <p:ph type="body" sz="quarter" idx="10"/>
          </p:nvPr>
        </p:nvSpPr>
        <p:spPr>
          <a:xfrm>
            <a:off x="269239" y="1189176"/>
            <a:ext cx="11539221" cy="1877004"/>
          </a:xfrm>
        </p:spPr>
        <p:txBody>
          <a:bodyPr wrap="square">
            <a:spAutoFit/>
          </a:bodyPr>
          <a:lstStyle>
            <a:lvl1pPr>
              <a:buClr>
                <a:schemeClr val="tx2"/>
              </a:buClr>
              <a:defRPr>
                <a:gradFill>
                  <a:gsLst>
                    <a:gs pos="1250">
                      <a:schemeClr val="tx2"/>
                    </a:gs>
                    <a:gs pos="99000">
                      <a:schemeClr val="tx2"/>
                    </a:gs>
                  </a:gsLst>
                  <a:lin ang="5400000" scaled="0"/>
                </a:gradFill>
              </a:defRPr>
            </a:lvl1pPr>
            <a:lvl2pPr>
              <a:defRPr sz="1961"/>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268928" y="461837"/>
            <a:ext cx="10756067" cy="728930"/>
          </a:xfrm>
        </p:spPr>
        <p:txBody>
          <a:bodyPr anchor="t" anchorCtr="0"/>
          <a:lstStyle>
            <a:lvl1pPr>
              <a:defRPr>
                <a:solidFill>
                  <a:schemeClr val="bg1">
                    <a:alpha val="99000"/>
                  </a:schemeClr>
                </a:solidFill>
              </a:defRPr>
            </a:lvl1pPr>
          </a:lstStyle>
          <a:p>
            <a:r>
              <a:rPr lang="en-US"/>
              <a:t>Click to edit Master title style</a:t>
            </a:r>
            <a:endParaRPr lang="en-US" dirty="0"/>
          </a:p>
        </p:txBody>
      </p:sp>
      <p:sp>
        <p:nvSpPr>
          <p:cNvPr id="15"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Tree>
    <p:extLst>
      <p:ext uri="{BB962C8B-B14F-4D97-AF65-F5344CB8AC3E}">
        <p14:creationId xmlns:p14="http://schemas.microsoft.com/office/powerpoint/2010/main" val="361194432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ection Title Accent Color 1">
    <p:bg>
      <p:bgPr>
        <a:solidFill>
          <a:schemeClr val="bg2"/>
        </a:solidFill>
        <a:effectLst/>
      </p:bgPr>
    </p:bg>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436475" cy="6994525"/>
          </a:xfrm>
          <a:solidFill>
            <a:schemeClr val="tx1"/>
          </a:solidFill>
        </p:grpSpPr>
        <p:grpSp>
          <p:nvGrpSpPr>
            <p:cNvPr id="4" name="Group 3"/>
            <p:cNvGrpSpPr/>
            <p:nvPr userDrawn="1"/>
          </p:nvGrpSpPr>
          <p:grpSpPr>
            <a:xfrm>
              <a:off x="0" y="0"/>
              <a:ext cx="12436475" cy="6994525"/>
              <a:chOff x="0" y="0"/>
              <a:chExt cx="12436475" cy="6994525"/>
            </a:xfrm>
            <a:grpFill/>
          </p:grpSpPr>
          <p:sp>
            <p:nvSpPr>
              <p:cNvPr id="6" name="Frame 5"/>
              <p:cNvSpPr/>
              <p:nvPr userDrawn="1"/>
            </p:nvSpPr>
            <p:spPr bwMode="auto">
              <a:xfrm>
                <a:off x="0" y="0"/>
                <a:ext cx="12436475" cy="6994525"/>
              </a:xfrm>
              <a:prstGeom prst="frame">
                <a:avLst>
                  <a:gd name="adj1" fmla="val 3785"/>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p:cNvGrpSpPr/>
              <p:nvPr userDrawn="1"/>
            </p:nvGrpSpPr>
            <p:grpSpPr>
              <a:xfrm>
                <a:off x="182886" y="190969"/>
                <a:ext cx="12118113" cy="6607864"/>
                <a:chOff x="182886" y="190969"/>
                <a:chExt cx="12118113" cy="6607864"/>
              </a:xfrm>
              <a:grpFill/>
            </p:grpSpPr>
            <p:sp>
              <p:nvSpPr>
                <p:cNvPr id="8" name="Rectangle 7"/>
                <p:cNvSpPr/>
                <p:nvPr userDrawn="1"/>
              </p:nvSpPr>
              <p:spPr bwMode="auto">
                <a:xfrm>
                  <a:off x="236668" y="6702014"/>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userDrawn="1"/>
              </p:nvSpPr>
              <p:spPr bwMode="auto">
                <a:xfrm>
                  <a:off x="182886" y="190969"/>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5" name="Rectangle 4"/>
            <p:cNvSpPr/>
            <p:nvPr userDrawn="1"/>
          </p:nvSpPr>
          <p:spPr bwMode="auto">
            <a:xfrm>
              <a:off x="12161837" y="190969"/>
              <a:ext cx="85380" cy="660786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0" name="Right Triangle 9"/>
          <p:cNvSpPr/>
          <p:nvPr/>
        </p:nvSpPr>
        <p:spPr bwMode="auto">
          <a:xfrm rot="10800000" flipH="1">
            <a:off x="11922762" y="5670379"/>
            <a:ext cx="269239"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gray">
          <a:xfrm>
            <a:off x="1181652" y="3863284"/>
            <a:ext cx="11010348" cy="1807096"/>
          </a:xfrm>
          <a:prstGeom prst="rect">
            <a:avLst/>
          </a:prstGeom>
          <a:solidFill>
            <a:srgbClr val="00BCF2">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9"/>
          <p:cNvSpPr>
            <a:spLocks noEditPoints="1"/>
          </p:cNvSpPr>
          <p:nvPr/>
        </p:nvSpPr>
        <p:spPr bwMode="black">
          <a:xfrm>
            <a:off x="11442170"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2" name="Title 1"/>
          <p:cNvSpPr>
            <a:spLocks noGrp="1"/>
          </p:cNvSpPr>
          <p:nvPr>
            <p:ph type="title" hasCustomPrompt="1"/>
          </p:nvPr>
        </p:nvSpPr>
        <p:spPr>
          <a:xfrm>
            <a:off x="1181652" y="3874163"/>
            <a:ext cx="10100494"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61768149"/>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grpSp>
        <p:nvGrpSpPr>
          <p:cNvPr id="6" name="Group 5"/>
          <p:cNvGrpSpPr/>
          <p:nvPr userDrawn="1"/>
        </p:nvGrpSpPr>
        <p:grpSpPr>
          <a:xfrm>
            <a:off x="0" y="0"/>
            <a:ext cx="12192000" cy="6858000"/>
            <a:chOff x="0" y="0"/>
            <a:chExt cx="12436475" cy="6994525"/>
          </a:xfrm>
        </p:grpSpPr>
        <p:grpSp>
          <p:nvGrpSpPr>
            <p:cNvPr id="7" name="Group 6"/>
            <p:cNvGrpSpPr/>
            <p:nvPr userDrawn="1"/>
          </p:nvGrpSpPr>
          <p:grpSpPr>
            <a:xfrm>
              <a:off x="0" y="0"/>
              <a:ext cx="12436475" cy="6994525"/>
              <a:chOff x="0" y="0"/>
              <a:chExt cx="12436475" cy="6994525"/>
            </a:xfrm>
          </p:grpSpPr>
          <p:sp>
            <p:nvSpPr>
              <p:cNvPr id="9" name="Frame 8"/>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userDrawn="1"/>
            </p:nvGrpSpPr>
            <p:grpSpPr>
              <a:xfrm>
                <a:off x="182886" y="190969"/>
                <a:ext cx="12118113" cy="6607864"/>
                <a:chOff x="182886" y="190969"/>
                <a:chExt cx="12118113" cy="6607864"/>
              </a:xfrm>
            </p:grpSpPr>
            <p:sp>
              <p:nvSpPr>
                <p:cNvPr id="11" name="Rectangle 10"/>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8" name="Rectangle 7"/>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3" name="Rectangle 12"/>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ight Triangle 13"/>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756067" cy="728930"/>
          </a:xfrm>
        </p:spPr>
        <p:txBody>
          <a:bodyPr anchor="t" anchorCtr="0"/>
          <a:lstStyle>
            <a:lvl1pPr>
              <a:defRPr>
                <a:solidFill>
                  <a:schemeClr val="bg1">
                    <a:alpha val="99000"/>
                  </a:schemeClr>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311806"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Tree>
    <p:extLst>
      <p:ext uri="{BB962C8B-B14F-4D97-AF65-F5344CB8AC3E}">
        <p14:creationId xmlns:p14="http://schemas.microsoft.com/office/powerpoint/2010/main" val="1552616648"/>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grpSp>
        <p:nvGrpSpPr>
          <p:cNvPr id="6" name="Group 5"/>
          <p:cNvGrpSpPr/>
          <p:nvPr userDrawn="1"/>
        </p:nvGrpSpPr>
        <p:grpSpPr>
          <a:xfrm>
            <a:off x="0" y="0"/>
            <a:ext cx="12192000" cy="6858000"/>
            <a:chOff x="0" y="0"/>
            <a:chExt cx="12436475" cy="6994525"/>
          </a:xfrm>
        </p:grpSpPr>
        <p:grpSp>
          <p:nvGrpSpPr>
            <p:cNvPr id="7" name="Group 6"/>
            <p:cNvGrpSpPr/>
            <p:nvPr userDrawn="1"/>
          </p:nvGrpSpPr>
          <p:grpSpPr>
            <a:xfrm>
              <a:off x="0" y="0"/>
              <a:ext cx="12436475" cy="6994525"/>
              <a:chOff x="0" y="0"/>
              <a:chExt cx="12436475" cy="6994525"/>
            </a:xfrm>
          </p:grpSpPr>
          <p:sp>
            <p:nvSpPr>
              <p:cNvPr id="9" name="Frame 8"/>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userDrawn="1"/>
            </p:nvGrpSpPr>
            <p:grpSpPr>
              <a:xfrm>
                <a:off x="182886" y="190969"/>
                <a:ext cx="12118113" cy="6607864"/>
                <a:chOff x="182886" y="190969"/>
                <a:chExt cx="12118113" cy="6607864"/>
              </a:xfrm>
            </p:grpSpPr>
            <p:sp>
              <p:nvSpPr>
                <p:cNvPr id="11" name="Rectangle 10"/>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8" name="Rectangle 7"/>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3" name="Rectangle 12"/>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ight Triangle 13"/>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756067" cy="728930"/>
          </a:xfrm>
        </p:spPr>
        <p:txBody>
          <a:bodyPr anchor="t" anchorCtr="0"/>
          <a:lstStyle>
            <a:lvl1pPr>
              <a:defRPr>
                <a:solidFill>
                  <a:schemeClr val="bg1">
                    <a:alpha val="99000"/>
                  </a:schemeClr>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43354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Tree>
    <p:extLst>
      <p:ext uri="{BB962C8B-B14F-4D97-AF65-F5344CB8AC3E}">
        <p14:creationId xmlns:p14="http://schemas.microsoft.com/office/powerpoint/2010/main" val="722895609"/>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grpSp>
        <p:nvGrpSpPr>
          <p:cNvPr id="6" name="Group 5"/>
          <p:cNvGrpSpPr/>
          <p:nvPr userDrawn="1"/>
        </p:nvGrpSpPr>
        <p:grpSpPr>
          <a:xfrm>
            <a:off x="0" y="0"/>
            <a:ext cx="12192000" cy="6858000"/>
            <a:chOff x="0" y="0"/>
            <a:chExt cx="12436475" cy="6994525"/>
          </a:xfrm>
        </p:grpSpPr>
        <p:grpSp>
          <p:nvGrpSpPr>
            <p:cNvPr id="7" name="Group 6"/>
            <p:cNvGrpSpPr/>
            <p:nvPr userDrawn="1"/>
          </p:nvGrpSpPr>
          <p:grpSpPr>
            <a:xfrm>
              <a:off x="0" y="0"/>
              <a:ext cx="12436475" cy="6994525"/>
              <a:chOff x="0" y="0"/>
              <a:chExt cx="12436475" cy="6994525"/>
            </a:xfrm>
          </p:grpSpPr>
          <p:sp>
            <p:nvSpPr>
              <p:cNvPr id="9" name="Frame 8"/>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userDrawn="1"/>
            </p:nvGrpSpPr>
            <p:grpSpPr>
              <a:xfrm>
                <a:off x="182886" y="190969"/>
                <a:ext cx="12118113" cy="6607864"/>
                <a:chOff x="182886" y="190969"/>
                <a:chExt cx="12118113" cy="6607864"/>
              </a:xfrm>
            </p:grpSpPr>
            <p:sp>
              <p:nvSpPr>
                <p:cNvPr id="11" name="Rectangle 10"/>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8" name="Rectangle 7"/>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3" name="Rectangle 12"/>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ight Triangle 13"/>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756067" cy="728930"/>
          </a:xfrm>
        </p:spPr>
        <p:txBody>
          <a:bodyPr anchor="t" anchorCtr="0"/>
          <a:lstStyle>
            <a:lvl1pPr>
              <a:defRPr>
                <a:solidFill>
                  <a:schemeClr val="bg1">
                    <a:alpha val="99000"/>
                  </a:schemeClr>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115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115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Tree>
    <p:extLst>
      <p:ext uri="{BB962C8B-B14F-4D97-AF65-F5344CB8AC3E}">
        <p14:creationId xmlns:p14="http://schemas.microsoft.com/office/powerpoint/2010/main" val="1388090742"/>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grpSp>
        <p:nvGrpSpPr>
          <p:cNvPr id="6" name="Group 5"/>
          <p:cNvGrpSpPr/>
          <p:nvPr userDrawn="1"/>
        </p:nvGrpSpPr>
        <p:grpSpPr>
          <a:xfrm>
            <a:off x="0" y="0"/>
            <a:ext cx="12192000" cy="6858000"/>
            <a:chOff x="0" y="0"/>
            <a:chExt cx="12436475" cy="6994525"/>
          </a:xfrm>
        </p:grpSpPr>
        <p:grpSp>
          <p:nvGrpSpPr>
            <p:cNvPr id="7" name="Group 6"/>
            <p:cNvGrpSpPr/>
            <p:nvPr userDrawn="1"/>
          </p:nvGrpSpPr>
          <p:grpSpPr>
            <a:xfrm>
              <a:off x="0" y="0"/>
              <a:ext cx="12436475" cy="6994525"/>
              <a:chOff x="0" y="0"/>
              <a:chExt cx="12436475" cy="6994525"/>
            </a:xfrm>
          </p:grpSpPr>
          <p:sp>
            <p:nvSpPr>
              <p:cNvPr id="9" name="Frame 8"/>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userDrawn="1"/>
            </p:nvGrpSpPr>
            <p:grpSpPr>
              <a:xfrm>
                <a:off x="182886" y="190969"/>
                <a:ext cx="12118113" cy="6607864"/>
                <a:chOff x="182886" y="190969"/>
                <a:chExt cx="12118113" cy="6607864"/>
              </a:xfrm>
            </p:grpSpPr>
            <p:sp>
              <p:nvSpPr>
                <p:cNvPr id="11" name="Rectangle 10"/>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8" name="Rectangle 7"/>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3" name="Rectangle 12"/>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ight Triangle 13"/>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756067" cy="728930"/>
          </a:xfrm>
        </p:spPr>
        <p:txBody>
          <a:bodyPr anchor="t" anchorCtr="0"/>
          <a:lstStyle>
            <a:lvl1pPr>
              <a:defRPr>
                <a:solidFill>
                  <a:schemeClr val="bg1">
                    <a:alpha val="99000"/>
                  </a:schemeClr>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2245163"/>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1961"/>
            </a:lvl2pPr>
            <a:lvl3pPr marL="685803" indent="-165101">
              <a:tabLst/>
              <a:defRPr sz="1961"/>
            </a:lvl3pPr>
            <a:lvl4pPr marL="863603" indent="-177801">
              <a:defRPr sz="1372"/>
            </a:lvl4pPr>
            <a:lvl5pPr marL="1028704" indent="-165101">
              <a:tabLst/>
              <a:defRPr sz="1372"/>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2245163"/>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1961"/>
            </a:lvl2pPr>
            <a:lvl3pPr marL="685803" indent="-165101">
              <a:tabLst/>
              <a:defRPr sz="1961"/>
            </a:lvl3pPr>
            <a:lvl4pPr marL="863603" indent="-177801">
              <a:defRPr sz="1372"/>
            </a:lvl4pPr>
            <a:lvl5pPr marL="1028704" indent="-165101">
              <a:tabLst/>
              <a:defRPr sz="1372"/>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Tree>
    <p:extLst>
      <p:ext uri="{BB962C8B-B14F-4D97-AF65-F5344CB8AC3E}">
        <p14:creationId xmlns:p14="http://schemas.microsoft.com/office/powerpoint/2010/main" val="2788921588"/>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3" name="Group 2"/>
          <p:cNvGrpSpPr/>
          <p:nvPr userDrawn="1"/>
        </p:nvGrpSpPr>
        <p:grpSpPr>
          <a:xfrm>
            <a:off x="0" y="0"/>
            <a:ext cx="12192000" cy="6858000"/>
            <a:chOff x="0" y="0"/>
            <a:chExt cx="12436475" cy="6994525"/>
          </a:xfrm>
        </p:grpSpPr>
        <p:grpSp>
          <p:nvGrpSpPr>
            <p:cNvPr id="4" name="Group 3"/>
            <p:cNvGrpSpPr/>
            <p:nvPr userDrawn="1"/>
          </p:nvGrpSpPr>
          <p:grpSpPr>
            <a:xfrm>
              <a:off x="0" y="0"/>
              <a:ext cx="12436475" cy="6994525"/>
              <a:chOff x="0" y="0"/>
              <a:chExt cx="12436475" cy="6994525"/>
            </a:xfrm>
          </p:grpSpPr>
          <p:sp>
            <p:nvSpPr>
              <p:cNvPr id="6" name="Frame 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p:cNvGrpSpPr/>
              <p:nvPr userDrawn="1"/>
            </p:nvGrpSpPr>
            <p:grpSpPr>
              <a:xfrm>
                <a:off x="182886" y="190969"/>
                <a:ext cx="12118113" cy="6607864"/>
                <a:chOff x="182886" y="190969"/>
                <a:chExt cx="12118113" cy="6607864"/>
              </a:xfrm>
            </p:grpSpPr>
            <p:sp>
              <p:nvSpPr>
                <p:cNvPr id="8" name="Rectangle 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5" name="Rectangle 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0" name="Rectangle 9"/>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ight Triangle 10"/>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756067" cy="728930"/>
          </a:xfrm>
        </p:spPr>
        <p:txBody>
          <a:bodyPr anchor="t" anchorCtr="0"/>
          <a:lstStyle>
            <a:lvl1pPr>
              <a:defRPr>
                <a:solidFill>
                  <a:schemeClr val="bg1">
                    <a:alpha val="99000"/>
                  </a:schemeClr>
                </a:solidFill>
              </a:defRPr>
            </a:lvl1pPr>
          </a:lstStyle>
          <a:p>
            <a:r>
              <a:rPr lang="en-US"/>
              <a:t>Click to edit Master title style</a:t>
            </a:r>
            <a:endParaRPr lang="en-US" dirty="0"/>
          </a:p>
        </p:txBody>
      </p:sp>
      <p:sp>
        <p:nvSpPr>
          <p:cNvPr id="12"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Tree>
    <p:extLst>
      <p:ext uri="{BB962C8B-B14F-4D97-AF65-F5344CB8AC3E}">
        <p14:creationId xmlns:p14="http://schemas.microsoft.com/office/powerpoint/2010/main" val="2229712425"/>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Line Title Only">
    <p:spTree>
      <p:nvGrpSpPr>
        <p:cNvPr id="1" name=""/>
        <p:cNvGrpSpPr/>
        <p:nvPr/>
      </p:nvGrpSpPr>
      <p:grpSpPr>
        <a:xfrm>
          <a:off x="0" y="0"/>
          <a:ext cx="0" cy="0"/>
          <a:chOff x="0" y="0"/>
          <a:chExt cx="0" cy="0"/>
        </a:xfrm>
      </p:grpSpPr>
      <p:grpSp>
        <p:nvGrpSpPr>
          <p:cNvPr id="3" name="Group 2"/>
          <p:cNvGrpSpPr/>
          <p:nvPr userDrawn="1"/>
        </p:nvGrpSpPr>
        <p:grpSpPr>
          <a:xfrm>
            <a:off x="0" y="0"/>
            <a:ext cx="12192000" cy="6858000"/>
            <a:chOff x="0" y="0"/>
            <a:chExt cx="12436475" cy="6994525"/>
          </a:xfrm>
        </p:grpSpPr>
        <p:grpSp>
          <p:nvGrpSpPr>
            <p:cNvPr id="4" name="Group 3"/>
            <p:cNvGrpSpPr/>
            <p:nvPr userDrawn="1"/>
          </p:nvGrpSpPr>
          <p:grpSpPr>
            <a:xfrm>
              <a:off x="0" y="0"/>
              <a:ext cx="12436475" cy="6994525"/>
              <a:chOff x="0" y="0"/>
              <a:chExt cx="12436475" cy="6994525"/>
            </a:xfrm>
          </p:grpSpPr>
          <p:sp>
            <p:nvSpPr>
              <p:cNvPr id="6" name="Frame 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p:cNvGrpSpPr/>
              <p:nvPr userDrawn="1"/>
            </p:nvGrpSpPr>
            <p:grpSpPr>
              <a:xfrm>
                <a:off x="182886" y="190969"/>
                <a:ext cx="12118113" cy="6607864"/>
                <a:chOff x="182886" y="190969"/>
                <a:chExt cx="12118113" cy="6607864"/>
              </a:xfrm>
            </p:grpSpPr>
            <p:sp>
              <p:nvSpPr>
                <p:cNvPr id="8" name="Rectangle 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5" name="Rectangle 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p:cNvSpPr>
            <a:spLocks noGrp="1"/>
          </p:cNvSpPr>
          <p:nvPr>
            <p:ph type="title"/>
          </p:nvPr>
        </p:nvSpPr>
        <p:spPr>
          <a:xfrm>
            <a:off x="268928" y="461837"/>
            <a:ext cx="10756067" cy="728930"/>
          </a:xfrm>
        </p:spPr>
        <p:txBody>
          <a:bodyPr anchor="t" anchorCtr="0"/>
          <a:lstStyle>
            <a:lvl1pPr>
              <a:defRPr>
                <a:solidFill>
                  <a:schemeClr val="accent2">
                    <a:alpha val="99000"/>
                  </a:schemeClr>
                </a:solidFill>
              </a:defRPr>
            </a:lvl1pPr>
          </a:lstStyle>
          <a:p>
            <a:r>
              <a:rPr lang="en-US"/>
              <a:t>Click to edit Master title style</a:t>
            </a:r>
            <a:endParaRPr lang="en-US" dirty="0"/>
          </a:p>
        </p:txBody>
      </p:sp>
      <p:sp>
        <p:nvSpPr>
          <p:cNvPr id="12"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Tree>
    <p:extLst>
      <p:ext uri="{BB962C8B-B14F-4D97-AF65-F5344CB8AC3E}">
        <p14:creationId xmlns:p14="http://schemas.microsoft.com/office/powerpoint/2010/main" val="74134506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260683"/>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68768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67729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694728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1547992"/>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2415"/>
            <a:ext cx="11653522" cy="1893980"/>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0001771"/>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5150898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Walkin">
    <p:bg bwMode="ltGray">
      <p:bgPr>
        <a:solidFill>
          <a:schemeClr val="bg2"/>
        </a:solidFill>
        <a:effectLst/>
      </p:bgPr>
    </p:bg>
    <p:spTree>
      <p:nvGrpSpPr>
        <p:cNvPr id="1" name=""/>
        <p:cNvGrpSpPr/>
        <p:nvPr/>
      </p:nvGrpSpPr>
      <p:grpSpPr>
        <a:xfrm>
          <a:off x="0" y="0"/>
          <a:ext cx="0" cy="0"/>
          <a:chOff x="0" y="0"/>
          <a:chExt cx="0" cy="0"/>
        </a:xfrm>
      </p:grpSpPr>
      <p:grpSp>
        <p:nvGrpSpPr>
          <p:cNvPr id="23" name="Group 22"/>
          <p:cNvGrpSpPr/>
          <p:nvPr userDrawn="1"/>
        </p:nvGrpSpPr>
        <p:grpSpPr>
          <a:xfrm>
            <a:off x="0" y="0"/>
            <a:ext cx="12192000" cy="6858000"/>
            <a:chOff x="0" y="0"/>
            <a:chExt cx="12436475" cy="6994525"/>
          </a:xfrm>
        </p:grpSpPr>
        <p:grpSp>
          <p:nvGrpSpPr>
            <p:cNvPr id="19" name="Group 18"/>
            <p:cNvGrpSpPr/>
            <p:nvPr userDrawn="1"/>
          </p:nvGrpSpPr>
          <p:grpSpPr>
            <a:xfrm>
              <a:off x="0" y="0"/>
              <a:ext cx="12436475" cy="6994525"/>
              <a:chOff x="0" y="0"/>
              <a:chExt cx="12436475" cy="6994525"/>
            </a:xfrm>
          </p:grpSpPr>
          <p:sp>
            <p:nvSpPr>
              <p:cNvPr id="3" name="Frame 2"/>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8" name="Group 17"/>
              <p:cNvGrpSpPr/>
              <p:nvPr userDrawn="1"/>
            </p:nvGrpSpPr>
            <p:grpSpPr>
              <a:xfrm>
                <a:off x="182886" y="190969"/>
                <a:ext cx="12118113" cy="6607864"/>
                <a:chOff x="182886" y="190969"/>
                <a:chExt cx="12118113" cy="6607864"/>
              </a:xfrm>
            </p:grpSpPr>
            <p:sp>
              <p:nvSpPr>
                <p:cNvPr id="2" name="Rectangle 1"/>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22" name="Rectangle 21"/>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6633" y="471123"/>
            <a:ext cx="2493837" cy="537211"/>
          </a:xfrm>
          <a:prstGeom prst="rect">
            <a:avLst/>
          </a:prstGeom>
        </p:spPr>
      </p:pic>
      <p:sp>
        <p:nvSpPr>
          <p:cNvPr id="9" name="Right Triangle 8"/>
          <p:cNvSpPr/>
          <p:nvPr userDrawn="1"/>
        </p:nvSpPr>
        <p:spPr bwMode="auto">
          <a:xfrm rot="10800000" flipH="1">
            <a:off x="11915099" y="5670377"/>
            <a:ext cx="280516" cy="232518"/>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userDrawn="1"/>
        </p:nvSpPr>
        <p:spPr bwMode="black">
          <a:xfrm>
            <a:off x="4750021" y="2980654"/>
            <a:ext cx="7441979" cy="2689656"/>
          </a:xfrm>
          <a:prstGeom prst="rect">
            <a:avLst/>
          </a:prstGeom>
          <a:solidFill>
            <a:srgbClr val="00BCF2">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543410" y="3495577"/>
            <a:ext cx="5605538" cy="1693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userDrawn="1"/>
        </p:nvSpPr>
        <p:spPr bwMode="auto">
          <a:xfrm>
            <a:off x="11553920" y="5028595"/>
            <a:ext cx="641695" cy="64178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Freeform 9"/>
          <p:cNvSpPr>
            <a:spLocks noEditPoints="1"/>
          </p:cNvSpPr>
          <p:nvPr userDrawn="1"/>
        </p:nvSpPr>
        <p:spPr bwMode="black">
          <a:xfrm>
            <a:off x="11698291"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00BCF2"/>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2165173372"/>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grpSp>
        <p:nvGrpSpPr>
          <p:cNvPr id="29" name="Group 28"/>
          <p:cNvGrpSpPr/>
          <p:nvPr userDrawn="1"/>
        </p:nvGrpSpPr>
        <p:grpSpPr>
          <a:xfrm>
            <a:off x="0" y="0"/>
            <a:ext cx="12192000" cy="6858000"/>
            <a:chOff x="0" y="0"/>
            <a:chExt cx="12436475" cy="6994525"/>
          </a:xfrm>
        </p:grpSpPr>
        <p:grpSp>
          <p:nvGrpSpPr>
            <p:cNvPr id="30" name="Group 29"/>
            <p:cNvGrpSpPr/>
            <p:nvPr userDrawn="1"/>
          </p:nvGrpSpPr>
          <p:grpSpPr>
            <a:xfrm>
              <a:off x="0" y="0"/>
              <a:ext cx="12436475" cy="6994525"/>
              <a:chOff x="0" y="0"/>
              <a:chExt cx="12436475" cy="6994525"/>
            </a:xfrm>
          </p:grpSpPr>
          <p:sp>
            <p:nvSpPr>
              <p:cNvPr id="32" name="Frame 31"/>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3" name="Group 32"/>
              <p:cNvGrpSpPr/>
              <p:nvPr userDrawn="1"/>
            </p:nvGrpSpPr>
            <p:grpSpPr>
              <a:xfrm>
                <a:off x="182886" y="190969"/>
                <a:ext cx="12118113" cy="6607864"/>
                <a:chOff x="182886" y="190969"/>
                <a:chExt cx="12118113" cy="6607864"/>
              </a:xfrm>
            </p:grpSpPr>
            <p:sp>
              <p:nvSpPr>
                <p:cNvPr id="34" name="Rectangle 33"/>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31" name="Rectangle 30"/>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6633" y="471123"/>
            <a:ext cx="2493837" cy="537211"/>
          </a:xfrm>
          <a:prstGeom prst="rect">
            <a:avLst/>
          </a:prstGeom>
        </p:spPr>
      </p:pic>
      <p:sp>
        <p:nvSpPr>
          <p:cNvPr id="11" name="Rectangle 10"/>
          <p:cNvSpPr/>
          <p:nvPr userDrawn="1"/>
        </p:nvSpPr>
        <p:spPr bwMode="auto">
          <a:xfrm>
            <a:off x="0" y="2084172"/>
            <a:ext cx="9233487" cy="3586208"/>
          </a:xfrm>
          <a:prstGeom prst="rect">
            <a:avLst/>
          </a:prstGeom>
          <a:solidFill>
            <a:srgbClr val="00BCF2">
              <a:alpha val="86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EditPoints="1"/>
          </p:cNvSpPr>
          <p:nvPr userDrawn="1"/>
        </p:nvSpPr>
        <p:spPr bwMode="black">
          <a:xfrm>
            <a:off x="8703779"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a:defRPr/>
            </a:pPr>
            <a:endParaRPr lang="en-US" sz="1765" kern="0">
              <a:solidFill>
                <a:srgbClr val="FFFFFF"/>
              </a:solidFill>
            </a:endParaRPr>
          </a:p>
        </p:txBody>
      </p:sp>
      <p:sp>
        <p:nvSpPr>
          <p:cNvPr id="9" name="Title 1"/>
          <p:cNvSpPr>
            <a:spLocks noGrp="1"/>
          </p:cNvSpPr>
          <p:nvPr>
            <p:ph type="title" hasCustomPrompt="1"/>
          </p:nvPr>
        </p:nvSpPr>
        <p:spPr>
          <a:xfrm>
            <a:off x="269303" y="2084186"/>
            <a:ext cx="8874606" cy="1793104"/>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1104" y="3877271"/>
            <a:ext cx="8258515" cy="1794661"/>
          </a:xfrm>
          <a:noFill/>
        </p:spPr>
        <p:txBody>
          <a:bodyPr lIns="182880" tIns="146304" rIns="182880" bIns="146304">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2" name="Right Triangle 11"/>
          <p:cNvSpPr/>
          <p:nvPr userDrawn="1"/>
        </p:nvSpPr>
        <p:spPr bwMode="auto">
          <a:xfrm rot="10800000">
            <a:off x="1" y="5670381"/>
            <a:ext cx="258170" cy="232518"/>
          </a:xfrm>
          <a:prstGeom prst="rtTriangle">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 Placeholder 6"/>
          <p:cNvSpPr>
            <a:spLocks noGrp="1"/>
          </p:cNvSpPr>
          <p:nvPr>
            <p:ph type="body" sz="quarter" idx="14" hasCustomPrompt="1"/>
          </p:nvPr>
        </p:nvSpPr>
        <p:spPr>
          <a:xfrm>
            <a:off x="269301" y="5848042"/>
            <a:ext cx="2270403" cy="539891"/>
          </a:xfrm>
        </p:spPr>
        <p:txBody>
          <a:bodyPr lIns="182880" tIns="146304" rIns="182880" bIns="146304" anchor="b"/>
          <a:lstStyle>
            <a:lvl1pPr marL="0" indent="0">
              <a:buFontTx/>
              <a:buNone/>
              <a:defRPr sz="1765">
                <a:latin typeface="+mn-lt"/>
              </a:defRPr>
            </a:lvl1pPr>
            <a:lvl2pPr marL="336145" indent="0">
              <a:buFontTx/>
              <a:buNone/>
              <a:defRPr sz="1765">
                <a:latin typeface="+mn-lt"/>
              </a:defRPr>
            </a:lvl2pPr>
            <a:lvl3pPr marL="560241" indent="0">
              <a:buFontTx/>
              <a:buNone/>
              <a:defRPr sz="1765">
                <a:latin typeface="+mn-lt"/>
              </a:defRPr>
            </a:lvl3pPr>
            <a:lvl4pPr marL="784338" indent="0">
              <a:buFontTx/>
              <a:buNone/>
              <a:defRPr sz="1765">
                <a:latin typeface="+mn-lt"/>
              </a:defRPr>
            </a:lvl4pPr>
            <a:lvl5pPr marL="1008435" indent="0">
              <a:buFontTx/>
              <a:buNone/>
              <a:defRPr sz="1765">
                <a:latin typeface="+mn-lt"/>
              </a:defRPr>
            </a:lvl5pPr>
          </a:lstStyle>
          <a:p>
            <a:pPr lvl="0"/>
            <a:r>
              <a:rPr lang="en-US" dirty="0"/>
              <a:t>Session Code</a:t>
            </a:r>
          </a:p>
        </p:txBody>
      </p:sp>
    </p:spTree>
    <p:extLst>
      <p:ext uri="{BB962C8B-B14F-4D97-AF65-F5344CB8AC3E}">
        <p14:creationId xmlns:p14="http://schemas.microsoft.com/office/powerpoint/2010/main" val="33881700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6" name="Group 5"/>
          <p:cNvGrpSpPr/>
          <p:nvPr userDrawn="1"/>
        </p:nvGrpSpPr>
        <p:grpSpPr>
          <a:xfrm>
            <a:off x="0" y="0"/>
            <a:ext cx="12192000" cy="6858000"/>
            <a:chOff x="0" y="0"/>
            <a:chExt cx="12436475" cy="6994525"/>
          </a:xfrm>
          <a:solidFill>
            <a:schemeClr val="tx1"/>
          </a:solidFill>
        </p:grpSpPr>
        <p:grpSp>
          <p:nvGrpSpPr>
            <p:cNvPr id="7" name="Group 6"/>
            <p:cNvGrpSpPr/>
            <p:nvPr userDrawn="1"/>
          </p:nvGrpSpPr>
          <p:grpSpPr>
            <a:xfrm>
              <a:off x="0" y="0"/>
              <a:ext cx="12436475" cy="6994525"/>
              <a:chOff x="0" y="0"/>
              <a:chExt cx="12436475" cy="6994525"/>
            </a:xfrm>
            <a:grpFill/>
          </p:grpSpPr>
          <p:sp>
            <p:nvSpPr>
              <p:cNvPr id="9" name="Frame 8"/>
              <p:cNvSpPr/>
              <p:nvPr userDrawn="1"/>
            </p:nvSpPr>
            <p:spPr bwMode="auto">
              <a:xfrm>
                <a:off x="0" y="0"/>
                <a:ext cx="12436475" cy="6994525"/>
              </a:xfrm>
              <a:prstGeom prst="frame">
                <a:avLst>
                  <a:gd name="adj1" fmla="val 3785"/>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userDrawn="1"/>
            </p:nvGrpSpPr>
            <p:grpSpPr>
              <a:xfrm>
                <a:off x="182886" y="190969"/>
                <a:ext cx="12118113" cy="6607864"/>
                <a:chOff x="182886" y="190969"/>
                <a:chExt cx="12118113" cy="6607864"/>
              </a:xfrm>
              <a:grpFill/>
            </p:grpSpPr>
            <p:sp>
              <p:nvSpPr>
                <p:cNvPr id="11" name="Rectangle 10"/>
                <p:cNvSpPr/>
                <p:nvPr userDrawn="1"/>
              </p:nvSpPr>
              <p:spPr bwMode="auto">
                <a:xfrm>
                  <a:off x="236668" y="6702014"/>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82886" y="190969"/>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8" name="Rectangle 7"/>
            <p:cNvSpPr/>
            <p:nvPr userDrawn="1"/>
          </p:nvSpPr>
          <p:spPr bwMode="auto">
            <a:xfrm>
              <a:off x="12161837" y="190969"/>
              <a:ext cx="85380" cy="660786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3" name="Right Triangle 12"/>
          <p:cNvSpPr/>
          <p:nvPr userDrawn="1"/>
        </p:nvSpPr>
        <p:spPr bwMode="auto">
          <a:xfrm rot="10800000" flipH="1">
            <a:off x="11922762" y="5670379"/>
            <a:ext cx="269239"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userDrawn="1"/>
        </p:nvSpPr>
        <p:spPr bwMode="gray">
          <a:xfrm>
            <a:off x="1181652" y="3863284"/>
            <a:ext cx="11010348" cy="1807096"/>
          </a:xfrm>
          <a:prstGeom prst="rect">
            <a:avLst/>
          </a:prstGeom>
          <a:solidFill>
            <a:srgbClr val="00BCF2">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Freeform 9"/>
          <p:cNvSpPr>
            <a:spLocks noEditPoints="1"/>
          </p:cNvSpPr>
          <p:nvPr userDrawn="1"/>
        </p:nvSpPr>
        <p:spPr bwMode="black">
          <a:xfrm>
            <a:off x="11442170"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 name="Title 1"/>
          <p:cNvSpPr>
            <a:spLocks noGrp="1"/>
          </p:cNvSpPr>
          <p:nvPr>
            <p:ph type="title" hasCustomPrompt="1"/>
          </p:nvPr>
        </p:nvSpPr>
        <p:spPr>
          <a:xfrm>
            <a:off x="1188576" y="3863284"/>
            <a:ext cx="9859116" cy="1807096"/>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1188513" y="5670381"/>
            <a:ext cx="9860674" cy="771511"/>
          </a:xfrm>
          <a:noFill/>
        </p:spPr>
        <p:txBody>
          <a:bodyPr lIns="182880" tIns="146304" rIns="182880" bIns="146304" anchor="t" anchorCtr="0">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0089455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11653522"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39" y="3877271"/>
            <a:ext cx="11653523"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7487384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grpSp>
        <p:nvGrpSpPr>
          <p:cNvPr id="5" name="Group 4"/>
          <p:cNvGrpSpPr/>
          <p:nvPr userDrawn="1"/>
        </p:nvGrpSpPr>
        <p:grpSpPr>
          <a:xfrm>
            <a:off x="0" y="0"/>
            <a:ext cx="12192000" cy="6858000"/>
            <a:chOff x="0" y="0"/>
            <a:chExt cx="12436475" cy="6994525"/>
          </a:xfrm>
          <a:solidFill>
            <a:schemeClr val="tx1"/>
          </a:solidFill>
        </p:grpSpPr>
        <p:grpSp>
          <p:nvGrpSpPr>
            <p:cNvPr id="6" name="Group 5"/>
            <p:cNvGrpSpPr/>
            <p:nvPr userDrawn="1"/>
          </p:nvGrpSpPr>
          <p:grpSpPr>
            <a:xfrm>
              <a:off x="0" y="0"/>
              <a:ext cx="12436475" cy="6994525"/>
              <a:chOff x="0" y="0"/>
              <a:chExt cx="12436475" cy="6994525"/>
            </a:xfrm>
            <a:grpFill/>
          </p:grpSpPr>
          <p:sp>
            <p:nvSpPr>
              <p:cNvPr id="8" name="Frame 7"/>
              <p:cNvSpPr/>
              <p:nvPr userDrawn="1"/>
            </p:nvSpPr>
            <p:spPr bwMode="auto">
              <a:xfrm>
                <a:off x="0" y="0"/>
                <a:ext cx="12436475" cy="6994525"/>
              </a:xfrm>
              <a:prstGeom prst="frame">
                <a:avLst>
                  <a:gd name="adj1" fmla="val 3785"/>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p:cNvGrpSpPr/>
              <p:nvPr userDrawn="1"/>
            </p:nvGrpSpPr>
            <p:grpSpPr>
              <a:xfrm>
                <a:off x="182886" y="190969"/>
                <a:ext cx="12118113" cy="6607864"/>
                <a:chOff x="182886" y="190969"/>
                <a:chExt cx="12118113" cy="6607864"/>
              </a:xfrm>
              <a:grpFill/>
            </p:grpSpPr>
            <p:sp>
              <p:nvSpPr>
                <p:cNvPr id="10" name="Rectangle 9"/>
                <p:cNvSpPr/>
                <p:nvPr userDrawn="1"/>
              </p:nvSpPr>
              <p:spPr bwMode="auto">
                <a:xfrm>
                  <a:off x="236668" y="6702014"/>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userDrawn="1"/>
              </p:nvSpPr>
              <p:spPr bwMode="auto">
                <a:xfrm>
                  <a:off x="182886" y="190969"/>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7" name="Rectangle 6"/>
            <p:cNvSpPr/>
            <p:nvPr userDrawn="1"/>
          </p:nvSpPr>
          <p:spPr bwMode="auto">
            <a:xfrm>
              <a:off x="12161837" y="190969"/>
              <a:ext cx="85380" cy="660786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2" name="Right Triangle 11"/>
          <p:cNvSpPr/>
          <p:nvPr userDrawn="1"/>
        </p:nvSpPr>
        <p:spPr bwMode="auto">
          <a:xfrm rot="10800000" flipH="1">
            <a:off x="11922762" y="5670379"/>
            <a:ext cx="269239"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userDrawn="1"/>
        </p:nvSpPr>
        <p:spPr bwMode="gray">
          <a:xfrm>
            <a:off x="1181652" y="3863284"/>
            <a:ext cx="11010348" cy="1807096"/>
          </a:xfrm>
          <a:prstGeom prst="rect">
            <a:avLst/>
          </a:prstGeom>
          <a:solidFill>
            <a:srgbClr val="00BCF2">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Freeform 9"/>
          <p:cNvSpPr>
            <a:spLocks noEditPoints="1"/>
          </p:cNvSpPr>
          <p:nvPr userDrawn="1"/>
        </p:nvSpPr>
        <p:spPr bwMode="black">
          <a:xfrm>
            <a:off x="11442170"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 name="Title 1"/>
          <p:cNvSpPr>
            <a:spLocks noGrp="1"/>
          </p:cNvSpPr>
          <p:nvPr>
            <p:ph type="title" hasCustomPrompt="1"/>
          </p:nvPr>
        </p:nvSpPr>
        <p:spPr>
          <a:xfrm>
            <a:off x="1181652" y="3863283"/>
            <a:ext cx="9859116" cy="1807095"/>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845500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11653522"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2227678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Section Title Accent Color 1">
    <p:bg>
      <p:bgPr>
        <a:solidFill>
          <a:schemeClr val="bg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0" y="0"/>
            <a:ext cx="12192000" cy="6858000"/>
            <a:chOff x="0" y="0"/>
            <a:chExt cx="12436475" cy="6994525"/>
          </a:xfrm>
          <a:solidFill>
            <a:schemeClr val="tx1"/>
          </a:solidFill>
        </p:grpSpPr>
        <p:grpSp>
          <p:nvGrpSpPr>
            <p:cNvPr id="4" name="Group 3"/>
            <p:cNvGrpSpPr/>
            <p:nvPr userDrawn="1"/>
          </p:nvGrpSpPr>
          <p:grpSpPr>
            <a:xfrm>
              <a:off x="0" y="0"/>
              <a:ext cx="12436475" cy="6994525"/>
              <a:chOff x="0" y="0"/>
              <a:chExt cx="12436475" cy="6994525"/>
            </a:xfrm>
            <a:grpFill/>
          </p:grpSpPr>
          <p:sp>
            <p:nvSpPr>
              <p:cNvPr id="6" name="Frame 5"/>
              <p:cNvSpPr/>
              <p:nvPr userDrawn="1"/>
            </p:nvSpPr>
            <p:spPr bwMode="auto">
              <a:xfrm>
                <a:off x="0" y="0"/>
                <a:ext cx="12436475" cy="6994525"/>
              </a:xfrm>
              <a:prstGeom prst="frame">
                <a:avLst>
                  <a:gd name="adj1" fmla="val 3785"/>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p:cNvGrpSpPr/>
              <p:nvPr userDrawn="1"/>
            </p:nvGrpSpPr>
            <p:grpSpPr>
              <a:xfrm>
                <a:off x="182886" y="190969"/>
                <a:ext cx="12118113" cy="6607864"/>
                <a:chOff x="182886" y="190969"/>
                <a:chExt cx="12118113" cy="6607864"/>
              </a:xfrm>
              <a:grpFill/>
            </p:grpSpPr>
            <p:sp>
              <p:nvSpPr>
                <p:cNvPr id="8" name="Rectangle 7"/>
                <p:cNvSpPr/>
                <p:nvPr userDrawn="1"/>
              </p:nvSpPr>
              <p:spPr bwMode="auto">
                <a:xfrm>
                  <a:off x="236668" y="6702014"/>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userDrawn="1"/>
              </p:nvSpPr>
              <p:spPr bwMode="auto">
                <a:xfrm>
                  <a:off x="182886" y="190969"/>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5" name="Rectangle 4"/>
            <p:cNvSpPr/>
            <p:nvPr userDrawn="1"/>
          </p:nvSpPr>
          <p:spPr bwMode="auto">
            <a:xfrm>
              <a:off x="12161837" y="190969"/>
              <a:ext cx="85380" cy="660786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0" name="Right Triangle 9"/>
          <p:cNvSpPr/>
          <p:nvPr userDrawn="1"/>
        </p:nvSpPr>
        <p:spPr bwMode="auto">
          <a:xfrm rot="10800000" flipH="1">
            <a:off x="11922762" y="5670379"/>
            <a:ext cx="269239"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userDrawn="1"/>
        </p:nvSpPr>
        <p:spPr bwMode="gray">
          <a:xfrm>
            <a:off x="1181652" y="3863284"/>
            <a:ext cx="11010348" cy="1807096"/>
          </a:xfrm>
          <a:prstGeom prst="rect">
            <a:avLst/>
          </a:prstGeom>
          <a:solidFill>
            <a:srgbClr val="00BCF2">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9"/>
          <p:cNvSpPr>
            <a:spLocks noEditPoints="1"/>
          </p:cNvSpPr>
          <p:nvPr userDrawn="1"/>
        </p:nvSpPr>
        <p:spPr bwMode="black">
          <a:xfrm>
            <a:off x="11442170"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 name="Title 1"/>
          <p:cNvSpPr>
            <a:spLocks noGrp="1"/>
          </p:cNvSpPr>
          <p:nvPr>
            <p:ph type="title" hasCustomPrompt="1"/>
          </p:nvPr>
        </p:nvSpPr>
        <p:spPr>
          <a:xfrm>
            <a:off x="1181652" y="3874163"/>
            <a:ext cx="10100494"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32353330"/>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017901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66176574"/>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205971735"/>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280218730"/>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grpSp>
        <p:nvGrpSpPr>
          <p:cNvPr id="19" name="Group 18"/>
          <p:cNvGrpSpPr/>
          <p:nvPr userDrawn="1"/>
        </p:nvGrpSpPr>
        <p:grpSpPr>
          <a:xfrm>
            <a:off x="0" y="0"/>
            <a:ext cx="12192000" cy="6858000"/>
            <a:chOff x="0" y="0"/>
            <a:chExt cx="12436475" cy="6994525"/>
          </a:xfrm>
        </p:grpSpPr>
        <p:grpSp>
          <p:nvGrpSpPr>
            <p:cNvPr id="20" name="Group 19"/>
            <p:cNvGrpSpPr/>
            <p:nvPr userDrawn="1"/>
          </p:nvGrpSpPr>
          <p:grpSpPr>
            <a:xfrm>
              <a:off x="0" y="0"/>
              <a:ext cx="12436475" cy="6994525"/>
              <a:chOff x="0" y="0"/>
              <a:chExt cx="12436475" cy="6994525"/>
            </a:xfrm>
          </p:grpSpPr>
          <p:sp>
            <p:nvSpPr>
              <p:cNvPr id="22" name="Frame 21"/>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3" name="Group 22"/>
              <p:cNvGrpSpPr/>
              <p:nvPr userDrawn="1"/>
            </p:nvGrpSpPr>
            <p:grpSpPr>
              <a:xfrm>
                <a:off x="182886" y="190969"/>
                <a:ext cx="12118113" cy="6607864"/>
                <a:chOff x="182886" y="190969"/>
                <a:chExt cx="12118113" cy="6607864"/>
              </a:xfrm>
            </p:grpSpPr>
            <p:sp>
              <p:nvSpPr>
                <p:cNvPr id="24" name="Rectangle 23"/>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21" name="Rectangle 20"/>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 name="Rectangle 3"/>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7" y="461837"/>
            <a:ext cx="10596828" cy="733566"/>
          </a:xfrm>
        </p:spPr>
        <p:txBody>
          <a:bodyPr anchor="t" anchorCtr="0"/>
          <a:lstStyle/>
          <a:p>
            <a:r>
              <a:rPr lang="en-US" dirty="0"/>
              <a:t>Click to edit Master title style</a:t>
            </a:r>
          </a:p>
        </p:txBody>
      </p:sp>
      <p:sp>
        <p:nvSpPr>
          <p:cNvPr id="6" name="Text Placeholder 5"/>
          <p:cNvSpPr>
            <a:spLocks noGrp="1"/>
          </p:cNvSpPr>
          <p:nvPr>
            <p:ph type="body" sz="quarter" idx="10"/>
          </p:nvPr>
        </p:nvSpPr>
        <p:spPr>
          <a:xfrm>
            <a:off x="269240" y="1368493"/>
            <a:ext cx="11370701" cy="1877004"/>
          </a:xfrm>
        </p:spPr>
        <p:txBody>
          <a:bodyPr/>
          <a:lstStyle>
            <a:lvl1pPr marL="0" indent="0">
              <a:buNone/>
              <a:defRPr>
                <a:gradFill>
                  <a:gsLst>
                    <a:gs pos="1250">
                      <a:schemeClr val="accent3"/>
                    </a:gs>
                    <a:gs pos="99000">
                      <a:schemeClr val="accent3"/>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Right Triangle 25"/>
          <p:cNvSpPr/>
          <p:nvPr userDrawn="1"/>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4289046412"/>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wo Line Title &amp; 2-color Non-bulleted text">
    <p:spTree>
      <p:nvGrpSpPr>
        <p:cNvPr id="1" name=""/>
        <p:cNvGrpSpPr/>
        <p:nvPr/>
      </p:nvGrpSpPr>
      <p:grpSpPr>
        <a:xfrm>
          <a:off x="0" y="0"/>
          <a:ext cx="0" cy="0"/>
          <a:chOff x="0" y="0"/>
          <a:chExt cx="0" cy="0"/>
        </a:xfrm>
      </p:grpSpPr>
      <p:grpSp>
        <p:nvGrpSpPr>
          <p:cNvPr id="19" name="Group 18"/>
          <p:cNvGrpSpPr/>
          <p:nvPr userDrawn="1"/>
        </p:nvGrpSpPr>
        <p:grpSpPr>
          <a:xfrm>
            <a:off x="0" y="0"/>
            <a:ext cx="12192000" cy="6858000"/>
            <a:chOff x="0" y="0"/>
            <a:chExt cx="12436475" cy="6994525"/>
          </a:xfrm>
        </p:grpSpPr>
        <p:grpSp>
          <p:nvGrpSpPr>
            <p:cNvPr id="20" name="Group 19"/>
            <p:cNvGrpSpPr/>
            <p:nvPr userDrawn="1"/>
          </p:nvGrpSpPr>
          <p:grpSpPr>
            <a:xfrm>
              <a:off x="0" y="0"/>
              <a:ext cx="12436475" cy="6994525"/>
              <a:chOff x="0" y="0"/>
              <a:chExt cx="12436475" cy="6994525"/>
            </a:xfrm>
          </p:grpSpPr>
          <p:sp>
            <p:nvSpPr>
              <p:cNvPr id="22" name="Frame 21"/>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3" name="Group 22"/>
              <p:cNvGrpSpPr/>
              <p:nvPr userDrawn="1"/>
            </p:nvGrpSpPr>
            <p:grpSpPr>
              <a:xfrm>
                <a:off x="182886" y="190969"/>
                <a:ext cx="12118113" cy="6607864"/>
                <a:chOff x="182886" y="190969"/>
                <a:chExt cx="12118113" cy="6607864"/>
              </a:xfrm>
            </p:grpSpPr>
            <p:sp>
              <p:nvSpPr>
                <p:cNvPr id="24" name="Rectangle 23"/>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21" name="Rectangle 20"/>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p:cNvSpPr>
            <a:spLocks noGrp="1"/>
          </p:cNvSpPr>
          <p:nvPr>
            <p:ph type="title" hasCustomPrompt="1"/>
          </p:nvPr>
        </p:nvSpPr>
        <p:spPr>
          <a:xfrm>
            <a:off x="268927" y="461837"/>
            <a:ext cx="10596828" cy="733566"/>
          </a:xfrm>
        </p:spPr>
        <p:txBody>
          <a:bodyPr anchor="t" anchorCtr="0"/>
          <a:lstStyle>
            <a:lvl1pPr>
              <a:defRPr>
                <a:solidFill>
                  <a:srgbClr val="00BCF2">
                    <a:alpha val="99000"/>
                  </a:srgbClr>
                </a:solidFill>
              </a:defRPr>
            </a:lvl1pPr>
          </a:lstStyle>
          <a:p>
            <a:r>
              <a:rPr lang="en-US" dirty="0"/>
              <a:t>Click to edit </a:t>
            </a:r>
            <a:br>
              <a:rPr lang="en-US" dirty="0"/>
            </a:br>
            <a:r>
              <a:rPr lang="en-US" dirty="0"/>
              <a:t>Master title style</a:t>
            </a:r>
          </a:p>
        </p:txBody>
      </p:sp>
      <p:sp>
        <p:nvSpPr>
          <p:cNvPr id="6" name="Text Placeholder 5"/>
          <p:cNvSpPr>
            <a:spLocks noGrp="1"/>
          </p:cNvSpPr>
          <p:nvPr>
            <p:ph type="body" sz="quarter" idx="10"/>
          </p:nvPr>
        </p:nvSpPr>
        <p:spPr>
          <a:xfrm>
            <a:off x="269240" y="2008904"/>
            <a:ext cx="11370701" cy="1877004"/>
          </a:xfrm>
        </p:spPr>
        <p:txBody>
          <a:bodyPr/>
          <a:lstStyle>
            <a:lvl1pPr marL="0" indent="0">
              <a:buNone/>
              <a:defRPr>
                <a:gradFill>
                  <a:gsLst>
                    <a:gs pos="1250">
                      <a:schemeClr val="accent3"/>
                    </a:gs>
                    <a:gs pos="99000">
                      <a:schemeClr val="accent3"/>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4972632"/>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grpSp>
        <p:nvGrpSpPr>
          <p:cNvPr id="15" name="Group 14"/>
          <p:cNvGrpSpPr/>
          <p:nvPr userDrawn="1"/>
        </p:nvGrpSpPr>
        <p:grpSpPr>
          <a:xfrm>
            <a:off x="0" y="0"/>
            <a:ext cx="12192000" cy="6858000"/>
            <a:chOff x="0" y="0"/>
            <a:chExt cx="12436475" cy="6994525"/>
          </a:xfrm>
        </p:grpSpPr>
        <p:grpSp>
          <p:nvGrpSpPr>
            <p:cNvPr id="16" name="Group 15"/>
            <p:cNvGrpSpPr/>
            <p:nvPr userDrawn="1"/>
          </p:nvGrpSpPr>
          <p:grpSpPr>
            <a:xfrm>
              <a:off x="0" y="0"/>
              <a:ext cx="12436475" cy="6994525"/>
              <a:chOff x="0" y="0"/>
              <a:chExt cx="12436475" cy="6994525"/>
            </a:xfrm>
          </p:grpSpPr>
          <p:sp>
            <p:nvSpPr>
              <p:cNvPr id="18" name="Frame 17"/>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9" name="Group 18"/>
              <p:cNvGrpSpPr/>
              <p:nvPr userDrawn="1"/>
            </p:nvGrpSpPr>
            <p:grpSpPr>
              <a:xfrm>
                <a:off x="182886" y="190969"/>
                <a:ext cx="12118113" cy="6607864"/>
                <a:chOff x="182886" y="190969"/>
                <a:chExt cx="12118113" cy="6607864"/>
              </a:xfrm>
            </p:grpSpPr>
            <p:sp>
              <p:nvSpPr>
                <p:cNvPr id="20" name="Rectangle 19"/>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17" name="Rectangle 16"/>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2" name="Rectangle 21"/>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ight Triangle 22"/>
          <p:cNvSpPr/>
          <p:nvPr userDrawn="1"/>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7" y="461837"/>
            <a:ext cx="10561994" cy="733566"/>
          </a:xfrm>
        </p:spPr>
        <p:txBody>
          <a:bodyPr anchor="t" anchorCtr="0"/>
          <a:lstStyle/>
          <a:p>
            <a:r>
              <a:rPr lang="en-US" dirty="0"/>
              <a:t>Click to edit Master title style</a:t>
            </a:r>
          </a:p>
        </p:txBody>
      </p:sp>
      <p:sp>
        <p:nvSpPr>
          <p:cNvPr id="6" name="Text Placeholder 5"/>
          <p:cNvSpPr>
            <a:spLocks noGrp="1"/>
          </p:cNvSpPr>
          <p:nvPr>
            <p:ph type="body" sz="quarter" idx="10"/>
          </p:nvPr>
        </p:nvSpPr>
        <p:spPr>
          <a:xfrm>
            <a:off x="269239" y="1368494"/>
            <a:ext cx="11394830" cy="1880387"/>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796516456"/>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3" name="Group 12"/>
          <p:cNvGrpSpPr/>
          <p:nvPr userDrawn="1"/>
        </p:nvGrpSpPr>
        <p:grpSpPr>
          <a:xfrm>
            <a:off x="0" y="0"/>
            <a:ext cx="12192000" cy="6858000"/>
            <a:chOff x="0" y="0"/>
            <a:chExt cx="12436475" cy="6994525"/>
          </a:xfrm>
        </p:grpSpPr>
        <p:grpSp>
          <p:nvGrpSpPr>
            <p:cNvPr id="14" name="Group 13"/>
            <p:cNvGrpSpPr/>
            <p:nvPr userDrawn="1"/>
          </p:nvGrpSpPr>
          <p:grpSpPr>
            <a:xfrm>
              <a:off x="0" y="0"/>
              <a:ext cx="12436475" cy="6994525"/>
              <a:chOff x="0" y="0"/>
              <a:chExt cx="12436475" cy="6994525"/>
            </a:xfrm>
          </p:grpSpPr>
          <p:sp>
            <p:nvSpPr>
              <p:cNvPr id="16" name="Frame 1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userDrawn="1"/>
            </p:nvGrpSpPr>
            <p:grpSpPr>
              <a:xfrm>
                <a:off x="182886" y="190969"/>
                <a:ext cx="12118113" cy="6607864"/>
                <a:chOff x="182886" y="190969"/>
                <a:chExt cx="12118113" cy="6607864"/>
              </a:xfrm>
            </p:grpSpPr>
            <p:sp>
              <p:nvSpPr>
                <p:cNvPr id="18" name="Rectangle 1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15" name="Rectangle 1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0" name="Rectangle 19"/>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143428" rIns="143428"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itle 5"/>
          <p:cNvSpPr>
            <a:spLocks noGrp="1"/>
          </p:cNvSpPr>
          <p:nvPr>
            <p:ph type="title"/>
          </p:nvPr>
        </p:nvSpPr>
        <p:spPr>
          <a:xfrm>
            <a:off x="268928" y="461837"/>
            <a:ext cx="10572540" cy="733566"/>
          </a:xfrm>
        </p:spPr>
        <p:txBody>
          <a:bodyPr anchor="t" anchorCtr="0"/>
          <a:lstStyle/>
          <a:p>
            <a:r>
              <a:rPr lang="en-US" dirty="0"/>
              <a:t>Click to edit Master title style</a:t>
            </a:r>
          </a:p>
        </p:txBody>
      </p:sp>
      <p:sp>
        <p:nvSpPr>
          <p:cNvPr id="7" name="Content Placeholder 6"/>
          <p:cNvSpPr>
            <a:spLocks noGrp="1"/>
          </p:cNvSpPr>
          <p:nvPr>
            <p:ph sz="quarter" idx="10"/>
          </p:nvPr>
        </p:nvSpPr>
        <p:spPr>
          <a:xfrm>
            <a:off x="269240" y="1370051"/>
            <a:ext cx="11479199" cy="18803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Right Triangle 21"/>
          <p:cNvSpPr/>
          <p:nvPr userDrawn="1"/>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2629547151"/>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with 2 lines of text">
    <p:spTree>
      <p:nvGrpSpPr>
        <p:cNvPr id="1" name=""/>
        <p:cNvGrpSpPr/>
        <p:nvPr/>
      </p:nvGrpSpPr>
      <p:grpSpPr>
        <a:xfrm>
          <a:off x="0" y="0"/>
          <a:ext cx="0" cy="0"/>
          <a:chOff x="0" y="0"/>
          <a:chExt cx="0" cy="0"/>
        </a:xfrm>
      </p:grpSpPr>
      <p:grpSp>
        <p:nvGrpSpPr>
          <p:cNvPr id="13" name="Group 12"/>
          <p:cNvGrpSpPr/>
          <p:nvPr userDrawn="1"/>
        </p:nvGrpSpPr>
        <p:grpSpPr>
          <a:xfrm>
            <a:off x="0" y="0"/>
            <a:ext cx="12192000" cy="6858000"/>
            <a:chOff x="0" y="0"/>
            <a:chExt cx="12436475" cy="6994525"/>
          </a:xfrm>
        </p:grpSpPr>
        <p:grpSp>
          <p:nvGrpSpPr>
            <p:cNvPr id="14" name="Group 13"/>
            <p:cNvGrpSpPr/>
            <p:nvPr userDrawn="1"/>
          </p:nvGrpSpPr>
          <p:grpSpPr>
            <a:xfrm>
              <a:off x="0" y="0"/>
              <a:ext cx="12436475" cy="6994525"/>
              <a:chOff x="0" y="0"/>
              <a:chExt cx="12436475" cy="6994525"/>
            </a:xfrm>
          </p:grpSpPr>
          <p:sp>
            <p:nvSpPr>
              <p:cNvPr id="16" name="Frame 1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userDrawn="1"/>
            </p:nvGrpSpPr>
            <p:grpSpPr>
              <a:xfrm>
                <a:off x="182886" y="190969"/>
                <a:ext cx="12118113" cy="6607864"/>
                <a:chOff x="182886" y="190969"/>
                <a:chExt cx="12118113" cy="6607864"/>
              </a:xfrm>
            </p:grpSpPr>
            <p:sp>
              <p:nvSpPr>
                <p:cNvPr id="18" name="Rectangle 1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15" name="Rectangle 1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0" name="Rectangle 19"/>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3"/>
          <p:cNvSpPr>
            <a:spLocks noGrp="1"/>
          </p:cNvSpPr>
          <p:nvPr>
            <p:ph type="body" sz="quarter" idx="10"/>
          </p:nvPr>
        </p:nvSpPr>
        <p:spPr>
          <a:xfrm>
            <a:off x="269239" y="1379041"/>
            <a:ext cx="11415922" cy="1880387"/>
          </a:xfrm>
        </p:spPr>
        <p:txBody>
          <a:bodyPr wrap="square">
            <a:spAutoFit/>
          </a:bodyPr>
          <a:lstStyle>
            <a:lvl1pPr>
              <a:buClr>
                <a:schemeClr val="accent3"/>
              </a:buClr>
              <a:defRPr>
                <a:gradFill>
                  <a:gsLst>
                    <a:gs pos="1250">
                      <a:schemeClr val="accent3"/>
                    </a:gs>
                    <a:gs pos="99000">
                      <a:schemeClr val="accent3"/>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268928" y="461837"/>
            <a:ext cx="10604178" cy="733566"/>
          </a:xfrm>
        </p:spPr>
        <p:txBody>
          <a:bodyPr anchor="t" anchorCtr="0"/>
          <a:lstStyle/>
          <a:p>
            <a:r>
              <a:rPr lang="en-US" dirty="0"/>
              <a:t>Click to edit Master title style</a:t>
            </a:r>
          </a:p>
        </p:txBody>
      </p:sp>
      <p:sp>
        <p:nvSpPr>
          <p:cNvPr id="22" name="Right Triangle 21"/>
          <p:cNvSpPr/>
          <p:nvPr userDrawn="1"/>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856660072"/>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grpSp>
        <p:nvGrpSpPr>
          <p:cNvPr id="13" name="Group 12"/>
          <p:cNvGrpSpPr/>
          <p:nvPr userDrawn="1"/>
        </p:nvGrpSpPr>
        <p:grpSpPr>
          <a:xfrm>
            <a:off x="0" y="0"/>
            <a:ext cx="12192000" cy="6858000"/>
            <a:chOff x="0" y="0"/>
            <a:chExt cx="12436475" cy="6994525"/>
          </a:xfrm>
        </p:grpSpPr>
        <p:grpSp>
          <p:nvGrpSpPr>
            <p:cNvPr id="14" name="Group 13"/>
            <p:cNvGrpSpPr/>
            <p:nvPr userDrawn="1"/>
          </p:nvGrpSpPr>
          <p:grpSpPr>
            <a:xfrm>
              <a:off x="0" y="0"/>
              <a:ext cx="12436475" cy="6994525"/>
              <a:chOff x="0" y="0"/>
              <a:chExt cx="12436475" cy="6994525"/>
            </a:xfrm>
          </p:grpSpPr>
          <p:sp>
            <p:nvSpPr>
              <p:cNvPr id="16" name="Frame 1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userDrawn="1"/>
            </p:nvGrpSpPr>
            <p:grpSpPr>
              <a:xfrm>
                <a:off x="182886" y="190969"/>
                <a:ext cx="12118113" cy="6607864"/>
                <a:chOff x="182886" y="190969"/>
                <a:chExt cx="12118113" cy="6607864"/>
              </a:xfrm>
            </p:grpSpPr>
            <p:sp>
              <p:nvSpPr>
                <p:cNvPr id="18" name="Rectangle 1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15" name="Rectangle 1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0" name="Rectangle 19"/>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7" y="461837"/>
            <a:ext cx="10656909" cy="733566"/>
          </a:xfrm>
        </p:spPr>
        <p:txBody>
          <a:bodyPr anchor="t" anchorCtr="0"/>
          <a:lstStyle/>
          <a:p>
            <a:r>
              <a:rPr lang="en-US" dirty="0"/>
              <a:t>Click to edit Master title style</a:t>
            </a:r>
          </a:p>
        </p:txBody>
      </p:sp>
      <p:sp>
        <p:nvSpPr>
          <p:cNvPr id="4" name="Text Placeholder 3"/>
          <p:cNvSpPr>
            <a:spLocks noGrp="1"/>
          </p:cNvSpPr>
          <p:nvPr>
            <p:ph type="body" sz="quarter" idx="10"/>
          </p:nvPr>
        </p:nvSpPr>
        <p:spPr>
          <a:xfrm>
            <a:off x="269241" y="1368492"/>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accent3"/>
                    </a:gs>
                    <a:gs pos="99000">
                      <a:schemeClr val="accent3"/>
                    </a:gs>
                  </a:gsLst>
                  <a:lin ang="5400000" scaled="0"/>
                </a:gradFill>
              </a:defRPr>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132900" y="1368492"/>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accent3"/>
                    </a:gs>
                    <a:gs pos="99000">
                      <a:schemeClr val="accent3"/>
                    </a:gs>
                  </a:gsLst>
                  <a:lin ang="5400000" scaled="0"/>
                </a:gradFill>
              </a:defRPr>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Right Triangle 21"/>
          <p:cNvSpPr/>
          <p:nvPr userDrawn="1"/>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61126396"/>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grpSp>
        <p:nvGrpSpPr>
          <p:cNvPr id="13" name="Group 12"/>
          <p:cNvGrpSpPr/>
          <p:nvPr userDrawn="1"/>
        </p:nvGrpSpPr>
        <p:grpSpPr>
          <a:xfrm>
            <a:off x="0" y="0"/>
            <a:ext cx="12192000" cy="6858000"/>
            <a:chOff x="0" y="0"/>
            <a:chExt cx="12436475" cy="6994525"/>
          </a:xfrm>
        </p:grpSpPr>
        <p:grpSp>
          <p:nvGrpSpPr>
            <p:cNvPr id="14" name="Group 13"/>
            <p:cNvGrpSpPr/>
            <p:nvPr userDrawn="1"/>
          </p:nvGrpSpPr>
          <p:grpSpPr>
            <a:xfrm>
              <a:off x="0" y="0"/>
              <a:ext cx="12436475" cy="6994525"/>
              <a:chOff x="0" y="0"/>
              <a:chExt cx="12436475" cy="6994525"/>
            </a:xfrm>
          </p:grpSpPr>
          <p:sp>
            <p:nvSpPr>
              <p:cNvPr id="16" name="Frame 1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userDrawn="1"/>
            </p:nvGrpSpPr>
            <p:grpSpPr>
              <a:xfrm>
                <a:off x="182886" y="190969"/>
                <a:ext cx="12118113" cy="6607864"/>
                <a:chOff x="182886" y="190969"/>
                <a:chExt cx="12118113" cy="6607864"/>
              </a:xfrm>
            </p:grpSpPr>
            <p:sp>
              <p:nvSpPr>
                <p:cNvPr id="18" name="Rectangle 1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15" name="Rectangle 1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0" name="Rectangle 19"/>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635817" cy="733566"/>
          </a:xfrm>
        </p:spPr>
        <p:txBody>
          <a:bodyPr anchor="t" anchorCtr="0"/>
          <a:lstStyle/>
          <a:p>
            <a:r>
              <a:rPr lang="en-US" dirty="0"/>
              <a:t>Click to edit Master title style</a:t>
            </a:r>
          </a:p>
        </p:txBody>
      </p:sp>
      <p:sp>
        <p:nvSpPr>
          <p:cNvPr id="4" name="Text Placeholder 3"/>
          <p:cNvSpPr>
            <a:spLocks noGrp="1"/>
          </p:cNvSpPr>
          <p:nvPr>
            <p:ph type="body" sz="quarter" idx="10"/>
          </p:nvPr>
        </p:nvSpPr>
        <p:spPr>
          <a:xfrm>
            <a:off x="269241" y="1368492"/>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129256" y="1368492"/>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Right Triangle 21"/>
          <p:cNvSpPr/>
          <p:nvPr userDrawn="1"/>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088593858"/>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grpSp>
        <p:nvGrpSpPr>
          <p:cNvPr id="13" name="Group 12"/>
          <p:cNvGrpSpPr/>
          <p:nvPr userDrawn="1"/>
        </p:nvGrpSpPr>
        <p:grpSpPr>
          <a:xfrm>
            <a:off x="0" y="0"/>
            <a:ext cx="12192000" cy="6858000"/>
            <a:chOff x="0" y="0"/>
            <a:chExt cx="12436475" cy="6994525"/>
          </a:xfrm>
        </p:grpSpPr>
        <p:grpSp>
          <p:nvGrpSpPr>
            <p:cNvPr id="14" name="Group 13"/>
            <p:cNvGrpSpPr/>
            <p:nvPr userDrawn="1"/>
          </p:nvGrpSpPr>
          <p:grpSpPr>
            <a:xfrm>
              <a:off x="0" y="0"/>
              <a:ext cx="12436475" cy="6994525"/>
              <a:chOff x="0" y="0"/>
              <a:chExt cx="12436475" cy="6994525"/>
            </a:xfrm>
          </p:grpSpPr>
          <p:sp>
            <p:nvSpPr>
              <p:cNvPr id="16" name="Frame 1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userDrawn="1"/>
            </p:nvGrpSpPr>
            <p:grpSpPr>
              <a:xfrm>
                <a:off x="182886" y="190969"/>
                <a:ext cx="12118113" cy="6607864"/>
                <a:chOff x="182886" y="190969"/>
                <a:chExt cx="12118113" cy="6607864"/>
              </a:xfrm>
            </p:grpSpPr>
            <p:sp>
              <p:nvSpPr>
                <p:cNvPr id="18" name="Rectangle 1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15" name="Rectangle 1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0" name="Rectangle 19"/>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625270" cy="733566"/>
          </a:xfrm>
        </p:spPr>
        <p:txBody>
          <a:bodyPr anchor="t" anchorCtr="0"/>
          <a:lstStyle/>
          <a:p>
            <a:r>
              <a:rPr lang="en-US" dirty="0"/>
              <a:t>Click to edit Master title style</a:t>
            </a:r>
          </a:p>
        </p:txBody>
      </p:sp>
      <p:sp>
        <p:nvSpPr>
          <p:cNvPr id="4" name="Text Placeholder 3"/>
          <p:cNvSpPr>
            <a:spLocks noGrp="1"/>
          </p:cNvSpPr>
          <p:nvPr>
            <p:ph type="body" sz="quarter" idx="10"/>
          </p:nvPr>
        </p:nvSpPr>
        <p:spPr>
          <a:xfrm>
            <a:off x="269241" y="1368492"/>
            <a:ext cx="5378548" cy="23115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333284" y="1368492"/>
            <a:ext cx="5378548" cy="23115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Right Triangle 21"/>
          <p:cNvSpPr/>
          <p:nvPr userDrawn="1"/>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24361481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18" Type="http://schemas.openxmlformats.org/officeDocument/2006/relationships/slideLayout" Target="../slideLayouts/slideLayout73.xml"/><Relationship Id="rId26" Type="http://schemas.openxmlformats.org/officeDocument/2006/relationships/slideLayout" Target="../slideLayouts/slideLayout81.xml"/><Relationship Id="rId3" Type="http://schemas.openxmlformats.org/officeDocument/2006/relationships/slideLayout" Target="../slideLayouts/slideLayout58.xml"/><Relationship Id="rId21" Type="http://schemas.openxmlformats.org/officeDocument/2006/relationships/slideLayout" Target="../slideLayouts/slideLayout76.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5" Type="http://schemas.openxmlformats.org/officeDocument/2006/relationships/slideLayout" Target="../slideLayouts/slideLayout80.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20" Type="http://schemas.openxmlformats.org/officeDocument/2006/relationships/slideLayout" Target="../slideLayouts/slideLayout75.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24" Type="http://schemas.openxmlformats.org/officeDocument/2006/relationships/slideLayout" Target="../slideLayouts/slideLayout79.xml"/><Relationship Id="rId5" Type="http://schemas.openxmlformats.org/officeDocument/2006/relationships/slideLayout" Target="../slideLayouts/slideLayout60.xml"/><Relationship Id="rId15" Type="http://schemas.openxmlformats.org/officeDocument/2006/relationships/slideLayout" Target="../slideLayouts/slideLayout70.xml"/><Relationship Id="rId23" Type="http://schemas.openxmlformats.org/officeDocument/2006/relationships/slideLayout" Target="../slideLayouts/slideLayout78.xml"/><Relationship Id="rId10" Type="http://schemas.openxmlformats.org/officeDocument/2006/relationships/slideLayout" Target="../slideLayouts/slideLayout65.xml"/><Relationship Id="rId19" Type="http://schemas.openxmlformats.org/officeDocument/2006/relationships/slideLayout" Target="../slideLayouts/slideLayout74.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 Id="rId22" Type="http://schemas.openxmlformats.org/officeDocument/2006/relationships/slideLayout" Target="../slideLayouts/slideLayout77.xml"/><Relationship Id="rId27"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slideLayout" Target="../slideLayouts/slideLayout94.xml"/><Relationship Id="rId18" Type="http://schemas.openxmlformats.org/officeDocument/2006/relationships/slideLayout" Target="../slideLayouts/slideLayout99.xml"/><Relationship Id="rId26" Type="http://schemas.openxmlformats.org/officeDocument/2006/relationships/slideLayout" Target="../slideLayouts/slideLayout107.xml"/><Relationship Id="rId3" Type="http://schemas.openxmlformats.org/officeDocument/2006/relationships/slideLayout" Target="../slideLayouts/slideLayout84.xml"/><Relationship Id="rId21" Type="http://schemas.openxmlformats.org/officeDocument/2006/relationships/slideLayout" Target="../slideLayouts/slideLayout102.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17" Type="http://schemas.openxmlformats.org/officeDocument/2006/relationships/slideLayout" Target="../slideLayouts/slideLayout98.xml"/><Relationship Id="rId25" Type="http://schemas.openxmlformats.org/officeDocument/2006/relationships/slideLayout" Target="../slideLayouts/slideLayout106.xml"/><Relationship Id="rId2" Type="http://schemas.openxmlformats.org/officeDocument/2006/relationships/slideLayout" Target="../slideLayouts/slideLayout83.xml"/><Relationship Id="rId16" Type="http://schemas.openxmlformats.org/officeDocument/2006/relationships/slideLayout" Target="../slideLayouts/slideLayout97.xml"/><Relationship Id="rId20" Type="http://schemas.openxmlformats.org/officeDocument/2006/relationships/slideLayout" Target="../slideLayouts/slideLayout101.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24" Type="http://schemas.openxmlformats.org/officeDocument/2006/relationships/slideLayout" Target="../slideLayouts/slideLayout105.xml"/><Relationship Id="rId5" Type="http://schemas.openxmlformats.org/officeDocument/2006/relationships/slideLayout" Target="../slideLayouts/slideLayout86.xml"/><Relationship Id="rId15" Type="http://schemas.openxmlformats.org/officeDocument/2006/relationships/slideLayout" Target="../slideLayouts/slideLayout96.xml"/><Relationship Id="rId23" Type="http://schemas.openxmlformats.org/officeDocument/2006/relationships/slideLayout" Target="../slideLayouts/slideLayout104.xml"/><Relationship Id="rId28" Type="http://schemas.openxmlformats.org/officeDocument/2006/relationships/theme" Target="../theme/theme4.xml"/><Relationship Id="rId10" Type="http://schemas.openxmlformats.org/officeDocument/2006/relationships/slideLayout" Target="../slideLayouts/slideLayout91.xml"/><Relationship Id="rId19" Type="http://schemas.openxmlformats.org/officeDocument/2006/relationships/slideLayout" Target="../slideLayouts/slideLayout100.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 Id="rId22" Type="http://schemas.openxmlformats.org/officeDocument/2006/relationships/slideLayout" Target="../slideLayouts/slideLayout103.xml"/><Relationship Id="rId27" Type="http://schemas.openxmlformats.org/officeDocument/2006/relationships/slideLayout" Target="../slideLayouts/slideLayout10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16.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image" Target="../media/image4.png"/><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theme" Target="../theme/theme5.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26.xml"/><Relationship Id="rId3" Type="http://schemas.openxmlformats.org/officeDocument/2006/relationships/slideLayout" Target="../slideLayouts/slideLayout121.xml"/><Relationship Id="rId7" Type="http://schemas.openxmlformats.org/officeDocument/2006/relationships/slideLayout" Target="../slideLayouts/slideLayout125.xml"/><Relationship Id="rId12" Type="http://schemas.openxmlformats.org/officeDocument/2006/relationships/theme" Target="../theme/theme6.xml"/><Relationship Id="rId2" Type="http://schemas.openxmlformats.org/officeDocument/2006/relationships/slideLayout" Target="../slideLayouts/slideLayout120.xml"/><Relationship Id="rId1" Type="http://schemas.openxmlformats.org/officeDocument/2006/relationships/slideLayout" Target="../slideLayouts/slideLayout119.xml"/><Relationship Id="rId6" Type="http://schemas.openxmlformats.org/officeDocument/2006/relationships/slideLayout" Target="../slideLayouts/slideLayout124.xml"/><Relationship Id="rId11" Type="http://schemas.openxmlformats.org/officeDocument/2006/relationships/slideLayout" Target="../slideLayouts/slideLayout129.xml"/><Relationship Id="rId5" Type="http://schemas.openxmlformats.org/officeDocument/2006/relationships/slideLayout" Target="../slideLayouts/slideLayout123.xml"/><Relationship Id="rId10" Type="http://schemas.openxmlformats.org/officeDocument/2006/relationships/slideLayout" Target="../slideLayouts/slideLayout128.xml"/><Relationship Id="rId4" Type="http://schemas.openxmlformats.org/officeDocument/2006/relationships/slideLayout" Target="../slideLayouts/slideLayout122.xml"/><Relationship Id="rId9" Type="http://schemas.openxmlformats.org/officeDocument/2006/relationships/slideLayout" Target="../slideLayouts/slideLayout1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338919"/>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441052"/>
            <a:ext cx="11653521" cy="1744226"/>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8720139"/>
      </p:ext>
    </p:extLst>
  </p:cSld>
  <p:clrMap bg1="dk1" tx1="lt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 id="2147483776" r:id="rId18"/>
    <p:sldLayoutId id="2147483777" r:id="rId19"/>
    <p:sldLayoutId id="2147483778" r:id="rId20"/>
    <p:sldLayoutId id="2147483779" r:id="rId21"/>
    <p:sldLayoutId id="2147483780" r:id="rId22"/>
    <p:sldLayoutId id="2147483781" r:id="rId23"/>
    <p:sldLayoutId id="2147483782" r:id="rId24"/>
    <p:sldLayoutId id="2147483783" r:id="rId25"/>
    <p:sldLayoutId id="2147483784" r:id="rId26"/>
    <p:sldLayoutId id="2147483785" r:id="rId27"/>
    <p:sldLayoutId id="2147483872" r:id="rId28"/>
    <p:sldLayoutId id="2147483896" r:id="rId29"/>
  </p:sldLayoutIdLst>
  <p:transition>
    <p:fade/>
  </p:transition>
  <p:txStyles>
    <p:titleStyle>
      <a:lvl1pPr algn="l" defTabSz="914367" rtl="0" eaLnBrk="1" latinLnBrk="0" hangingPunct="1">
        <a:lnSpc>
          <a:spcPct val="90000"/>
        </a:lnSpc>
        <a:spcBef>
          <a:spcPct val="0"/>
        </a:spcBef>
        <a:buNone/>
        <a:defRPr lang="en-US" sz="431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137"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568"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568"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1744226"/>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370381"/>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 id="2147483814" r:id="rId24"/>
    <p:sldLayoutId id="2147483815" r:id="rId25"/>
    <p:sldLayoutId id="2147483816" r:id="rId26"/>
  </p:sldLayoutIdLst>
  <p:transition>
    <p:fade/>
  </p:transition>
  <p:txStyles>
    <p:titleStyle>
      <a:lvl1pPr algn="l" defTabSz="914367" rtl="0" eaLnBrk="1" latinLnBrk="0" hangingPunct="1">
        <a:lnSpc>
          <a:spcPct val="90000"/>
        </a:lnSpc>
        <a:spcBef>
          <a:spcPct val="0"/>
        </a:spcBef>
        <a:buNone/>
        <a:defRPr lang="en-US" sz="431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137"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568"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568"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7"/>
            <a:ext cx="11653521" cy="1877004"/>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3247690"/>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 id="2147483831" r:id="rId14"/>
    <p:sldLayoutId id="2147483832" r:id="rId15"/>
    <p:sldLayoutId id="2147483833" r:id="rId16"/>
    <p:sldLayoutId id="2147483834" r:id="rId17"/>
    <p:sldLayoutId id="2147483835" r:id="rId18"/>
    <p:sldLayoutId id="2147483836" r:id="rId19"/>
    <p:sldLayoutId id="2147483837" r:id="rId20"/>
    <p:sldLayoutId id="2147483838" r:id="rId21"/>
    <p:sldLayoutId id="2147483839" r:id="rId22"/>
    <p:sldLayoutId id="2147483840" r:id="rId23"/>
    <p:sldLayoutId id="2147483841" r:id="rId24"/>
    <p:sldLayoutId id="2147483842" r:id="rId25"/>
    <p:sldLayoutId id="2147483843" r:id="rId26"/>
  </p:sldLayoutIdLst>
  <p:transition>
    <p:fade/>
  </p:transition>
  <p:txStyles>
    <p:titleStyle>
      <a:lvl1pPr algn="l" defTabSz="914367" rtl="0" eaLnBrk="1" latinLnBrk="0" hangingPunct="1">
        <a:lnSpc>
          <a:spcPct val="90000"/>
        </a:lnSpc>
        <a:spcBef>
          <a:spcPct val="0"/>
        </a:spcBef>
        <a:buNone/>
        <a:defRPr lang="en-US" sz="431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137"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338919"/>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441051"/>
            <a:ext cx="11653521" cy="187700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53890508"/>
      </p:ext>
    </p:extLst>
  </p:cSld>
  <p:clrMap bg1="dk1" tx1="lt1" bg2="dk2" tx2="lt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 id="2147483861" r:id="rId17"/>
    <p:sldLayoutId id="2147483862" r:id="rId18"/>
    <p:sldLayoutId id="2147483863" r:id="rId19"/>
    <p:sldLayoutId id="2147483864" r:id="rId20"/>
    <p:sldLayoutId id="2147483865" r:id="rId21"/>
    <p:sldLayoutId id="2147483866" r:id="rId22"/>
    <p:sldLayoutId id="2147483867" r:id="rId23"/>
    <p:sldLayoutId id="2147483868" r:id="rId24"/>
    <p:sldLayoutId id="2147483869" r:id="rId25"/>
    <p:sldLayoutId id="2147483870" r:id="rId26"/>
    <p:sldLayoutId id="2147483871" r:id="rId27"/>
  </p:sldLayoutIdLst>
  <p:transition>
    <p:fade/>
  </p:transition>
  <p:txStyles>
    <p:titleStyle>
      <a:lvl1pPr algn="l" defTabSz="914367" rtl="0" eaLnBrk="1" latinLnBrk="0" hangingPunct="1">
        <a:lnSpc>
          <a:spcPct val="90000"/>
        </a:lnSpc>
        <a:spcBef>
          <a:spcPct val="0"/>
        </a:spcBef>
        <a:buNone/>
        <a:defRPr lang="en-US" sz="431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137"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1018869" y="5911696"/>
            <a:ext cx="794064" cy="794064"/>
          </a:xfrm>
          <a:prstGeom prst="rect">
            <a:avLst/>
          </a:prstGeom>
        </p:spPr>
      </p:pic>
    </p:spTree>
    <p:extLst>
      <p:ext uri="{BB962C8B-B14F-4D97-AF65-F5344CB8AC3E}">
        <p14:creationId xmlns:p14="http://schemas.microsoft.com/office/powerpoint/2010/main" val="50317120"/>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Lst>
  <p:txStyles>
    <p:titleStyle>
      <a:lvl1pPr algn="l" defTabSz="1219170" rtl="0" eaLnBrk="1" latinLnBrk="0" hangingPunct="1">
        <a:spcBef>
          <a:spcPct val="0"/>
        </a:spcBef>
        <a:buNone/>
        <a:defRPr sz="5867" kern="1200">
          <a:solidFill>
            <a:srgbClr val="0088DA"/>
          </a:solidFill>
          <a:latin typeface="Segoe UI" panose="020B0502040204020203" pitchFamily="34" charset="0"/>
          <a:ea typeface="+mj-ea"/>
          <a:cs typeface="Segoe UI" panose="020B0502040204020203" pitchFamily="34" charset="0"/>
        </a:defRPr>
      </a:lvl1pPr>
    </p:titleStyle>
    <p:bodyStyle>
      <a:lvl1pPr marL="457189" indent="-457189" algn="l" defTabSz="1219170" rtl="0" eaLnBrk="1" latinLnBrk="0" hangingPunct="1">
        <a:spcBef>
          <a:spcPct val="20000"/>
        </a:spcBef>
        <a:buFont typeface="Arial" pitchFamily="34" charset="0"/>
        <a:buChar char="•"/>
        <a:defRPr sz="4267" kern="1200">
          <a:solidFill>
            <a:srgbClr val="0088DA"/>
          </a:solidFill>
          <a:latin typeface="Segoe UI" panose="020B0502040204020203" pitchFamily="34" charset="0"/>
          <a:ea typeface="+mn-ea"/>
          <a:cs typeface="Segoe UI" panose="020B0502040204020203" pitchFamily="34" charset="0"/>
        </a:defRPr>
      </a:lvl1pPr>
      <a:lvl2pPr marL="990575" indent="-380990" algn="l" defTabSz="1219170" rtl="0" eaLnBrk="1" latinLnBrk="0" hangingPunct="1">
        <a:spcBef>
          <a:spcPct val="20000"/>
        </a:spcBef>
        <a:buFont typeface="Arial" pitchFamily="34" charset="0"/>
        <a:buChar char="–"/>
        <a:defRPr sz="3733" kern="1200">
          <a:solidFill>
            <a:srgbClr val="0088DA"/>
          </a:solidFill>
          <a:latin typeface="Segoe UI" panose="020B0502040204020203" pitchFamily="34" charset="0"/>
          <a:ea typeface="+mn-ea"/>
          <a:cs typeface="Segoe UI" panose="020B0502040204020203" pitchFamily="34" charset="0"/>
        </a:defRPr>
      </a:lvl2pPr>
      <a:lvl3pPr marL="1523962" indent="-304792" algn="l" defTabSz="1219170" rtl="0" eaLnBrk="1" latinLnBrk="0" hangingPunct="1">
        <a:spcBef>
          <a:spcPct val="20000"/>
        </a:spcBef>
        <a:buFont typeface="Arial" pitchFamily="34" charset="0"/>
        <a:buChar char="•"/>
        <a:defRPr sz="3200" kern="1200">
          <a:solidFill>
            <a:srgbClr val="0088DA"/>
          </a:solidFill>
          <a:latin typeface="Segoe UI" panose="020B0502040204020203" pitchFamily="34" charset="0"/>
          <a:ea typeface="+mn-ea"/>
          <a:cs typeface="Segoe UI" panose="020B0502040204020203" pitchFamily="34" charset="0"/>
        </a:defRPr>
      </a:lvl3pPr>
      <a:lvl4pPr marL="2133547" indent="-304792" algn="l" defTabSz="1219170" rtl="0" eaLnBrk="1" latinLnBrk="0" hangingPunct="1">
        <a:spcBef>
          <a:spcPct val="20000"/>
        </a:spcBef>
        <a:buFont typeface="Arial" pitchFamily="34" charset="0"/>
        <a:buChar char="–"/>
        <a:defRPr sz="2667" kern="1200">
          <a:solidFill>
            <a:srgbClr val="0088DA"/>
          </a:solidFill>
          <a:latin typeface="Segoe UI" panose="020B0502040204020203" pitchFamily="34" charset="0"/>
          <a:ea typeface="+mn-ea"/>
          <a:cs typeface="Segoe UI" panose="020B0502040204020203" pitchFamily="34" charset="0"/>
        </a:defRPr>
      </a:lvl4pPr>
      <a:lvl5pPr marL="2743131" indent="-304792" algn="l" defTabSz="1219170" rtl="0" eaLnBrk="1" latinLnBrk="0" hangingPunct="1">
        <a:spcBef>
          <a:spcPct val="20000"/>
        </a:spcBef>
        <a:buFont typeface="Arial" pitchFamily="34" charset="0"/>
        <a:buChar char="»"/>
        <a:defRPr sz="2667" kern="1200">
          <a:solidFill>
            <a:srgbClr val="0088DA"/>
          </a:solidFill>
          <a:latin typeface="Segoe UI" panose="020B0502040204020203" pitchFamily="34" charset="0"/>
          <a:ea typeface="+mn-ea"/>
          <a:cs typeface="Segoe UI" panose="020B05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4B1E0D-E583-4095-87E3-CAF75389F606}" type="datetimeFigureOut">
              <a:rPr lang="nl-BE" smtClean="0"/>
              <a:t>22/11/2016</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8A1D37-5F8A-475E-957A-898FF39D28CD}" type="slidenum">
              <a:rPr lang="nl-BE" smtClean="0"/>
              <a:t>‹#›</a:t>
            </a:fld>
            <a:endParaRPr lang="nl-BE"/>
          </a:p>
        </p:txBody>
      </p:sp>
    </p:spTree>
    <p:extLst>
      <p:ext uri="{BB962C8B-B14F-4D97-AF65-F5344CB8AC3E}">
        <p14:creationId xmlns:p14="http://schemas.microsoft.com/office/powerpoint/2010/main" val="3748634141"/>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115.xml"/><Relationship Id="rId6" Type="http://schemas.openxmlformats.org/officeDocument/2006/relationships/image" Target="../media/image10.png"/><Relationship Id="rId5" Type="http://schemas.openxmlformats.org/officeDocument/2006/relationships/image" Target="../media/image9.jp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11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19.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a:t>Secure your environment with your super hero</a:t>
            </a:r>
            <a:br>
              <a:rPr lang="en-US" sz="4400" dirty="0"/>
            </a:br>
            <a:r>
              <a:rPr lang="en-US" sz="4400" dirty="0"/>
              <a:t>OMS</a:t>
            </a:r>
          </a:p>
        </p:txBody>
      </p:sp>
      <p:sp>
        <p:nvSpPr>
          <p:cNvPr id="2" name="TextBox 1"/>
          <p:cNvSpPr txBox="1"/>
          <p:nvPr/>
        </p:nvSpPr>
        <p:spPr>
          <a:xfrm>
            <a:off x="269303" y="4206094"/>
            <a:ext cx="7726680" cy="1258806"/>
          </a:xfrm>
          <a:prstGeom prst="rect">
            <a:avLst/>
          </a:prstGeom>
          <a:noFill/>
        </p:spPr>
        <p:txBody>
          <a:bodyPr wrap="square" lIns="182880" tIns="146304" rIns="182880" bIns="146304" rtlCol="0">
            <a:spAutoFit/>
          </a:bodyPr>
          <a:lstStyle/>
          <a:p>
            <a:pPr>
              <a:lnSpc>
                <a:spcPct val="90000"/>
              </a:lnSpc>
              <a:spcAft>
                <a:spcPts val="600"/>
              </a:spcAft>
            </a:pPr>
            <a:r>
              <a:rPr lang="en-US" sz="3200" spc="-98" dirty="0">
                <a:ln w="3175">
                  <a:noFill/>
                </a:ln>
                <a:gradFill>
                  <a:gsLst>
                    <a:gs pos="3333">
                      <a:schemeClr val="tx1"/>
                    </a:gs>
                    <a:gs pos="39000">
                      <a:schemeClr val="tx1"/>
                    </a:gs>
                  </a:gsLst>
                  <a:lin ang="5400000" scaled="0"/>
                </a:gradFill>
                <a:latin typeface="+mj-lt"/>
                <a:cs typeface="Segoe UI" pitchFamily="34" charset="0"/>
              </a:rPr>
              <a:t>Florent Appointaire</a:t>
            </a:r>
          </a:p>
          <a:p>
            <a:pPr>
              <a:lnSpc>
                <a:spcPct val="90000"/>
              </a:lnSpc>
              <a:spcAft>
                <a:spcPts val="600"/>
              </a:spcAft>
            </a:pPr>
            <a:r>
              <a:rPr lang="en-US" sz="3200" spc="-98" dirty="0">
                <a:ln w="3175">
                  <a:noFill/>
                </a:ln>
                <a:gradFill>
                  <a:gsLst>
                    <a:gs pos="3333">
                      <a:schemeClr val="tx1"/>
                    </a:gs>
                    <a:gs pos="39000">
                      <a:schemeClr val="tx1"/>
                    </a:gs>
                  </a:gsLst>
                  <a:lin ang="5400000" scaled="0"/>
                </a:gradFill>
                <a:latin typeface="+mj-lt"/>
                <a:cs typeface="Segoe UI" pitchFamily="34" charset="0"/>
              </a:rPr>
              <a:t>Dieter Wijckmans</a:t>
            </a:r>
            <a:endParaRPr lang="nl-BE" sz="3200" spc="-98" dirty="0" err="1">
              <a:ln w="3175">
                <a:noFill/>
              </a:ln>
              <a:gradFill>
                <a:gsLst>
                  <a:gs pos="3333">
                    <a:schemeClr val="tx1"/>
                  </a:gs>
                  <a:gs pos="39000">
                    <a:schemeClr val="tx1"/>
                  </a:gs>
                </a:gsLst>
                <a:lin ang="5400000" scaled="0"/>
              </a:gradFill>
              <a:latin typeface="+mj-lt"/>
              <a:cs typeface="Segoe UI"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73975" y="4794427"/>
            <a:ext cx="1969934" cy="796729"/>
          </a:xfrm>
          <a:prstGeom prst="rect">
            <a:avLst/>
          </a:prstGeom>
        </p:spPr>
      </p:pic>
      <p:sp>
        <p:nvSpPr>
          <p:cNvPr id="5" name="TextBox 4"/>
          <p:cNvSpPr txBox="1"/>
          <p:nvPr/>
        </p:nvSpPr>
        <p:spPr>
          <a:xfrm>
            <a:off x="883920" y="5770880"/>
            <a:ext cx="10922000" cy="738664"/>
          </a:xfrm>
          <a:prstGeom prst="rect">
            <a:avLst/>
          </a:prstGeom>
          <a:noFill/>
        </p:spPr>
        <p:txBody>
          <a:bodyPr wrap="square" lIns="182880" tIns="146304" rIns="182880" bIns="146304" rtlCol="0">
            <a:spAutoFit/>
          </a:bodyPr>
          <a:lstStyle/>
          <a:p>
            <a:pPr algn="r">
              <a:lnSpc>
                <a:spcPct val="90000"/>
              </a:lnSpc>
              <a:spcAft>
                <a:spcPts val="600"/>
              </a:spcAft>
            </a:pPr>
            <a:r>
              <a:rPr lang="en-US" sz="3200" i="1" dirty="0">
                <a:gradFill>
                  <a:gsLst>
                    <a:gs pos="2917">
                      <a:schemeClr val="tx1"/>
                    </a:gs>
                    <a:gs pos="30000">
                      <a:schemeClr val="tx1"/>
                    </a:gs>
                  </a:gsLst>
                  <a:lin ang="5400000" scaled="0"/>
                </a:gradFill>
              </a:rPr>
              <a:t>“Do you really think you’re safe?”</a:t>
            </a:r>
          </a:p>
        </p:txBody>
      </p:sp>
    </p:spTree>
    <p:extLst>
      <p:ext uri="{BB962C8B-B14F-4D97-AF65-F5344CB8AC3E}">
        <p14:creationId xmlns:p14="http://schemas.microsoft.com/office/powerpoint/2010/main" val="28439388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your industry safe?</a:t>
            </a:r>
            <a:endParaRPr lang="nl-BE"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184" y="1413676"/>
            <a:ext cx="9759885" cy="4983222"/>
          </a:xfrm>
          <a:prstGeom prst="rect">
            <a:avLst/>
          </a:prstGeom>
        </p:spPr>
      </p:pic>
    </p:spTree>
    <p:extLst>
      <p:ext uri="{BB962C8B-B14F-4D97-AF65-F5344CB8AC3E}">
        <p14:creationId xmlns:p14="http://schemas.microsoft.com/office/powerpoint/2010/main" val="2715842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nodeType="afterEffect">
                                  <p:stCondLst>
                                    <p:cond delay="5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your organization safe?</a:t>
            </a:r>
            <a:endParaRPr lang="nl-BE"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126" y="1283556"/>
            <a:ext cx="10600752" cy="5187672"/>
          </a:xfrm>
          <a:prstGeom prst="rect">
            <a:avLst/>
          </a:prstGeom>
        </p:spPr>
      </p:pic>
    </p:spTree>
    <p:extLst>
      <p:ext uri="{BB962C8B-B14F-4D97-AF65-F5344CB8AC3E}">
        <p14:creationId xmlns:p14="http://schemas.microsoft.com/office/powerpoint/2010/main" val="16495925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5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Surprised?</a:t>
            </a:r>
            <a:endParaRPr lang="nl-BE" dirty="0"/>
          </a:p>
        </p:txBody>
      </p:sp>
      <p:graphicFrame>
        <p:nvGraphicFramePr>
          <p:cNvPr id="2" name="Content Placeholder 1"/>
          <p:cNvGraphicFramePr>
            <a:graphicFrameLocks noGrp="1"/>
          </p:cNvGraphicFramePr>
          <p:nvPr>
            <p:ph idx="1"/>
            <p:extLst/>
          </p:nvPr>
        </p:nvGraphicFramePr>
        <p:xfrm>
          <a:off x="609600" y="1600201"/>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74052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4679" y="5131980"/>
            <a:ext cx="11652250" cy="1795462"/>
          </a:xfrm>
        </p:spPr>
        <p:txBody>
          <a:bodyPr>
            <a:normAutofit fontScale="90000"/>
          </a:bodyPr>
          <a:lstStyle/>
          <a:p>
            <a:r>
              <a:rPr lang="en-US" sz="9600" dirty="0">
                <a:solidFill>
                  <a:schemeClr val="tx1"/>
                </a:solidFill>
              </a:rPr>
              <a:t>Find the right super hero</a:t>
            </a:r>
            <a:endParaRPr lang="nl-BE" sz="32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9525000" cy="5080000"/>
          </a:xfrm>
          <a:prstGeom prst="rect">
            <a:avLst/>
          </a:prstGeom>
        </p:spPr>
      </p:pic>
    </p:spTree>
    <p:extLst>
      <p:ext uri="{BB962C8B-B14F-4D97-AF65-F5344CB8AC3E}">
        <p14:creationId xmlns:p14="http://schemas.microsoft.com/office/powerpoint/2010/main" val="10793116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0"/>
                                        <p:tgtEl>
                                          <p:spTgt spid="2"/>
                                        </p:tgtEl>
                                      </p:cBhvr>
                                    </p:animEffect>
                                  </p:childTnLst>
                                </p:cTn>
                              </p:par>
                            </p:childTnLst>
                          </p:cTn>
                        </p:par>
                        <p:par>
                          <p:cTn id="8" fill="hold">
                            <p:stCondLst>
                              <p:cond delay="3000"/>
                            </p:stCondLst>
                            <p:childTnLst>
                              <p:par>
                                <p:cTn id="9" presetID="10" presetClass="entr" presetSubtype="0" fill="hold" nodeType="afterEffect">
                                  <p:stCondLst>
                                    <p:cond delay="100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Is OMS your mighty mouse?</a:t>
            </a:r>
            <a:endParaRPr lang="nl-BE"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229243543"/>
              </p:ext>
            </p:extLst>
          </p:nvPr>
        </p:nvGraphicFramePr>
        <p:xfrm>
          <a:off x="507999" y="1334478"/>
          <a:ext cx="10527323"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33499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Is OMS your mighty mouse?</a:t>
            </a:r>
            <a:endParaRPr lang="nl-BE"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518403225"/>
              </p:ext>
            </p:extLst>
          </p:nvPr>
        </p:nvGraphicFramePr>
        <p:xfrm>
          <a:off x="422031" y="1195403"/>
          <a:ext cx="10597661"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434169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OMS your mighty mouse?</a:t>
            </a:r>
            <a:endParaRPr lang="fr-BE" dirty="0"/>
          </a:p>
        </p:txBody>
      </p:sp>
      <p:grpSp>
        <p:nvGrpSpPr>
          <p:cNvPr id="4" name="Group 3"/>
          <p:cNvGrpSpPr/>
          <p:nvPr/>
        </p:nvGrpSpPr>
        <p:grpSpPr>
          <a:xfrm>
            <a:off x="797169" y="1334744"/>
            <a:ext cx="10597661" cy="1184040"/>
            <a:chOff x="0" y="52221"/>
            <a:chExt cx="10597661" cy="1184040"/>
          </a:xfrm>
        </p:grpSpPr>
        <p:sp>
          <p:nvSpPr>
            <p:cNvPr id="5" name="Rectangle: Rounded Corners 4"/>
            <p:cNvSpPr/>
            <p:nvPr/>
          </p:nvSpPr>
          <p:spPr>
            <a:xfrm>
              <a:off x="0" y="52221"/>
              <a:ext cx="10597661" cy="118404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ectangle: Rounded Corners 4"/>
            <p:cNvSpPr txBox="1"/>
            <p:nvPr/>
          </p:nvSpPr>
          <p:spPr>
            <a:xfrm>
              <a:off x="57800" y="110021"/>
              <a:ext cx="10482061" cy="10684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5260" tIns="175260" rIns="175260" bIns="175260" numCol="1" spcCol="1270" anchor="ctr" anchorCtr="0">
              <a:noAutofit/>
            </a:bodyPr>
            <a:lstStyle/>
            <a:p>
              <a:pPr marL="0" lvl="0" indent="0" algn="l" defTabSz="2044700" rtl="0">
                <a:lnSpc>
                  <a:spcPct val="90000"/>
                </a:lnSpc>
                <a:spcBef>
                  <a:spcPct val="0"/>
                </a:spcBef>
                <a:spcAft>
                  <a:spcPct val="35000"/>
                </a:spcAft>
                <a:buNone/>
              </a:pPr>
              <a:r>
                <a:rPr lang="en-US" sz="4600" kern="1200" dirty="0"/>
                <a:t>Compliancy Solutions</a:t>
              </a:r>
              <a:endParaRPr lang="nl-BE" sz="4600" kern="1200" dirty="0"/>
            </a:p>
          </p:txBody>
        </p:sp>
      </p:grpSp>
      <p:grpSp>
        <p:nvGrpSpPr>
          <p:cNvPr id="8" name="Group 7"/>
          <p:cNvGrpSpPr/>
          <p:nvPr/>
        </p:nvGrpSpPr>
        <p:grpSpPr>
          <a:xfrm>
            <a:off x="797169" y="2752652"/>
            <a:ext cx="10597661" cy="3237480"/>
            <a:chOff x="0" y="1236261"/>
            <a:chExt cx="10597661" cy="3237480"/>
          </a:xfrm>
        </p:grpSpPr>
        <p:sp>
          <p:nvSpPr>
            <p:cNvPr id="9" name="Rectangle 8"/>
            <p:cNvSpPr/>
            <p:nvPr/>
          </p:nvSpPr>
          <p:spPr>
            <a:xfrm>
              <a:off x="0" y="1236261"/>
              <a:ext cx="10597661" cy="323748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0" name="TextBox 9"/>
            <p:cNvSpPr txBox="1"/>
            <p:nvPr/>
          </p:nvSpPr>
          <p:spPr>
            <a:xfrm>
              <a:off x="0" y="1236261"/>
              <a:ext cx="10597661" cy="323748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36476" tIns="58420" rIns="327152" bIns="58420" numCol="1" spcCol="1270" anchor="t" anchorCtr="0">
              <a:noAutofit/>
            </a:bodyPr>
            <a:lstStyle/>
            <a:p>
              <a:pPr marL="285750" lvl="1" indent="-285750" defTabSz="1600200">
                <a:lnSpc>
                  <a:spcPct val="90000"/>
                </a:lnSpc>
                <a:spcBef>
                  <a:spcPct val="0"/>
                </a:spcBef>
                <a:spcAft>
                  <a:spcPct val="20000"/>
                </a:spcAft>
                <a:buChar char="•"/>
              </a:pPr>
              <a:r>
                <a:rPr lang="nl-BE" sz="3600" dirty="0"/>
                <a:t>AD/SQL/Antimalware/Change Tracking/</a:t>
              </a:r>
              <a:r>
                <a:rPr lang="nl-BE" sz="3600" kern="1200" dirty="0"/>
                <a:t>Security and Audit solutions available</a:t>
              </a:r>
            </a:p>
            <a:p>
              <a:pPr marL="285750" lvl="1" indent="-285750" algn="l" defTabSz="1600200" rtl="0">
                <a:lnSpc>
                  <a:spcPct val="90000"/>
                </a:lnSpc>
                <a:spcBef>
                  <a:spcPct val="0"/>
                </a:spcBef>
                <a:spcAft>
                  <a:spcPct val="20000"/>
                </a:spcAft>
                <a:buChar char="•"/>
              </a:pPr>
              <a:r>
                <a:rPr lang="nl-BE" sz="3600" dirty="0"/>
                <a:t>Monitor specific events</a:t>
              </a:r>
            </a:p>
            <a:p>
              <a:pPr marL="285750" lvl="1" indent="-285750" algn="l" defTabSz="1600200" rtl="0">
                <a:lnSpc>
                  <a:spcPct val="90000"/>
                </a:lnSpc>
                <a:spcBef>
                  <a:spcPct val="0"/>
                </a:spcBef>
                <a:spcAft>
                  <a:spcPct val="20000"/>
                </a:spcAft>
                <a:buChar char="•"/>
              </a:pPr>
              <a:r>
                <a:rPr lang="nl-BE" sz="3600" dirty="0"/>
                <a:t>Analyze specific events</a:t>
              </a:r>
            </a:p>
            <a:p>
              <a:pPr marL="285750" lvl="1" indent="-285750" algn="l" defTabSz="1600200" rtl="0">
                <a:lnSpc>
                  <a:spcPct val="90000"/>
                </a:lnSpc>
                <a:spcBef>
                  <a:spcPct val="0"/>
                </a:spcBef>
                <a:spcAft>
                  <a:spcPct val="20000"/>
                </a:spcAft>
                <a:buChar char="•"/>
              </a:pPr>
              <a:r>
                <a:rPr lang="nl-BE" sz="3600" dirty="0"/>
                <a:t>Provide the solution to solve problems</a:t>
              </a:r>
            </a:p>
            <a:p>
              <a:pPr marL="285750" lvl="1" indent="-285750" algn="l" defTabSz="1600200" rtl="0">
                <a:lnSpc>
                  <a:spcPct val="90000"/>
                </a:lnSpc>
                <a:spcBef>
                  <a:spcPct val="0"/>
                </a:spcBef>
                <a:spcAft>
                  <a:spcPct val="20000"/>
                </a:spcAft>
                <a:buChar char="•"/>
              </a:pPr>
              <a:endParaRPr lang="nl-BE" sz="3600" kern="1200" dirty="0"/>
            </a:p>
          </p:txBody>
        </p:sp>
      </p:grpSp>
    </p:spTree>
    <p:extLst>
      <p:ext uri="{BB962C8B-B14F-4D97-AF65-F5344CB8AC3E}">
        <p14:creationId xmlns:p14="http://schemas.microsoft.com/office/powerpoint/2010/main" val="211955859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OMS your mighty mouse?</a:t>
            </a:r>
            <a:endParaRPr lang="fr-BE" dirty="0"/>
          </a:p>
        </p:txBody>
      </p:sp>
      <p:pic>
        <p:nvPicPr>
          <p:cNvPr id="1026" name="Picture 2" descr="http://forex-ecole.com/wp-content/uploads/2015/07/requst-a-dem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1680" y="1765189"/>
            <a:ext cx="4953924" cy="4126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06124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869712"/>
            <a:ext cx="11652250" cy="441990"/>
          </a:xfrm>
        </p:spPr>
        <p:txBody>
          <a:bodyPr>
            <a:noAutofit/>
          </a:bodyPr>
          <a:lstStyle/>
          <a:p>
            <a:r>
              <a:rPr lang="en-US" sz="10300" dirty="0">
                <a:solidFill>
                  <a:schemeClr val="tx1"/>
                </a:solidFill>
              </a:rPr>
              <a:t>Engage the battle</a:t>
            </a:r>
            <a:endParaRPr lang="nl-BE" sz="3600" dirty="0">
              <a:solidFill>
                <a:schemeClr val="tx1"/>
              </a:solidFil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4869"/>
          <a:stretch/>
        </p:blipFill>
        <p:spPr>
          <a:xfrm>
            <a:off x="8159262" y="165442"/>
            <a:ext cx="3772077" cy="468645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5726" y="165442"/>
            <a:ext cx="4190689" cy="4663831"/>
          </a:xfrm>
          <a:prstGeom prst="rect">
            <a:avLst/>
          </a:prstGeom>
        </p:spPr>
      </p:pic>
    </p:spTree>
    <p:extLst>
      <p:ext uri="{BB962C8B-B14F-4D97-AF65-F5344CB8AC3E}">
        <p14:creationId xmlns:p14="http://schemas.microsoft.com/office/powerpoint/2010/main" val="9455377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Configure the security solution</a:t>
            </a:r>
            <a:endParaRPr lang="nl-BE"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680667744"/>
              </p:ext>
            </p:extLst>
          </p:nvPr>
        </p:nvGraphicFramePr>
        <p:xfrm>
          <a:off x="609600" y="1600201"/>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92507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5639950" y="3868868"/>
            <a:ext cx="2099521" cy="1857838"/>
          </a:xfrm>
          <a:prstGeom prst="rect">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73" rtl="0" eaLnBrk="1" fontAlgn="base" latinLnBrk="0" hangingPunct="1">
              <a:lnSpc>
                <a:spcPct val="100000"/>
              </a:lnSpc>
              <a:spcBef>
                <a:spcPct val="0"/>
              </a:spcBef>
              <a:spcAft>
                <a:spcPct val="0"/>
              </a:spcAft>
              <a:buClrTx/>
              <a:buSzTx/>
              <a:buFontTx/>
              <a:buNone/>
              <a:tabLst/>
              <a:defRPr/>
            </a:pPr>
            <a:r>
              <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a:ea typeface="+mn-ea"/>
                <a:cs typeface="+mn-cs"/>
              </a:rPr>
              <a:t>@</a:t>
            </a:r>
            <a:r>
              <a:rPr kumimoji="0" lang="en-US" sz="1765"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mn-ea"/>
                <a:cs typeface="+mn-cs"/>
              </a:rPr>
              <a:t>DieterWijckmans</a:t>
            </a:r>
            <a:endParaRPr kumimoji="0" lang="nl-NL"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a:ea typeface="+mn-ea"/>
              <a:cs typeface="+mn-cs"/>
            </a:endParaRPr>
          </a:p>
        </p:txBody>
      </p:sp>
      <p:grpSp>
        <p:nvGrpSpPr>
          <p:cNvPr id="18" name="Group 17"/>
          <p:cNvGrpSpPr/>
          <p:nvPr/>
        </p:nvGrpSpPr>
        <p:grpSpPr>
          <a:xfrm>
            <a:off x="5671644" y="1730260"/>
            <a:ext cx="2099521" cy="1857839"/>
            <a:chOff x="9042821" y="1337556"/>
            <a:chExt cx="2099521" cy="1857839"/>
          </a:xfrm>
          <a:solidFill>
            <a:srgbClr val="BAC61F"/>
          </a:solidFill>
        </p:grpSpPr>
        <p:sp>
          <p:nvSpPr>
            <p:cNvPr id="7" name="Rectangle 6"/>
            <p:cNvSpPr/>
            <p:nvPr/>
          </p:nvSpPr>
          <p:spPr bwMode="auto">
            <a:xfrm>
              <a:off x="9042821" y="1337556"/>
              <a:ext cx="2099521" cy="1857839"/>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73" rtl="0" eaLnBrk="1" fontAlgn="base" latinLnBrk="0" hangingPunct="1">
                <a:lnSpc>
                  <a:spcPct val="100000"/>
                </a:lnSpc>
                <a:spcBef>
                  <a:spcPct val="0"/>
                </a:spcBef>
                <a:spcAft>
                  <a:spcPct val="0"/>
                </a:spcAft>
                <a:buClrTx/>
                <a:buSzTx/>
                <a:buFontTx/>
                <a:buNone/>
                <a:tabLst/>
                <a:defRPr/>
              </a:pPr>
              <a:endParaRPr kumimoji="0" lang="nl-NL"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a:ea typeface="+mn-ea"/>
                <a:cs typeface="+mn-cs"/>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3981" y="1666650"/>
              <a:ext cx="1041812" cy="1135576"/>
            </a:xfrm>
            <a:prstGeom prst="rect">
              <a:avLst/>
            </a:prstGeom>
            <a:grpFill/>
          </p:spPr>
        </p:pic>
      </p:grpSp>
      <p:sp>
        <p:nvSpPr>
          <p:cNvPr id="24" name="Rectangle 23"/>
          <p:cNvSpPr/>
          <p:nvPr/>
        </p:nvSpPr>
        <p:spPr>
          <a:xfrm>
            <a:off x="4479399" y="4005570"/>
            <a:ext cx="5743575" cy="554390"/>
          </a:xfrm>
          <a:prstGeom prst="rect">
            <a:avLst/>
          </a:prstGeom>
          <a:no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Segoe UI"/>
              <a:ea typeface="+mn-ea"/>
              <a:cs typeface="+mn-cs"/>
            </a:endParaRPr>
          </a:p>
        </p:txBody>
      </p:sp>
      <p:sp>
        <p:nvSpPr>
          <p:cNvPr id="20" name="Title 19"/>
          <p:cNvSpPr>
            <a:spLocks noGrp="1"/>
          </p:cNvSpPr>
          <p:nvPr>
            <p:ph type="title" idx="4294967295"/>
          </p:nvPr>
        </p:nvSpPr>
        <p:spPr>
          <a:xfrm>
            <a:off x="0" y="274638"/>
            <a:ext cx="10972800" cy="1143000"/>
          </a:xfrm>
        </p:spPr>
        <p:txBody>
          <a:bodyPr/>
          <a:lstStyle/>
          <a:p>
            <a:r>
              <a:rPr lang="en-US" dirty="0"/>
              <a:t>About </a:t>
            </a:r>
            <a:r>
              <a:rPr lang="en-US" dirty="0">
                <a:solidFill>
                  <a:srgbClr val="BAC61F"/>
                </a:solidFill>
              </a:rPr>
              <a:t>me</a:t>
            </a:r>
            <a:endParaRPr lang="nl-BE" dirty="0">
              <a:solidFill>
                <a:srgbClr val="BAC61F"/>
              </a:solidFill>
            </a:endParaRPr>
          </a:p>
        </p:txBody>
      </p:sp>
      <p:grpSp>
        <p:nvGrpSpPr>
          <p:cNvPr id="17" name="Group 16"/>
          <p:cNvGrpSpPr/>
          <p:nvPr/>
        </p:nvGrpSpPr>
        <p:grpSpPr>
          <a:xfrm>
            <a:off x="3280187" y="1730260"/>
            <a:ext cx="2129540" cy="1863572"/>
            <a:chOff x="6660218" y="1337556"/>
            <a:chExt cx="2129540" cy="1863572"/>
          </a:xfrm>
        </p:grpSpPr>
        <p:sp>
          <p:nvSpPr>
            <p:cNvPr id="5" name="Rectangle 4"/>
            <p:cNvSpPr/>
            <p:nvPr/>
          </p:nvSpPr>
          <p:spPr bwMode="auto">
            <a:xfrm>
              <a:off x="6660218" y="1337556"/>
              <a:ext cx="2099521" cy="1857839"/>
            </a:xfrm>
            <a:prstGeom prst="rect">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73" rtl="0" eaLnBrk="1" fontAlgn="base" latinLnBrk="0" hangingPunct="1">
                <a:lnSpc>
                  <a:spcPct val="100000"/>
                </a:lnSpc>
                <a:spcBef>
                  <a:spcPct val="0"/>
                </a:spcBef>
                <a:spcAft>
                  <a:spcPct val="0"/>
                </a:spcAft>
                <a:buClrTx/>
                <a:buSzTx/>
                <a:buFontTx/>
                <a:buNone/>
                <a:tabLst/>
                <a:defRPr/>
              </a:pPr>
              <a:endParaRPr kumimoji="0" lang="nl-NL" sz="3921"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a:ea typeface="+mn-ea"/>
                <a:cs typeface="+mn-cs"/>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2762" y="1475820"/>
              <a:ext cx="1891323" cy="1229360"/>
            </a:xfrm>
            <a:prstGeom prst="rect">
              <a:avLst/>
            </a:prstGeom>
          </p:spPr>
        </p:pic>
        <p:sp>
          <p:nvSpPr>
            <p:cNvPr id="16" name="TextBox 15"/>
            <p:cNvSpPr txBox="1"/>
            <p:nvPr/>
          </p:nvSpPr>
          <p:spPr bwMode="auto">
            <a:xfrm>
              <a:off x="6690237" y="2677908"/>
              <a:ext cx="20995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ctr"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a:ea typeface="+mn-ea"/>
                  <a:cs typeface="+mn-cs"/>
                </a:rPr>
                <a:t>Scug.be</a:t>
              </a:r>
              <a:endParaRPr kumimoji="0" lang="nl-BE" sz="2800" b="0" i="0" u="none" strike="noStrike" kern="1200" cap="none" spc="0" normalizeH="0" baseline="0" noProof="0" dirty="0">
                <a:ln>
                  <a:noFill/>
                </a:ln>
                <a:solidFill>
                  <a:prstClr val="white"/>
                </a:solidFill>
                <a:effectLst/>
                <a:uLnTx/>
                <a:uFillTx/>
                <a:latin typeface="Calibri"/>
                <a:ea typeface="+mn-ea"/>
                <a:cs typeface="+mn-cs"/>
              </a:endParaRPr>
            </a:p>
          </p:txBody>
        </p:sp>
      </p:grpSp>
      <p:grpSp>
        <p:nvGrpSpPr>
          <p:cNvPr id="21" name="Group 20"/>
          <p:cNvGrpSpPr/>
          <p:nvPr/>
        </p:nvGrpSpPr>
        <p:grpSpPr>
          <a:xfrm>
            <a:off x="7954601" y="3868867"/>
            <a:ext cx="2099521" cy="1857839"/>
            <a:chOff x="9042821" y="1337556"/>
            <a:chExt cx="2099521" cy="1857839"/>
          </a:xfrm>
          <a:solidFill>
            <a:srgbClr val="BAC61F"/>
          </a:solidFill>
        </p:grpSpPr>
        <p:sp>
          <p:nvSpPr>
            <p:cNvPr id="22" name="Rectangle 21"/>
            <p:cNvSpPr/>
            <p:nvPr/>
          </p:nvSpPr>
          <p:spPr bwMode="auto">
            <a:xfrm>
              <a:off x="9042821" y="1337556"/>
              <a:ext cx="2099521" cy="1857839"/>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73" rtl="0" eaLnBrk="1" fontAlgn="base" latinLnBrk="0" hangingPunct="1">
                <a:lnSpc>
                  <a:spcPct val="100000"/>
                </a:lnSpc>
                <a:spcBef>
                  <a:spcPct val="0"/>
                </a:spcBef>
                <a:spcAft>
                  <a:spcPct val="0"/>
                </a:spcAft>
                <a:buClrTx/>
                <a:buSzTx/>
                <a:buFontTx/>
                <a:buNone/>
                <a:tabLst/>
                <a:defRPr/>
              </a:pPr>
              <a:endParaRPr kumimoji="0" lang="nl-NL"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a:ea typeface="+mn-ea"/>
                <a:cs typeface="+mn-cs"/>
              </a:endParaRPr>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25879" y="1507178"/>
              <a:ext cx="933404" cy="1446357"/>
            </a:xfrm>
            <a:prstGeom prst="rect">
              <a:avLst/>
            </a:prstGeom>
            <a:grpFill/>
          </p:spPr>
        </p:pic>
      </p:grpSp>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287" y="1735993"/>
            <a:ext cx="1857839" cy="1857839"/>
          </a:xfrm>
          <a:prstGeom prst="rect">
            <a:avLst/>
          </a:prstGeom>
        </p:spPr>
      </p:pic>
      <p:sp>
        <p:nvSpPr>
          <p:cNvPr id="30" name="Rectangle 29"/>
          <p:cNvSpPr/>
          <p:nvPr/>
        </p:nvSpPr>
        <p:spPr bwMode="auto">
          <a:xfrm>
            <a:off x="7954601" y="1757870"/>
            <a:ext cx="2099521" cy="1857838"/>
          </a:xfrm>
          <a:prstGeom prst="rect">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7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a:ea typeface="+mn-ea"/>
                <a:cs typeface="+mn-cs"/>
              </a:rPr>
              <a:t>Community</a:t>
            </a:r>
            <a:endParaRPr kumimoji="0" lang="nl-NL"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a:ea typeface="+mn-ea"/>
              <a:cs typeface="+mn-cs"/>
            </a:endParaRPr>
          </a:p>
        </p:txBody>
      </p:sp>
      <p:grpSp>
        <p:nvGrpSpPr>
          <p:cNvPr id="3" name="Group 2"/>
          <p:cNvGrpSpPr/>
          <p:nvPr/>
        </p:nvGrpSpPr>
        <p:grpSpPr>
          <a:xfrm>
            <a:off x="3310206" y="3868868"/>
            <a:ext cx="2099521" cy="1857839"/>
            <a:chOff x="3310206" y="3868868"/>
            <a:chExt cx="2099521" cy="1857839"/>
          </a:xfrm>
        </p:grpSpPr>
        <p:sp>
          <p:nvSpPr>
            <p:cNvPr id="6" name="Rectangle 5"/>
            <p:cNvSpPr/>
            <p:nvPr/>
          </p:nvSpPr>
          <p:spPr bwMode="auto">
            <a:xfrm>
              <a:off x="3310206" y="3868868"/>
              <a:ext cx="2099521" cy="1857839"/>
            </a:xfrm>
            <a:prstGeom prst="rect">
              <a:avLst/>
            </a:prstGeom>
            <a:solidFill>
              <a:srgbClr val="BAC61F"/>
            </a:solidFill>
            <a:ln>
              <a:solidFill>
                <a:srgbClr val="BAC61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73" rtl="0" eaLnBrk="1" fontAlgn="base" latinLnBrk="0" hangingPunct="1">
                <a:lnSpc>
                  <a:spcPct val="100000"/>
                </a:lnSpc>
                <a:spcBef>
                  <a:spcPct val="0"/>
                </a:spcBef>
                <a:spcAft>
                  <a:spcPct val="0"/>
                </a:spcAft>
                <a:buClrTx/>
                <a:buSzTx/>
                <a:buFontTx/>
                <a:buNone/>
                <a:tabLst/>
                <a:defRPr/>
              </a:pPr>
              <a:endParaRPr kumimoji="0" lang="nl-NL"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a:ea typeface="+mn-ea"/>
                <a:cs typeface="+mn-cs"/>
              </a:endParaRPr>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56722" y="4580682"/>
              <a:ext cx="1827332" cy="340353"/>
            </a:xfrm>
            <a:prstGeom prst="rect">
              <a:avLst/>
            </a:prstGeom>
          </p:spPr>
        </p:pic>
      </p:grpSp>
      <p:sp>
        <p:nvSpPr>
          <p:cNvPr id="4" name="Rectangle 3"/>
          <p:cNvSpPr/>
          <p:nvPr/>
        </p:nvSpPr>
        <p:spPr>
          <a:xfrm>
            <a:off x="10788502" y="5670698"/>
            <a:ext cx="1254642" cy="1134139"/>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764692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par>
                                <p:cTn id="8" presetID="10" presetClass="entr" presetSubtype="0" fill="hold" nodeType="withEffect">
                                  <p:stCondLst>
                                    <p:cond delay="150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1000"/>
                                        <p:tgtEl>
                                          <p:spTgt spid="18"/>
                                        </p:tgtEl>
                                      </p:cBhvr>
                                    </p:animEffect>
                                  </p:childTnLst>
                                </p:cTn>
                              </p:par>
                              <p:par>
                                <p:cTn id="11" presetID="10" presetClass="entr" presetSubtype="0" fill="hold" nodeType="withEffect">
                                  <p:stCondLst>
                                    <p:cond delay="250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childTnLst>
                                </p:cTn>
                              </p:par>
                              <p:par>
                                <p:cTn id="14" presetID="10" presetClass="entr" presetSubtype="0" fill="hold" nodeType="withEffect">
                                  <p:stCondLst>
                                    <p:cond delay="250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250"/>
                                        <p:tgtEl>
                                          <p:spTgt spid="3"/>
                                        </p:tgtEl>
                                      </p:cBhvr>
                                    </p:animEffect>
                                  </p:childTnLst>
                                </p:cTn>
                              </p:par>
                              <p:par>
                                <p:cTn id="17" presetID="10" presetClass="entr" presetSubtype="0" fill="hold" grpId="0" nodeType="withEffect">
                                  <p:stCondLst>
                                    <p:cond delay="350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1000"/>
                                        <p:tgtEl>
                                          <p:spTgt spid="30"/>
                                        </p:tgtEl>
                                      </p:cBhvr>
                                    </p:animEffect>
                                  </p:childTnLst>
                                </p:cTn>
                              </p:par>
                              <p:par>
                                <p:cTn id="20" presetID="10" presetClass="entr" presetSubtype="0" fill="hold" grpId="0" nodeType="withEffect">
                                  <p:stCondLst>
                                    <p:cond delay="55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944446" y="5755758"/>
            <a:ext cx="878959" cy="1049079"/>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normAutofit fontScale="90000"/>
          </a:bodyPr>
          <a:lstStyle/>
          <a:p>
            <a:r>
              <a:rPr lang="en-US" dirty="0"/>
              <a:t>What’s in it?</a:t>
            </a:r>
            <a:endParaRPr lang="nl-BE" dirty="0"/>
          </a:p>
        </p:txBody>
      </p:sp>
      <p:graphicFrame>
        <p:nvGraphicFramePr>
          <p:cNvPr id="2" name="Content Placeholder 1"/>
          <p:cNvGraphicFramePr>
            <a:graphicFrameLocks noGrp="1"/>
          </p:cNvGraphicFramePr>
          <p:nvPr>
            <p:ph idx="1"/>
            <p:extLst/>
          </p:nvPr>
        </p:nvGraphicFramePr>
        <p:xfrm>
          <a:off x="609600" y="1600201"/>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520619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Compliancy</a:t>
            </a:r>
            <a:endParaRPr lang="nl-BE"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958283027"/>
              </p:ext>
            </p:extLst>
          </p:nvPr>
        </p:nvGraphicFramePr>
        <p:xfrm>
          <a:off x="609600" y="1600201"/>
          <a:ext cx="10417908"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479356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062538"/>
            <a:ext cx="11652250" cy="1795462"/>
          </a:xfrm>
        </p:spPr>
        <p:txBody>
          <a:bodyPr>
            <a:normAutofit fontScale="90000"/>
          </a:bodyPr>
          <a:lstStyle/>
          <a:p>
            <a:r>
              <a:rPr lang="en-US" sz="13800" dirty="0">
                <a:solidFill>
                  <a:schemeClr val="tx1"/>
                </a:solidFill>
              </a:rPr>
              <a:t>Feel safe again</a:t>
            </a:r>
            <a:endParaRPr lang="nl-BE" dirty="0">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5191" y="50388"/>
            <a:ext cx="8406809" cy="5044085"/>
          </a:xfrm>
          <a:prstGeom prst="rect">
            <a:avLst/>
          </a:prstGeom>
        </p:spPr>
      </p:pic>
    </p:spTree>
    <p:extLst>
      <p:ext uri="{BB962C8B-B14F-4D97-AF65-F5344CB8AC3E}">
        <p14:creationId xmlns:p14="http://schemas.microsoft.com/office/powerpoint/2010/main" val="4607708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9365" y="399683"/>
            <a:ext cx="11736371" cy="1143000"/>
          </a:xfrm>
        </p:spPr>
        <p:txBody>
          <a:bodyPr>
            <a:normAutofit/>
          </a:bodyPr>
          <a:lstStyle/>
          <a:p>
            <a:r>
              <a:rPr lang="en-US" dirty="0"/>
              <a:t>Things you will get in return</a:t>
            </a:r>
            <a:endParaRPr lang="nl-BE"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414051637"/>
              </p:ext>
            </p:extLst>
          </p:nvPr>
        </p:nvGraphicFramePr>
        <p:xfrm>
          <a:off x="484554" y="942974"/>
          <a:ext cx="10550769"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771791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6650" y="611649"/>
            <a:ext cx="4954179" cy="5604094"/>
          </a:xfrm>
        </p:spPr>
        <p:txBody>
          <a:bodyPr>
            <a:normAutofit/>
          </a:bodyPr>
          <a:lstStyle/>
          <a:p>
            <a:r>
              <a:rPr lang="en-US" dirty="0"/>
              <a:t>Can you show me some demo’s?</a:t>
            </a:r>
            <a:endParaRPr lang="nl-BE"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4834"/>
          <a:stretch/>
        </p:blipFill>
        <p:spPr>
          <a:xfrm>
            <a:off x="6075910" y="14295"/>
            <a:ext cx="6116090" cy="5820448"/>
          </a:xfrm>
          <a:prstGeom prst="rect">
            <a:avLst/>
          </a:prstGeom>
        </p:spPr>
      </p:pic>
    </p:spTree>
    <p:extLst>
      <p:ext uri="{BB962C8B-B14F-4D97-AF65-F5344CB8AC3E}">
        <p14:creationId xmlns:p14="http://schemas.microsoft.com/office/powerpoint/2010/main" val="758173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84388"/>
            <a:ext cx="11652250" cy="1795462"/>
          </a:xfrm>
        </p:spPr>
        <p:txBody>
          <a:bodyPr>
            <a:normAutofit fontScale="90000"/>
          </a:bodyPr>
          <a:lstStyle/>
          <a:p>
            <a:r>
              <a:rPr lang="en-US" sz="13800" dirty="0">
                <a:solidFill>
                  <a:schemeClr val="tx1"/>
                </a:solidFill>
              </a:rPr>
              <a:t>Key takeaways</a:t>
            </a:r>
            <a:endParaRPr lang="nl-BE" dirty="0">
              <a:solidFill>
                <a:schemeClr val="tx1"/>
              </a:solidFill>
            </a:endParaRPr>
          </a:p>
        </p:txBody>
      </p:sp>
    </p:spTree>
    <p:extLst>
      <p:ext uri="{BB962C8B-B14F-4D97-AF65-F5344CB8AC3E}">
        <p14:creationId xmlns:p14="http://schemas.microsoft.com/office/powerpoint/2010/main" val="10865444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61963"/>
            <a:ext cx="10572750" cy="733425"/>
          </a:xfrm>
        </p:spPr>
        <p:txBody>
          <a:bodyPr/>
          <a:lstStyle/>
          <a:p>
            <a:r>
              <a:rPr lang="en-US" dirty="0"/>
              <a:t>	</a:t>
            </a:r>
            <a:endParaRPr lang="nl-BE"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344079365"/>
              </p:ext>
            </p:extLst>
          </p:nvPr>
        </p:nvGraphicFramePr>
        <p:xfrm>
          <a:off x="0" y="633046"/>
          <a:ext cx="11863754" cy="54931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439414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334578" y="2788412"/>
            <a:ext cx="10101262" cy="1797050"/>
          </a:xfrm>
        </p:spPr>
        <p:txBody>
          <a:bodyPr/>
          <a:lstStyle/>
          <a:p>
            <a:r>
              <a:rPr lang="en-US" dirty="0"/>
              <a:t>Q and A</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3476" y="1087914"/>
            <a:ext cx="4582636" cy="4582636"/>
          </a:xfrm>
          <a:prstGeom prst="rect">
            <a:avLst/>
          </a:prstGeom>
        </p:spPr>
      </p:pic>
    </p:spTree>
    <p:extLst>
      <p:ext uri="{BB962C8B-B14F-4D97-AF65-F5344CB8AC3E}">
        <p14:creationId xmlns:p14="http://schemas.microsoft.com/office/powerpoint/2010/main" val="356691852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84" y="5960018"/>
            <a:ext cx="10758655" cy="606470"/>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2013 Microsoft Corporation. All rights reserved. Microsoft, Windows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686">
                <a:gradFill>
                  <a:gsLst>
                    <a:gs pos="0">
                      <a:srgbClr val="FFFFFF"/>
                    </a:gs>
                    <a:gs pos="100000">
                      <a:srgbClr val="FFFFFF"/>
                    </a:gs>
                  </a:gsLst>
                  <a:lin ang="5400000" scaled="0"/>
                </a:gradFill>
                <a:cs typeface="Segoe UI" pitchFamily="34" charset="0"/>
              </a:rPr>
              <a:t>MICROSOFT MAKES NO WARRANTIES, EXPRESS, IMPLIED OR STATUTORY, AS TO THE INFORMATION IN THIS PRESENTATION.</a:t>
            </a:r>
            <a:endParaRPr lang="en-US" sz="686" dirty="0">
              <a:gradFill>
                <a:gsLst>
                  <a:gs pos="0">
                    <a:srgbClr val="FFFFFF"/>
                  </a:gs>
                  <a:gs pos="100000">
                    <a:srgbClr val="FFFFFF"/>
                  </a:gs>
                </a:gsLst>
                <a:lin ang="5400000" scaled="0"/>
              </a:gradFill>
              <a:cs typeface="Segoe UI"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450203" y="3083702"/>
            <a:ext cx="3223861" cy="690597"/>
          </a:xfrm>
          <a:prstGeom prst="rect">
            <a:avLst/>
          </a:prstGeom>
        </p:spPr>
      </p:pic>
    </p:spTree>
    <p:extLst>
      <p:ext uri="{BB962C8B-B14F-4D97-AF65-F5344CB8AC3E}">
        <p14:creationId xmlns:p14="http://schemas.microsoft.com/office/powerpoint/2010/main" val="976080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5639950" y="3868868"/>
            <a:ext cx="2099521" cy="1857838"/>
          </a:xfrm>
          <a:prstGeom prst="rect">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73" fontAlgn="base">
              <a:spcBef>
                <a:spcPct val="0"/>
              </a:spcBef>
              <a:spcAft>
                <a:spcPct val="0"/>
              </a:spcAft>
            </a:pPr>
            <a:r>
              <a:rPr lang="en-US" sz="1765" dirty="0">
                <a:gradFill>
                  <a:gsLst>
                    <a:gs pos="0">
                      <a:srgbClr val="FFFFFF"/>
                    </a:gs>
                    <a:gs pos="100000">
                      <a:srgbClr val="FFFFFF"/>
                    </a:gs>
                  </a:gsLst>
                  <a:lin ang="5400000" scaled="0"/>
                </a:gradFill>
              </a:rPr>
              <a:t>@</a:t>
            </a:r>
            <a:r>
              <a:rPr lang="en-US" sz="1765" dirty="0" err="1">
                <a:gradFill>
                  <a:gsLst>
                    <a:gs pos="0">
                      <a:srgbClr val="FFFFFF"/>
                    </a:gs>
                    <a:gs pos="100000">
                      <a:srgbClr val="FFFFFF"/>
                    </a:gs>
                  </a:gsLst>
                  <a:lin ang="5400000" scaled="0"/>
                </a:gradFill>
              </a:rPr>
              <a:t>florent_app</a:t>
            </a:r>
            <a:endParaRPr lang="nl-NL" sz="1765" dirty="0">
              <a:gradFill>
                <a:gsLst>
                  <a:gs pos="0">
                    <a:srgbClr val="FFFFFF"/>
                  </a:gs>
                  <a:gs pos="100000">
                    <a:srgbClr val="FFFFFF"/>
                  </a:gs>
                </a:gsLst>
                <a:lin ang="5400000" scaled="0"/>
              </a:gradFill>
            </a:endParaRPr>
          </a:p>
        </p:txBody>
      </p:sp>
      <p:grpSp>
        <p:nvGrpSpPr>
          <p:cNvPr id="18" name="Group 17"/>
          <p:cNvGrpSpPr/>
          <p:nvPr/>
        </p:nvGrpSpPr>
        <p:grpSpPr>
          <a:xfrm>
            <a:off x="5671644" y="1730260"/>
            <a:ext cx="2099521" cy="1857839"/>
            <a:chOff x="9042821" y="1337556"/>
            <a:chExt cx="2099521" cy="1857839"/>
          </a:xfrm>
          <a:solidFill>
            <a:srgbClr val="BAC61F"/>
          </a:solidFill>
        </p:grpSpPr>
        <p:sp>
          <p:nvSpPr>
            <p:cNvPr id="7" name="Rectangle 6"/>
            <p:cNvSpPr/>
            <p:nvPr/>
          </p:nvSpPr>
          <p:spPr bwMode="auto">
            <a:xfrm>
              <a:off x="9042821" y="1337556"/>
              <a:ext cx="2099521" cy="1857839"/>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73" fontAlgn="base">
                <a:spcBef>
                  <a:spcPct val="0"/>
                </a:spcBef>
                <a:spcAft>
                  <a:spcPct val="0"/>
                </a:spcAft>
              </a:pPr>
              <a:endParaRPr lang="nl-NL" sz="1961" dirty="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3981" y="1666650"/>
              <a:ext cx="1041812" cy="1135576"/>
            </a:xfrm>
            <a:prstGeom prst="rect">
              <a:avLst/>
            </a:prstGeom>
            <a:grpFill/>
          </p:spPr>
        </p:pic>
      </p:grpSp>
      <p:sp>
        <p:nvSpPr>
          <p:cNvPr id="24" name="Rectangle 23"/>
          <p:cNvSpPr/>
          <p:nvPr/>
        </p:nvSpPr>
        <p:spPr>
          <a:xfrm>
            <a:off x="4479399" y="4005570"/>
            <a:ext cx="5743575" cy="554390"/>
          </a:xfrm>
          <a:prstGeom prst="rect">
            <a:avLst/>
          </a:prstGeom>
          <a:noFill/>
          <a:ln w="25400" cap="flat" cmpd="sng" algn="ctr">
            <a:noFill/>
            <a:prstDash val="solid"/>
          </a:ln>
          <a:effectLst/>
        </p:spPr>
        <p:txBody>
          <a:bodyPr rtlCol="0" anchor="ctr"/>
          <a:lstStyle/>
          <a:p>
            <a:pPr algn="ctr">
              <a:defRPr/>
            </a:pPr>
            <a:endParaRPr lang="en-US" kern="0">
              <a:solidFill>
                <a:srgbClr val="000000"/>
              </a:solidFill>
              <a:latin typeface="Segoe UI"/>
            </a:endParaRPr>
          </a:p>
        </p:txBody>
      </p:sp>
      <p:sp>
        <p:nvSpPr>
          <p:cNvPr id="20" name="Title 19"/>
          <p:cNvSpPr>
            <a:spLocks noGrp="1"/>
          </p:cNvSpPr>
          <p:nvPr>
            <p:ph type="title" idx="4294967295"/>
          </p:nvPr>
        </p:nvSpPr>
        <p:spPr>
          <a:xfrm>
            <a:off x="0" y="274638"/>
            <a:ext cx="10972800" cy="1143000"/>
          </a:xfrm>
        </p:spPr>
        <p:txBody>
          <a:bodyPr/>
          <a:lstStyle/>
          <a:p>
            <a:r>
              <a:rPr lang="en-US" dirty="0"/>
              <a:t>About </a:t>
            </a:r>
            <a:r>
              <a:rPr lang="en-US" dirty="0">
                <a:solidFill>
                  <a:srgbClr val="BAC61F"/>
                </a:solidFill>
              </a:rPr>
              <a:t>me</a:t>
            </a:r>
            <a:endParaRPr lang="nl-BE" dirty="0">
              <a:solidFill>
                <a:srgbClr val="BAC61F"/>
              </a:solidFill>
            </a:endParaRPr>
          </a:p>
        </p:txBody>
      </p:sp>
      <p:grpSp>
        <p:nvGrpSpPr>
          <p:cNvPr id="17" name="Group 16"/>
          <p:cNvGrpSpPr/>
          <p:nvPr/>
        </p:nvGrpSpPr>
        <p:grpSpPr>
          <a:xfrm>
            <a:off x="3280187" y="1730260"/>
            <a:ext cx="2129540" cy="1863572"/>
            <a:chOff x="6660218" y="1337556"/>
            <a:chExt cx="2129540" cy="1863572"/>
          </a:xfrm>
        </p:grpSpPr>
        <p:sp>
          <p:nvSpPr>
            <p:cNvPr id="5" name="Rectangle 4"/>
            <p:cNvSpPr/>
            <p:nvPr/>
          </p:nvSpPr>
          <p:spPr bwMode="auto">
            <a:xfrm>
              <a:off x="6660218" y="1337556"/>
              <a:ext cx="2099521" cy="1857839"/>
            </a:xfrm>
            <a:prstGeom prst="rect">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73" fontAlgn="base">
                <a:spcBef>
                  <a:spcPct val="0"/>
                </a:spcBef>
                <a:spcAft>
                  <a:spcPct val="0"/>
                </a:spcAft>
              </a:pPr>
              <a:endParaRPr lang="nl-NL" sz="3921" dirty="0">
                <a:gradFill>
                  <a:gsLst>
                    <a:gs pos="0">
                      <a:srgbClr val="FFFFFF"/>
                    </a:gs>
                    <a:gs pos="100000">
                      <a:srgbClr val="FFFFFF"/>
                    </a:gs>
                  </a:gsLst>
                  <a:lin ang="5400000" scaled="0"/>
                </a:gradFill>
                <a:latin typeface="+mj-lt"/>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2762" y="1475820"/>
              <a:ext cx="1891323" cy="1229360"/>
            </a:xfrm>
            <a:prstGeom prst="rect">
              <a:avLst/>
            </a:prstGeom>
          </p:spPr>
        </p:pic>
        <p:sp>
          <p:nvSpPr>
            <p:cNvPr id="16" name="TextBox 15"/>
            <p:cNvSpPr txBox="1"/>
            <p:nvPr/>
          </p:nvSpPr>
          <p:spPr bwMode="auto">
            <a:xfrm>
              <a:off x="6690237" y="2677908"/>
              <a:ext cx="20995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ctr" anchorCtr="0" compatLnSpc="1">
              <a:prstTxWarp prst="textNoShape">
                <a:avLst/>
              </a:prstTxWarp>
              <a:spAutoFit/>
            </a:bodyPr>
            <a:lstStyle/>
            <a:p>
              <a:pPr algn="ctr"/>
              <a:r>
                <a:rPr lang="en-US" sz="2800" dirty="0">
                  <a:solidFill>
                    <a:schemeClr val="bg1"/>
                  </a:solidFill>
                </a:rPr>
                <a:t>Scug.be</a:t>
              </a:r>
              <a:endParaRPr lang="nl-BE" sz="2800" dirty="0">
                <a:solidFill>
                  <a:schemeClr val="bg1"/>
                </a:solidFill>
              </a:endParaRPr>
            </a:p>
          </p:txBody>
        </p:sp>
      </p:grpSp>
      <p:grpSp>
        <p:nvGrpSpPr>
          <p:cNvPr id="21" name="Group 20"/>
          <p:cNvGrpSpPr/>
          <p:nvPr/>
        </p:nvGrpSpPr>
        <p:grpSpPr>
          <a:xfrm>
            <a:off x="7954601" y="3868867"/>
            <a:ext cx="2099521" cy="1857839"/>
            <a:chOff x="9042821" y="1337556"/>
            <a:chExt cx="2099521" cy="1857839"/>
          </a:xfrm>
          <a:solidFill>
            <a:srgbClr val="BAC61F"/>
          </a:solidFill>
        </p:grpSpPr>
        <p:sp>
          <p:nvSpPr>
            <p:cNvPr id="22" name="Rectangle 21"/>
            <p:cNvSpPr/>
            <p:nvPr/>
          </p:nvSpPr>
          <p:spPr bwMode="auto">
            <a:xfrm>
              <a:off x="9042821" y="1337556"/>
              <a:ext cx="2099521" cy="1857839"/>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73" fontAlgn="base">
                <a:spcBef>
                  <a:spcPct val="0"/>
                </a:spcBef>
                <a:spcAft>
                  <a:spcPct val="0"/>
                </a:spcAft>
              </a:pPr>
              <a:endParaRPr lang="nl-NL" sz="1961" dirty="0">
                <a:gradFill>
                  <a:gsLst>
                    <a:gs pos="0">
                      <a:srgbClr val="FFFFFF"/>
                    </a:gs>
                    <a:gs pos="100000">
                      <a:srgbClr val="FFFFFF"/>
                    </a:gs>
                  </a:gsLst>
                  <a:lin ang="5400000" scaled="0"/>
                </a:gradFill>
              </a:endParaRPr>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25879" y="1507178"/>
              <a:ext cx="933404" cy="1446357"/>
            </a:xfrm>
            <a:prstGeom prst="rect">
              <a:avLst/>
            </a:prstGeom>
            <a:grpFill/>
          </p:spPr>
        </p:pic>
      </p:grpSp>
      <p:sp>
        <p:nvSpPr>
          <p:cNvPr id="30" name="Rectangle 29"/>
          <p:cNvSpPr/>
          <p:nvPr/>
        </p:nvSpPr>
        <p:spPr bwMode="auto">
          <a:xfrm>
            <a:off x="7954601" y="1757870"/>
            <a:ext cx="2099521" cy="1857838"/>
          </a:xfrm>
          <a:prstGeom prst="rect">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73" fontAlgn="base">
              <a:spcBef>
                <a:spcPct val="0"/>
              </a:spcBef>
              <a:spcAft>
                <a:spcPct val="0"/>
              </a:spcAft>
            </a:pPr>
            <a:r>
              <a:rPr lang="en-US" sz="2000" dirty="0">
                <a:gradFill>
                  <a:gsLst>
                    <a:gs pos="0">
                      <a:srgbClr val="FFFFFF"/>
                    </a:gs>
                    <a:gs pos="100000">
                      <a:srgbClr val="FFFFFF"/>
                    </a:gs>
                  </a:gsLst>
                  <a:lin ang="5400000" scaled="0"/>
                </a:gradFill>
              </a:rPr>
              <a:t>Community</a:t>
            </a:r>
            <a:endParaRPr lang="nl-NL" sz="1765" dirty="0">
              <a:gradFill>
                <a:gsLst>
                  <a:gs pos="0">
                    <a:srgbClr val="FFFFFF"/>
                  </a:gs>
                  <a:gs pos="100000">
                    <a:srgbClr val="FFFFFF"/>
                  </a:gs>
                </a:gsLst>
                <a:lin ang="5400000" scaled="0"/>
              </a:gradFill>
            </a:endParaRPr>
          </a:p>
        </p:txBody>
      </p:sp>
      <p:sp>
        <p:nvSpPr>
          <p:cNvPr id="6" name="Rectangle 5"/>
          <p:cNvSpPr/>
          <p:nvPr/>
        </p:nvSpPr>
        <p:spPr bwMode="auto">
          <a:xfrm>
            <a:off x="3310206" y="3868868"/>
            <a:ext cx="2099521" cy="1857839"/>
          </a:xfrm>
          <a:prstGeom prst="rect">
            <a:avLst/>
          </a:prstGeom>
          <a:solidFill>
            <a:srgbClr val="BAC61F"/>
          </a:solidFill>
          <a:ln>
            <a:solidFill>
              <a:srgbClr val="BAC61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73" fontAlgn="base">
              <a:spcBef>
                <a:spcPct val="0"/>
              </a:spcBef>
              <a:spcAft>
                <a:spcPct val="0"/>
              </a:spcAft>
            </a:pPr>
            <a:endParaRPr lang="nl-NL" sz="1961" dirty="0">
              <a:gradFill>
                <a:gsLst>
                  <a:gs pos="0">
                    <a:srgbClr val="FFFFFF"/>
                  </a:gs>
                  <a:gs pos="100000">
                    <a:srgbClr val="FFFFFF"/>
                  </a:gs>
                </a:gsLst>
                <a:lin ang="5400000" scaled="0"/>
              </a:gradFill>
            </a:endParaRPr>
          </a:p>
        </p:txBody>
      </p:sp>
      <p:sp>
        <p:nvSpPr>
          <p:cNvPr id="4" name="Rectangle 3"/>
          <p:cNvSpPr/>
          <p:nvPr/>
        </p:nvSpPr>
        <p:spPr>
          <a:xfrm>
            <a:off x="10788502" y="5670698"/>
            <a:ext cx="1254642" cy="1134139"/>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22" y="1734408"/>
            <a:ext cx="1853691" cy="1853691"/>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76422" y="4074015"/>
            <a:ext cx="1432344" cy="1432344"/>
          </a:xfrm>
          <a:prstGeom prst="rect">
            <a:avLst/>
          </a:prstGeom>
        </p:spPr>
      </p:pic>
    </p:spTree>
    <p:extLst>
      <p:ext uri="{BB962C8B-B14F-4D97-AF65-F5344CB8AC3E}">
        <p14:creationId xmlns:p14="http://schemas.microsoft.com/office/powerpoint/2010/main" val="65725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par>
                                <p:cTn id="8" presetID="10" presetClass="entr" presetSubtype="0" fill="hold" nodeType="withEffect">
                                  <p:stCondLst>
                                    <p:cond delay="150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1000"/>
                                        <p:tgtEl>
                                          <p:spTgt spid="18"/>
                                        </p:tgtEl>
                                      </p:cBhvr>
                                    </p:animEffect>
                                  </p:childTnLst>
                                </p:cTn>
                              </p:par>
                              <p:par>
                                <p:cTn id="11" presetID="10" presetClass="entr" presetSubtype="0" fill="hold" nodeType="withEffect">
                                  <p:stCondLst>
                                    <p:cond delay="250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childTnLst>
                                </p:cTn>
                              </p:par>
                              <p:par>
                                <p:cTn id="14" presetID="10" presetClass="entr" presetSubtype="0" fill="hold" grpId="0" nodeType="withEffect">
                                  <p:stCondLst>
                                    <p:cond delay="350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1000"/>
                                        <p:tgtEl>
                                          <p:spTgt spid="30"/>
                                        </p:tgtEl>
                                      </p:cBhvr>
                                    </p:animEffect>
                                  </p:childTnLst>
                                </p:cTn>
                              </p:par>
                              <p:par>
                                <p:cTn id="17" presetID="10" presetClass="entr" presetSubtype="0" fill="hold" grpId="0" nodeType="withEffect">
                                  <p:stCondLst>
                                    <p:cond delay="55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61963"/>
            <a:ext cx="10598150" cy="733425"/>
          </a:xfrm>
        </p:spPr>
        <p:txBody>
          <a:bodyPr/>
          <a:lstStyle/>
          <a:p>
            <a:r>
              <a:rPr lang="en-US" dirty="0"/>
              <a:t>Motto</a:t>
            </a:r>
            <a:endParaRPr lang="nl-BE" dirty="0"/>
          </a:p>
        </p:txBody>
      </p:sp>
      <p:sp>
        <p:nvSpPr>
          <p:cNvPr id="3" name="Text Placeholder 2"/>
          <p:cNvSpPr>
            <a:spLocks noGrp="1"/>
          </p:cNvSpPr>
          <p:nvPr>
            <p:ph type="body" sz="quarter" idx="4294967295"/>
          </p:nvPr>
        </p:nvSpPr>
        <p:spPr>
          <a:xfrm>
            <a:off x="462392" y="2967767"/>
            <a:ext cx="11371262" cy="1149350"/>
          </a:xfrm>
        </p:spPr>
        <p:txBody>
          <a:bodyPr/>
          <a:lstStyle/>
          <a:p>
            <a:pPr marL="0" indent="0">
              <a:buNone/>
            </a:pPr>
            <a:r>
              <a:rPr lang="en-US" dirty="0"/>
              <a:t>It’s doing common things uncommonly well that brings success…</a:t>
            </a:r>
          </a:p>
          <a:p>
            <a:endParaRPr lang="nl-BE" dirty="0"/>
          </a:p>
        </p:txBody>
      </p:sp>
    </p:spTree>
    <p:extLst>
      <p:ext uri="{BB962C8B-B14F-4D97-AF65-F5344CB8AC3E}">
        <p14:creationId xmlns:p14="http://schemas.microsoft.com/office/powerpoint/2010/main" val="36363276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a:t>
            </a:r>
            <a:endParaRPr lang="nl-BE" dirty="0"/>
          </a:p>
        </p:txBody>
      </p:sp>
      <p:graphicFrame>
        <p:nvGraphicFramePr>
          <p:cNvPr id="5" name="Diagram 4"/>
          <p:cNvGraphicFramePr/>
          <p:nvPr>
            <p:extLst>
              <p:ext uri="{D42A27DB-BD31-4B8C-83A1-F6EECF244321}">
                <p14:modId xmlns:p14="http://schemas.microsoft.com/office/powerpoint/2010/main" val="2180722765"/>
              </p:ext>
            </p:extLst>
          </p:nvPr>
        </p:nvGraphicFramePr>
        <p:xfrm>
          <a:off x="914400" y="1417639"/>
          <a:ext cx="10135892" cy="47765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514113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60713"/>
            <a:ext cx="9144000" cy="1082449"/>
          </a:xfrm>
        </p:spPr>
        <p:txBody>
          <a:bodyPr/>
          <a:lstStyle/>
          <a:p>
            <a:r>
              <a:rPr lang="en-US" dirty="0"/>
              <a:t>Thanks to our sponsor!</a:t>
            </a:r>
            <a:endParaRPr lang="nl-BE" dirty="0"/>
          </a:p>
        </p:txBody>
      </p:sp>
      <p:sp>
        <p:nvSpPr>
          <p:cNvPr id="3" name="Subtitle 2"/>
          <p:cNvSpPr>
            <a:spLocks noGrp="1"/>
          </p:cNvSpPr>
          <p:nvPr>
            <p:ph type="subTitle" idx="1"/>
          </p:nvPr>
        </p:nvSpPr>
        <p:spPr/>
        <p:txBody>
          <a:bodyPr/>
          <a:lstStyle/>
          <a:p>
            <a:endParaRPr lang="nl-B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7271" y="3509963"/>
            <a:ext cx="8619744" cy="2121408"/>
          </a:xfrm>
          <a:prstGeom prst="rect">
            <a:avLst/>
          </a:prstGeom>
        </p:spPr>
      </p:pic>
    </p:spTree>
    <p:extLst>
      <p:ext uri="{BB962C8B-B14F-4D97-AF65-F5344CB8AC3E}">
        <p14:creationId xmlns:p14="http://schemas.microsoft.com/office/powerpoint/2010/main" val="2301012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467644"/>
            <a:ext cx="11652250" cy="1795462"/>
          </a:xfrm>
        </p:spPr>
        <p:txBody>
          <a:bodyPr>
            <a:noAutofit/>
          </a:bodyPr>
          <a:lstStyle/>
          <a:p>
            <a:r>
              <a:rPr lang="en-US" sz="8000" dirty="0">
                <a:solidFill>
                  <a:schemeClr val="tx1"/>
                </a:solidFill>
              </a:rPr>
              <a:t>Are you really secure?</a:t>
            </a:r>
            <a:endParaRPr lang="nl-BE" sz="2400" dirty="0">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6123" y="0"/>
            <a:ext cx="7455877" cy="5467644"/>
          </a:xfrm>
          <a:prstGeom prst="rect">
            <a:avLst/>
          </a:prstGeom>
        </p:spPr>
      </p:pic>
    </p:spTree>
    <p:extLst>
      <p:ext uri="{BB962C8B-B14F-4D97-AF65-F5344CB8AC3E}">
        <p14:creationId xmlns:p14="http://schemas.microsoft.com/office/powerpoint/2010/main" val="3426467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5905" y="1111312"/>
            <a:ext cx="10972800" cy="1143000"/>
          </a:xfrm>
        </p:spPr>
        <p:txBody>
          <a:bodyPr>
            <a:noAutofit/>
          </a:bodyPr>
          <a:lstStyle/>
          <a:p>
            <a:r>
              <a:rPr lang="en-US" sz="8900" dirty="0"/>
              <a:t>Do you think you’re safe?</a:t>
            </a:r>
            <a:endParaRPr lang="nl-BE" sz="8900" dirty="0"/>
          </a:p>
        </p:txBody>
      </p:sp>
      <p:sp>
        <p:nvSpPr>
          <p:cNvPr id="4" name="Rectangle 3"/>
          <p:cNvSpPr/>
          <p:nvPr/>
        </p:nvSpPr>
        <p:spPr>
          <a:xfrm>
            <a:off x="10944446" y="5755758"/>
            <a:ext cx="878959" cy="1049079"/>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Content Placeholder 4"/>
          <p:cNvSpPr>
            <a:spLocks noGrp="1"/>
          </p:cNvSpPr>
          <p:nvPr>
            <p:ph idx="1"/>
          </p:nvPr>
        </p:nvSpPr>
        <p:spPr>
          <a:xfrm>
            <a:off x="411125" y="4497375"/>
            <a:ext cx="10972800" cy="3565844"/>
          </a:xfrm>
        </p:spPr>
        <p:txBody>
          <a:bodyPr/>
          <a:lstStyle/>
          <a:p>
            <a:pPr marL="0" indent="0">
              <a:buNone/>
            </a:pPr>
            <a:r>
              <a:rPr lang="en-US" sz="8900" dirty="0"/>
              <a:t>Let’s talk facts…</a:t>
            </a:r>
          </a:p>
          <a:p>
            <a:pPr marL="0" indent="0">
              <a:buNone/>
            </a:pPr>
            <a:endParaRPr lang="en-US" dirty="0"/>
          </a:p>
        </p:txBody>
      </p:sp>
      <p:sp>
        <p:nvSpPr>
          <p:cNvPr id="6" name="Content Placeholder 4"/>
          <p:cNvSpPr txBox="1">
            <a:spLocks/>
          </p:cNvSpPr>
          <p:nvPr/>
        </p:nvSpPr>
        <p:spPr>
          <a:xfrm>
            <a:off x="411125" y="3140407"/>
            <a:ext cx="10972800" cy="1986160"/>
          </a:xfrm>
          <a:prstGeom prst="rect">
            <a:avLst/>
          </a:prstGeom>
        </p:spPr>
        <p:txBody>
          <a:bodyPr vert="horz" lIns="91440" tIns="45720" rIns="91440" bIns="45720" rtlCol="0">
            <a:normAutofit fontScale="77500" lnSpcReduction="20000"/>
          </a:bodyPr>
          <a:lstStyle>
            <a:lvl1pPr marL="457189" indent="-457189" algn="l" defTabSz="1219170" rtl="0" eaLnBrk="1" latinLnBrk="0" hangingPunct="1">
              <a:spcBef>
                <a:spcPct val="20000"/>
              </a:spcBef>
              <a:buFont typeface="Arial" pitchFamily="34" charset="0"/>
              <a:buChar char="•"/>
              <a:defRPr sz="4267" kern="1200">
                <a:solidFill>
                  <a:srgbClr val="0088DA"/>
                </a:solidFill>
                <a:latin typeface="Segoe UI" panose="020B0502040204020203" pitchFamily="34" charset="0"/>
                <a:ea typeface="+mn-ea"/>
                <a:cs typeface="Segoe UI" panose="020B0502040204020203" pitchFamily="34" charset="0"/>
              </a:defRPr>
            </a:lvl1pPr>
            <a:lvl2pPr marL="990575" indent="-380990" algn="l" defTabSz="1219170" rtl="0" eaLnBrk="1" latinLnBrk="0" hangingPunct="1">
              <a:spcBef>
                <a:spcPct val="20000"/>
              </a:spcBef>
              <a:buFont typeface="Arial" pitchFamily="34" charset="0"/>
              <a:buChar char="–"/>
              <a:defRPr sz="3733" kern="1200">
                <a:solidFill>
                  <a:srgbClr val="0088DA"/>
                </a:solidFill>
                <a:latin typeface="Segoe UI" panose="020B0502040204020203" pitchFamily="34" charset="0"/>
                <a:ea typeface="+mn-ea"/>
                <a:cs typeface="Segoe UI" panose="020B0502040204020203" pitchFamily="34" charset="0"/>
              </a:defRPr>
            </a:lvl2pPr>
            <a:lvl3pPr marL="1523962" indent="-304792" algn="l" defTabSz="1219170" rtl="0" eaLnBrk="1" latinLnBrk="0" hangingPunct="1">
              <a:spcBef>
                <a:spcPct val="20000"/>
              </a:spcBef>
              <a:buFont typeface="Arial" pitchFamily="34" charset="0"/>
              <a:buChar char="•"/>
              <a:defRPr sz="3200" kern="1200">
                <a:solidFill>
                  <a:srgbClr val="0088DA"/>
                </a:solidFill>
                <a:latin typeface="Segoe UI" panose="020B0502040204020203" pitchFamily="34" charset="0"/>
                <a:ea typeface="+mn-ea"/>
                <a:cs typeface="Segoe UI" panose="020B0502040204020203" pitchFamily="34" charset="0"/>
              </a:defRPr>
            </a:lvl3pPr>
            <a:lvl4pPr marL="2133547" indent="-304792" algn="l" defTabSz="1219170" rtl="0" eaLnBrk="1" latinLnBrk="0" hangingPunct="1">
              <a:spcBef>
                <a:spcPct val="20000"/>
              </a:spcBef>
              <a:buFont typeface="Arial" pitchFamily="34" charset="0"/>
              <a:buChar char="–"/>
              <a:defRPr sz="2667" kern="1200">
                <a:solidFill>
                  <a:srgbClr val="0088DA"/>
                </a:solidFill>
                <a:latin typeface="Segoe UI" panose="020B0502040204020203" pitchFamily="34" charset="0"/>
                <a:ea typeface="+mn-ea"/>
                <a:cs typeface="Segoe UI" panose="020B0502040204020203" pitchFamily="34" charset="0"/>
              </a:defRPr>
            </a:lvl4pPr>
            <a:lvl5pPr marL="2743131" indent="-304792" algn="l" defTabSz="1219170" rtl="0" eaLnBrk="1" latinLnBrk="0" hangingPunct="1">
              <a:spcBef>
                <a:spcPct val="20000"/>
              </a:spcBef>
              <a:buFont typeface="Arial" pitchFamily="34" charset="0"/>
              <a:buChar char="»"/>
              <a:defRPr sz="2667" kern="1200">
                <a:solidFill>
                  <a:srgbClr val="0088DA"/>
                </a:solidFill>
                <a:latin typeface="Segoe UI" panose="020B0502040204020203" pitchFamily="34" charset="0"/>
                <a:ea typeface="+mn-ea"/>
                <a:cs typeface="Segoe UI" panose="020B05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ct val="20000"/>
              </a:spcBef>
              <a:spcAft>
                <a:spcPts val="0"/>
              </a:spcAft>
              <a:buClrTx/>
              <a:buSzTx/>
              <a:buFont typeface="Arial" pitchFamily="34" charset="0"/>
              <a:buNone/>
              <a:tabLst/>
              <a:defRPr/>
            </a:pPr>
            <a:r>
              <a:rPr kumimoji="0" lang="en-US" sz="11500" b="0" i="0" u="none" strike="noStrike" kern="1200" cap="none" spc="0" normalizeH="0" baseline="0" noProof="0" dirty="0">
                <a:ln>
                  <a:noFill/>
                </a:ln>
                <a:solidFill>
                  <a:srgbClr val="0088DA"/>
                </a:solidFill>
                <a:effectLst/>
                <a:uLnTx/>
                <a:uFillTx/>
                <a:latin typeface="Segoe UI" panose="020B0502040204020203" pitchFamily="34" charset="0"/>
                <a:ea typeface="+mn-ea"/>
                <a:cs typeface="Segoe UI" panose="020B0502040204020203" pitchFamily="34" charset="0"/>
              </a:rPr>
              <a:t>Knowledge is power!</a:t>
            </a:r>
          </a:p>
          <a:p>
            <a:pPr marL="0" marR="0" lvl="0" indent="0" algn="l" defTabSz="1219170" rtl="0" eaLnBrk="1" fontAlgn="auto" latinLnBrk="0" hangingPunct="1">
              <a:lnSpc>
                <a:spcPct val="100000"/>
              </a:lnSpc>
              <a:spcBef>
                <a:spcPct val="20000"/>
              </a:spcBef>
              <a:spcAft>
                <a:spcPts val="0"/>
              </a:spcAft>
              <a:buClrTx/>
              <a:buSzTx/>
              <a:buFont typeface="Arial" pitchFamily="34" charset="0"/>
              <a:buNone/>
              <a:tabLst/>
              <a:defRPr/>
            </a:pPr>
            <a:endParaRPr kumimoji="0" lang="en-US" sz="4267" b="0" i="0" u="none" strike="noStrike" kern="1200" cap="none" spc="0" normalizeH="0" baseline="0" noProof="0" dirty="0">
              <a:ln>
                <a:noFill/>
              </a:ln>
              <a:solidFill>
                <a:srgbClr val="0088DA"/>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31462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par>
                          <p:cTn id="8" fill="hold">
                            <p:stCondLst>
                              <p:cond delay="2000"/>
                            </p:stCondLst>
                            <p:childTnLst>
                              <p:par>
                                <p:cTn id="9" presetID="10" presetClass="entr" presetSubtype="0" fill="hold" grpId="0" nodeType="afterEffect">
                                  <p:stCondLst>
                                    <p:cond delay="17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childTnLst>
                                </p:cTn>
                              </p:par>
                            </p:childTnLst>
                          </p:cTn>
                        </p:par>
                        <p:par>
                          <p:cTn id="12" fill="hold">
                            <p:stCondLst>
                              <p:cond delay="5750"/>
                            </p:stCondLst>
                            <p:childTnLst>
                              <p:par>
                                <p:cTn id="13" presetID="10" presetClass="entr" presetSubtype="0" fill="hold" grpId="0" nodeType="afterEffect">
                                  <p:stCondLst>
                                    <p:cond delay="175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Who’s the target?</a:t>
            </a:r>
            <a:endParaRPr lang="nl-BE"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261" y="1352108"/>
            <a:ext cx="9514788" cy="4989922"/>
          </a:xfrm>
          <a:prstGeom prst="rect">
            <a:avLst/>
          </a:prstGeom>
        </p:spPr>
      </p:pic>
    </p:spTree>
    <p:extLst>
      <p:ext uri="{BB962C8B-B14F-4D97-AF65-F5344CB8AC3E}">
        <p14:creationId xmlns:p14="http://schemas.microsoft.com/office/powerpoint/2010/main" val="2160666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nodeType="afterEffect">
                                  <p:stCondLst>
                                    <p:cond delay="50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MMS_2013_Template_Dark_Gray_16x9">
  <a:themeElements>
    <a:clrScheme name="Custom 56">
      <a:dk1>
        <a:srgbClr val="000000"/>
      </a:dk1>
      <a:lt1>
        <a:srgbClr val="FFFFFF"/>
      </a:lt1>
      <a:dk2>
        <a:srgbClr val="505050"/>
      </a:dk2>
      <a:lt2>
        <a:srgbClr val="7FBA00"/>
      </a:lt2>
      <a:accent1>
        <a:srgbClr val="969696"/>
      </a:accent1>
      <a:accent2>
        <a:srgbClr val="0072C6"/>
      </a:accent2>
      <a:accent3>
        <a:srgbClr val="7FBA00"/>
      </a:accent3>
      <a:accent4>
        <a:srgbClr val="00188F"/>
      </a:accent4>
      <a:accent5>
        <a:srgbClr val="00BCF2"/>
      </a:accent5>
      <a:accent6>
        <a:srgbClr val="002050"/>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LIGHT_BLACK_DARK.potx" id="{F88D7E8C-41C2-4F80-B50F-AF7F4BA402DF}" vid="{32F9B32C-E28C-497F-B5B0-2D3F4BD5BC58}"/>
    </a:ext>
  </a:extLst>
</a:theme>
</file>

<file path=ppt/theme/theme2.xml><?xml version="1.0" encoding="utf-8"?>
<a:theme xmlns:a="http://schemas.openxmlformats.org/drawingml/2006/main" name="MS1698_MMS_Template_2013_r12">
  <a:themeElements>
    <a:clrScheme name="Custom 24">
      <a:dk1>
        <a:srgbClr val="505050"/>
      </a:dk1>
      <a:lt1>
        <a:srgbClr val="FFFFFF"/>
      </a:lt1>
      <a:dk2>
        <a:srgbClr val="7FBA00"/>
      </a:dk2>
      <a:lt2>
        <a:srgbClr val="D2D2D2"/>
      </a:lt2>
      <a:accent1>
        <a:srgbClr val="505050"/>
      </a:accent1>
      <a:accent2>
        <a:srgbClr val="00BCF2"/>
      </a:accent2>
      <a:accent3>
        <a:srgbClr val="7FBA00"/>
      </a:accent3>
      <a:accent4>
        <a:srgbClr val="969696"/>
      </a:accent4>
      <a:accent5>
        <a:srgbClr val="0072C6"/>
      </a:accent5>
      <a:accent6>
        <a:srgbClr val="002050"/>
      </a:accent6>
      <a:hlink>
        <a:srgbClr val="008272"/>
      </a:hlink>
      <a:folHlink>
        <a:srgbClr val="0082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LIGHT_BLACK_DARK.potx" id="{F88D7E8C-41C2-4F80-B50F-AF7F4BA402DF}" vid="{1E52C5CB-7F3B-4964-8160-750367E06676}"/>
    </a:ext>
  </a:extLst>
</a:theme>
</file>

<file path=ppt/theme/theme3.xml><?xml version="1.0" encoding="utf-8"?>
<a:theme xmlns:a="http://schemas.openxmlformats.org/drawingml/2006/main" name="MMS13 Speaker PPT Template">
  <a:themeElements>
    <a:clrScheme name="Custom 24">
      <a:dk1>
        <a:srgbClr val="505050"/>
      </a:dk1>
      <a:lt1>
        <a:srgbClr val="FFFFFF"/>
      </a:lt1>
      <a:dk2>
        <a:srgbClr val="7FBA00"/>
      </a:dk2>
      <a:lt2>
        <a:srgbClr val="D2D2D2"/>
      </a:lt2>
      <a:accent1>
        <a:srgbClr val="505050"/>
      </a:accent1>
      <a:accent2>
        <a:srgbClr val="00BCF2"/>
      </a:accent2>
      <a:accent3>
        <a:srgbClr val="7FBA00"/>
      </a:accent3>
      <a:accent4>
        <a:srgbClr val="969696"/>
      </a:accent4>
      <a:accent5>
        <a:srgbClr val="0072C6"/>
      </a:accent5>
      <a:accent6>
        <a:srgbClr val="002050"/>
      </a:accent6>
      <a:hlink>
        <a:srgbClr val="008272"/>
      </a:hlink>
      <a:folHlink>
        <a:srgbClr val="0082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3F9EC4A2-6801-4012-8E45-5684DDF50FD7}" vid="{263DE432-2E49-4CA5-93DD-249057C6CDCF}"/>
    </a:ext>
  </a:extLst>
</a:theme>
</file>

<file path=ppt/theme/theme4.xml><?xml version="1.0" encoding="utf-8"?>
<a:theme xmlns:a="http://schemas.openxmlformats.org/drawingml/2006/main" name="1_MMS_2013_Template_Dark_Gray_16x9">
  <a:themeElements>
    <a:clrScheme name="Custom 56">
      <a:dk1>
        <a:srgbClr val="000000"/>
      </a:dk1>
      <a:lt1>
        <a:srgbClr val="FFFFFF"/>
      </a:lt1>
      <a:dk2>
        <a:srgbClr val="505050"/>
      </a:dk2>
      <a:lt2>
        <a:srgbClr val="7FBA00"/>
      </a:lt2>
      <a:accent1>
        <a:srgbClr val="969696"/>
      </a:accent1>
      <a:accent2>
        <a:srgbClr val="0072C6"/>
      </a:accent2>
      <a:accent3>
        <a:srgbClr val="7FBA00"/>
      </a:accent3>
      <a:accent4>
        <a:srgbClr val="00188F"/>
      </a:accent4>
      <a:accent5>
        <a:srgbClr val="00BCF2"/>
      </a:accent5>
      <a:accent6>
        <a:srgbClr val="002050"/>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3F9EC4A2-6801-4012-8E45-5684DDF50FD7}" vid="{ACE32DA2-549A-4582-AB7C-5A9E85BFF950}"/>
    </a:ext>
  </a:extLst>
</a:theme>
</file>

<file path=ppt/theme/theme5.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B0E7E46444004D9D85B2EDB9215618" ma:contentTypeVersion="0" ma:contentTypeDescription="Create a new document." ma:contentTypeScope="" ma:versionID="3b260da1e13990388490d0ad0c7102ae">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5688380-2EB9-4722-8340-CCF9A65AEF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9C2EBB53-0249-41CF-9CAB-18B03468946A}">
  <ds:schemaRefs>
    <ds:schemaRef ds:uri="http://schemas.microsoft.com/sharepoint/v3/contenttype/forms"/>
  </ds:schemaRefs>
</ds:datastoreItem>
</file>

<file path=customXml/itemProps3.xml><?xml version="1.0" encoding="utf-8"?>
<ds:datastoreItem xmlns:ds="http://schemas.openxmlformats.org/officeDocument/2006/customXml" ds:itemID="{BBE087CC-9782-496A-BFC4-E5294422A770}">
  <ds:schemaRefs>
    <ds:schemaRef ds:uri="http://schemas.microsoft.com/office/2006/documentManagement/types"/>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ConfigMgrSP1_Overview_Vintzel</Template>
  <TotalTime>68590</TotalTime>
  <Words>722</Words>
  <Application>Microsoft Office PowerPoint</Application>
  <PresentationFormat>Widescreen</PresentationFormat>
  <Paragraphs>96</Paragraphs>
  <Slides>28</Slides>
  <Notes>4</Notes>
  <HiddenSlides>1</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28</vt:i4>
      </vt:variant>
    </vt:vector>
  </HeadingPairs>
  <TitlesOfParts>
    <vt:vector size="41" baseType="lpstr">
      <vt:lpstr>Arial</vt:lpstr>
      <vt:lpstr>Calibri</vt:lpstr>
      <vt:lpstr>Calibri Light</vt:lpstr>
      <vt:lpstr>Consolas</vt:lpstr>
      <vt:lpstr>Segoe UI</vt:lpstr>
      <vt:lpstr>Segoe UI Light</vt:lpstr>
      <vt:lpstr>Wingdings</vt:lpstr>
      <vt:lpstr>MMS_2013_Template_Dark_Gray_16x9</vt:lpstr>
      <vt:lpstr>MS1698_MMS_Template_2013_r12</vt:lpstr>
      <vt:lpstr>MMS13 Speaker PPT Template</vt:lpstr>
      <vt:lpstr>1_MMS_2013_Template_Dark_Gray_16x9</vt:lpstr>
      <vt:lpstr>2_Office Theme</vt:lpstr>
      <vt:lpstr>Office Theme</vt:lpstr>
      <vt:lpstr>Secure your environment with your super hero OMS</vt:lpstr>
      <vt:lpstr>About me</vt:lpstr>
      <vt:lpstr>About me</vt:lpstr>
      <vt:lpstr>Motto</vt:lpstr>
      <vt:lpstr>SCOPE</vt:lpstr>
      <vt:lpstr>Thanks to our sponsor!</vt:lpstr>
      <vt:lpstr>Are you really secure?</vt:lpstr>
      <vt:lpstr>Do you think you’re safe?</vt:lpstr>
      <vt:lpstr>Who’s the target?</vt:lpstr>
      <vt:lpstr>Is your industry safe?</vt:lpstr>
      <vt:lpstr>Is your organization safe?</vt:lpstr>
      <vt:lpstr>Surprised?</vt:lpstr>
      <vt:lpstr>Find the right super hero</vt:lpstr>
      <vt:lpstr>Is OMS your mighty mouse?</vt:lpstr>
      <vt:lpstr>Is OMS your mighty mouse?</vt:lpstr>
      <vt:lpstr>Is OMS your mighty mouse?</vt:lpstr>
      <vt:lpstr>Is OMS your mighty mouse?</vt:lpstr>
      <vt:lpstr>Engage the battle</vt:lpstr>
      <vt:lpstr>Configure the security solution</vt:lpstr>
      <vt:lpstr>What’s in it?</vt:lpstr>
      <vt:lpstr>Compliancy</vt:lpstr>
      <vt:lpstr>Feel safe again</vt:lpstr>
      <vt:lpstr>Things you will get in return</vt:lpstr>
      <vt:lpstr>Can you show me some demo’s?</vt:lpstr>
      <vt:lpstr>Key takeaways</vt:lpstr>
      <vt:lpstr> </vt:lpstr>
      <vt:lpstr>Q and 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Technet Livemeeting SCOM automation with PowerShell</dc:title>
  <dc:subject>MMS 2013</dc:subject>
  <dc:creator>Dieter Wijckmans</dc:creator>
  <cp:keywords>TechNet</cp:keywords>
  <dc:description>Template by: Robin E. Warren, Artitudes Design, Inc.
Formatting by: Dan Tyler, Silver Fox Productions
Audience Type: External</dc:description>
  <cp:lastModifiedBy>Florent APPOINTAIRE</cp:lastModifiedBy>
  <cp:revision>358</cp:revision>
  <cp:lastPrinted>2013-02-04T18:10:42Z</cp:lastPrinted>
  <dcterms:created xsi:type="dcterms:W3CDTF">2012-09-12T23:45:41Z</dcterms:created>
  <dcterms:modified xsi:type="dcterms:W3CDTF">2016-11-22T10:42:54Z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0x01010025B0E7E46444004D9D85B2EDB9215618</vt:lpwstr>
  </property>
</Properties>
</file>