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68" r:id="rId6"/>
    <p:sldId id="264" r:id="rId7"/>
    <p:sldId id="259" r:id="rId8"/>
    <p:sldId id="269" r:id="rId9"/>
    <p:sldId id="265" r:id="rId10"/>
    <p:sldId id="260" r:id="rId11"/>
    <p:sldId id="270" r:id="rId12"/>
    <p:sldId id="266" r:id="rId13"/>
    <p:sldId id="261" r:id="rId14"/>
    <p:sldId id="271" r:id="rId15"/>
    <p:sldId id="267" r:id="rId16"/>
    <p:sldId id="26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50E4C-0EFD-2F4E-AAD2-63D974BAB254}" v="4" dt="2020-11-09T11:01:09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3129" autoAdjust="0"/>
  </p:normalViewPr>
  <p:slideViewPr>
    <p:cSldViewPr snapToGrid="0">
      <p:cViewPr varScale="1">
        <p:scale>
          <a:sx n="110" d="100"/>
          <a:sy n="110" d="100"/>
        </p:scale>
        <p:origin x="11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t APPOINTAIRE" userId="80d7a9d67625f8ff" providerId="LiveId" clId="{57A50E4C-0EFD-2F4E-AAD2-63D974BAB254}"/>
    <pc:docChg chg="custSel mod addSld modSld sldOrd">
      <pc:chgData name="Florent APPOINTAIRE" userId="80d7a9d67625f8ff" providerId="LiveId" clId="{57A50E4C-0EFD-2F4E-AAD2-63D974BAB254}" dt="2020-11-09T11:01:14.881" v="187" actId="26606"/>
      <pc:docMkLst>
        <pc:docMk/>
      </pc:docMkLst>
      <pc:sldChg chg="addSp modSp mod ord setBg">
        <pc:chgData name="Florent APPOINTAIRE" userId="80d7a9d67625f8ff" providerId="LiveId" clId="{57A50E4C-0EFD-2F4E-AAD2-63D974BAB254}" dt="2020-11-09T11:01:14.881" v="187" actId="26606"/>
        <pc:sldMkLst>
          <pc:docMk/>
          <pc:sldMk cId="2127992845" sldId="263"/>
        </pc:sldMkLst>
        <pc:spChg chg="mod">
          <ac:chgData name="Florent APPOINTAIRE" userId="80d7a9d67625f8ff" providerId="LiveId" clId="{57A50E4C-0EFD-2F4E-AAD2-63D974BAB254}" dt="2020-11-09T11:01:14.881" v="187" actId="26606"/>
          <ac:spMkLst>
            <pc:docMk/>
            <pc:sldMk cId="2127992845" sldId="263"/>
            <ac:spMk id="4" creationId="{B484379E-F631-4B20-8FA9-189D1D09FD11}"/>
          </ac:spMkLst>
        </pc:spChg>
        <pc:spChg chg="mod ord">
          <ac:chgData name="Florent APPOINTAIRE" userId="80d7a9d67625f8ff" providerId="LiveId" clId="{57A50E4C-0EFD-2F4E-AAD2-63D974BAB254}" dt="2020-11-09T11:01:14.881" v="187" actId="26606"/>
          <ac:spMkLst>
            <pc:docMk/>
            <pc:sldMk cId="2127992845" sldId="263"/>
            <ac:spMk id="5" creationId="{BC7E79C0-CFD4-4390-ACAD-16A95945C043}"/>
          </ac:spMkLst>
        </pc:spChg>
        <pc:picChg chg="add mod">
          <ac:chgData name="Florent APPOINTAIRE" userId="80d7a9d67625f8ff" providerId="LiveId" clId="{57A50E4C-0EFD-2F4E-AAD2-63D974BAB254}" dt="2020-11-09T11:01:14.881" v="187" actId="26606"/>
          <ac:picMkLst>
            <pc:docMk/>
            <pc:sldMk cId="2127992845" sldId="263"/>
            <ac:picMk id="3" creationId="{8CF452BD-E5A2-7747-A683-CDC431B676FE}"/>
          </ac:picMkLst>
        </pc:picChg>
      </pc:sldChg>
      <pc:sldChg chg="add">
        <pc:chgData name="Florent APPOINTAIRE" userId="80d7a9d67625f8ff" providerId="LiveId" clId="{57A50E4C-0EFD-2F4E-AAD2-63D974BAB254}" dt="2020-11-09T10:59:36.752" v="0"/>
        <pc:sldMkLst>
          <pc:docMk/>
          <pc:sldMk cId="568536458" sldId="268"/>
        </pc:sldMkLst>
      </pc:sldChg>
    </pc:docChg>
  </pc:docChgLst>
  <pc:docChgLst>
    <pc:chgData name="Florent APPOINTAIRE" userId="80d7a9d67625f8ff" providerId="LiveId" clId="{A9B597F6-08EE-4AD7-B994-C04CAAEF1AC1}"/>
    <pc:docChg chg="custSel addSld delSld modSld sldOrd">
      <pc:chgData name="Florent APPOINTAIRE" userId="80d7a9d67625f8ff" providerId="LiveId" clId="{A9B597F6-08EE-4AD7-B994-C04CAAEF1AC1}" dt="2020-11-10T10:29:06.402" v="841" actId="14100"/>
      <pc:docMkLst>
        <pc:docMk/>
      </pc:docMkLst>
      <pc:sldChg chg="delSp mod">
        <pc:chgData name="Florent APPOINTAIRE" userId="80d7a9d67625f8ff" providerId="LiveId" clId="{A9B597F6-08EE-4AD7-B994-C04CAAEF1AC1}" dt="2020-11-10T09:57:45.846" v="93" actId="478"/>
        <pc:sldMkLst>
          <pc:docMk/>
          <pc:sldMk cId="3449502746" sldId="259"/>
        </pc:sldMkLst>
        <pc:spChg chg="del">
          <ac:chgData name="Florent APPOINTAIRE" userId="80d7a9d67625f8ff" providerId="LiveId" clId="{A9B597F6-08EE-4AD7-B994-C04CAAEF1AC1}" dt="2020-11-10T09:57:45.846" v="93" actId="478"/>
          <ac:spMkLst>
            <pc:docMk/>
            <pc:sldMk cId="3449502746" sldId="259"/>
            <ac:spMk id="5" creationId="{191A3923-6BB9-4CEF-A682-360BE6D84BA8}"/>
          </ac:spMkLst>
        </pc:spChg>
      </pc:sldChg>
      <pc:sldChg chg="addSp delSp modSp mod">
        <pc:chgData name="Florent APPOINTAIRE" userId="80d7a9d67625f8ff" providerId="LiveId" clId="{A9B597F6-08EE-4AD7-B994-C04CAAEF1AC1}" dt="2020-11-10T10:22:04.302" v="633" actId="1076"/>
        <pc:sldMkLst>
          <pc:docMk/>
          <pc:sldMk cId="1900819436" sldId="262"/>
        </pc:sldMkLst>
        <pc:spChg chg="mod">
          <ac:chgData name="Florent APPOINTAIRE" userId="80d7a9d67625f8ff" providerId="LiveId" clId="{A9B597F6-08EE-4AD7-B994-C04CAAEF1AC1}" dt="2020-11-10T10:22:04.302" v="633" actId="1076"/>
          <ac:spMkLst>
            <pc:docMk/>
            <pc:sldMk cId="1900819436" sldId="262"/>
            <ac:spMk id="4" creationId="{C74E1E6D-C5C1-476A-80DF-ED4A8D5FCDCE}"/>
          </ac:spMkLst>
        </pc:spChg>
        <pc:spChg chg="del">
          <ac:chgData name="Florent APPOINTAIRE" userId="80d7a9d67625f8ff" providerId="LiveId" clId="{A9B597F6-08EE-4AD7-B994-C04CAAEF1AC1}" dt="2020-11-10T10:21:55.112" v="629" actId="478"/>
          <ac:spMkLst>
            <pc:docMk/>
            <pc:sldMk cId="1900819436" sldId="262"/>
            <ac:spMk id="5" creationId="{191A3923-6BB9-4CEF-A682-360BE6D84BA8}"/>
          </ac:spMkLst>
        </pc:spChg>
        <pc:picChg chg="add mod">
          <ac:chgData name="Florent APPOINTAIRE" userId="80d7a9d67625f8ff" providerId="LiveId" clId="{A9B597F6-08EE-4AD7-B994-C04CAAEF1AC1}" dt="2020-11-10T10:21:58.590" v="631" actId="1076"/>
          <ac:picMkLst>
            <pc:docMk/>
            <pc:sldMk cId="1900819436" sldId="262"/>
            <ac:picMk id="6146" creationId="{28A7B652-6904-4111-B402-DFF61C9703AE}"/>
          </ac:picMkLst>
        </pc:picChg>
      </pc:sldChg>
      <pc:sldChg chg="addSp delSp modSp mod">
        <pc:chgData name="Florent APPOINTAIRE" userId="80d7a9d67625f8ff" providerId="LiveId" clId="{A9B597F6-08EE-4AD7-B994-C04CAAEF1AC1}" dt="2020-11-10T09:56:12.827" v="38" actId="6549"/>
        <pc:sldMkLst>
          <pc:docMk/>
          <pc:sldMk cId="2127992845" sldId="263"/>
        </pc:sldMkLst>
        <pc:spChg chg="add del">
          <ac:chgData name="Florent APPOINTAIRE" userId="80d7a9d67625f8ff" providerId="LiveId" clId="{A9B597F6-08EE-4AD7-B994-C04CAAEF1AC1}" dt="2020-11-10T09:54:44.710" v="6"/>
          <ac:spMkLst>
            <pc:docMk/>
            <pc:sldMk cId="2127992845" sldId="263"/>
            <ac:spMk id="2" creationId="{5B0C29B5-F9C0-4CFF-A295-A7A058627A38}"/>
          </ac:spMkLst>
        </pc:spChg>
        <pc:spChg chg="mod">
          <ac:chgData name="Florent APPOINTAIRE" userId="80d7a9d67625f8ff" providerId="LiveId" clId="{A9B597F6-08EE-4AD7-B994-C04CAAEF1AC1}" dt="2020-11-10T09:56:12.827" v="38" actId="6549"/>
          <ac:spMkLst>
            <pc:docMk/>
            <pc:sldMk cId="2127992845" sldId="263"/>
            <ac:spMk id="5" creationId="{BC7E79C0-CFD4-4390-ACAD-16A95945C043}"/>
          </ac:spMkLst>
        </pc:spChg>
        <pc:spChg chg="add del mod">
          <ac:chgData name="Florent APPOINTAIRE" userId="80d7a9d67625f8ff" providerId="LiveId" clId="{A9B597F6-08EE-4AD7-B994-C04CAAEF1AC1}" dt="2020-11-10T09:54:49.853" v="9" actId="478"/>
          <ac:spMkLst>
            <pc:docMk/>
            <pc:sldMk cId="2127992845" sldId="263"/>
            <ac:spMk id="6" creationId="{027F0EBC-662D-4A2A-AC99-43EF74D4132C}"/>
          </ac:spMkLst>
        </pc:spChg>
        <pc:picChg chg="add mod">
          <ac:chgData name="Florent APPOINTAIRE" userId="80d7a9d67625f8ff" providerId="LiveId" clId="{A9B597F6-08EE-4AD7-B994-C04CAAEF1AC1}" dt="2020-11-10T09:55:50.027" v="17" actId="1076"/>
          <ac:picMkLst>
            <pc:docMk/>
            <pc:sldMk cId="2127992845" sldId="263"/>
            <ac:picMk id="1030" creationId="{E35CAB2A-0979-4CA4-A412-CDD288534A45}"/>
          </ac:picMkLst>
        </pc:picChg>
        <pc:picChg chg="add mod">
          <ac:chgData name="Florent APPOINTAIRE" userId="80d7a9d67625f8ff" providerId="LiveId" clId="{A9B597F6-08EE-4AD7-B994-C04CAAEF1AC1}" dt="2020-11-10T09:55:47.790" v="16" actId="1076"/>
          <ac:picMkLst>
            <pc:docMk/>
            <pc:sldMk cId="2127992845" sldId="263"/>
            <ac:picMk id="1032" creationId="{4E4E4644-64A7-4F74-893C-03D2BB441713}"/>
          </ac:picMkLst>
        </pc:picChg>
      </pc:sldChg>
      <pc:sldChg chg="addSp modSp mod">
        <pc:chgData name="Florent APPOINTAIRE" userId="80d7a9d67625f8ff" providerId="LiveId" clId="{A9B597F6-08EE-4AD7-B994-C04CAAEF1AC1}" dt="2020-11-10T09:57:37.309" v="92" actId="1076"/>
        <pc:sldMkLst>
          <pc:docMk/>
          <pc:sldMk cId="568536458" sldId="268"/>
        </pc:sldMkLst>
        <pc:spChg chg="mod">
          <ac:chgData name="Florent APPOINTAIRE" userId="80d7a9d67625f8ff" providerId="LiveId" clId="{A9B597F6-08EE-4AD7-B994-C04CAAEF1AC1}" dt="2020-11-10T09:57:11.503" v="89" actId="20577"/>
          <ac:spMkLst>
            <pc:docMk/>
            <pc:sldMk cId="568536458" sldId="268"/>
            <ac:spMk id="5" creationId="{BC7E79C0-CFD4-4390-ACAD-16A95945C043}"/>
          </ac:spMkLst>
        </pc:spChg>
        <pc:picChg chg="add mod">
          <ac:chgData name="Florent APPOINTAIRE" userId="80d7a9d67625f8ff" providerId="LiveId" clId="{A9B597F6-08EE-4AD7-B994-C04CAAEF1AC1}" dt="2020-11-10T09:57:37.309" v="92" actId="1076"/>
          <ac:picMkLst>
            <pc:docMk/>
            <pc:sldMk cId="568536458" sldId="268"/>
            <ac:picMk id="2050" creationId="{D01BB1AA-BBC9-4AB7-8E46-0E421743891D}"/>
          </ac:picMkLst>
        </pc:picChg>
      </pc:sldChg>
      <pc:sldChg chg="addSp delSp modSp add mod ord">
        <pc:chgData name="Florent APPOINTAIRE" userId="80d7a9d67625f8ff" providerId="LiveId" clId="{A9B597F6-08EE-4AD7-B994-C04CAAEF1AC1}" dt="2020-11-10T10:03:52.646" v="263" actId="20577"/>
        <pc:sldMkLst>
          <pc:docMk/>
          <pc:sldMk cId="2738682653" sldId="269"/>
        </pc:sldMkLst>
        <pc:spChg chg="mod">
          <ac:chgData name="Florent APPOINTAIRE" userId="80d7a9d67625f8ff" providerId="LiveId" clId="{A9B597F6-08EE-4AD7-B994-C04CAAEF1AC1}" dt="2020-11-10T09:58:19.098" v="117" actId="20577"/>
          <ac:spMkLst>
            <pc:docMk/>
            <pc:sldMk cId="2738682653" sldId="269"/>
            <ac:spMk id="4" creationId="{B484379E-F631-4B20-8FA9-189D1D09FD11}"/>
          </ac:spMkLst>
        </pc:spChg>
        <pc:spChg chg="mod">
          <ac:chgData name="Florent APPOINTAIRE" userId="80d7a9d67625f8ff" providerId="LiveId" clId="{A9B597F6-08EE-4AD7-B994-C04CAAEF1AC1}" dt="2020-11-10T10:03:52.646" v="263" actId="20577"/>
          <ac:spMkLst>
            <pc:docMk/>
            <pc:sldMk cId="2738682653" sldId="269"/>
            <ac:spMk id="5" creationId="{BC7E79C0-CFD4-4390-ACAD-16A95945C043}"/>
          </ac:spMkLst>
        </pc:spChg>
        <pc:picChg chg="del">
          <ac:chgData name="Florent APPOINTAIRE" userId="80d7a9d67625f8ff" providerId="LiveId" clId="{A9B597F6-08EE-4AD7-B994-C04CAAEF1AC1}" dt="2020-11-10T09:58:10.726" v="97" actId="478"/>
          <ac:picMkLst>
            <pc:docMk/>
            <pc:sldMk cId="2738682653" sldId="269"/>
            <ac:picMk id="2050" creationId="{D01BB1AA-BBC9-4AB7-8E46-0E421743891D}"/>
          </ac:picMkLst>
        </pc:picChg>
        <pc:picChg chg="add mod">
          <ac:chgData name="Florent APPOINTAIRE" userId="80d7a9d67625f8ff" providerId="LiveId" clId="{A9B597F6-08EE-4AD7-B994-C04CAAEF1AC1}" dt="2020-11-10T09:58:15.213" v="100" actId="1076"/>
          <ac:picMkLst>
            <pc:docMk/>
            <pc:sldMk cId="2738682653" sldId="269"/>
            <ac:picMk id="3074" creationId="{FE31648D-DCF0-40F0-B781-26151B288A10}"/>
          </ac:picMkLst>
        </pc:picChg>
      </pc:sldChg>
      <pc:sldChg chg="addSp delSp modSp add mod ord">
        <pc:chgData name="Florent APPOINTAIRE" userId="80d7a9d67625f8ff" providerId="LiveId" clId="{A9B597F6-08EE-4AD7-B994-C04CAAEF1AC1}" dt="2020-11-10T10:29:06.402" v="841" actId="14100"/>
        <pc:sldMkLst>
          <pc:docMk/>
          <pc:sldMk cId="2332680493" sldId="270"/>
        </pc:sldMkLst>
        <pc:spChg chg="mod">
          <ac:chgData name="Florent APPOINTAIRE" userId="80d7a9d67625f8ff" providerId="LiveId" clId="{A9B597F6-08EE-4AD7-B994-C04CAAEF1AC1}" dt="2020-11-10T10:06:15.724" v="288" actId="20577"/>
          <ac:spMkLst>
            <pc:docMk/>
            <pc:sldMk cId="2332680493" sldId="270"/>
            <ac:spMk id="4" creationId="{B484379E-F631-4B20-8FA9-189D1D09FD11}"/>
          </ac:spMkLst>
        </pc:spChg>
        <pc:spChg chg="mod">
          <ac:chgData name="Florent APPOINTAIRE" userId="80d7a9d67625f8ff" providerId="LiveId" clId="{A9B597F6-08EE-4AD7-B994-C04CAAEF1AC1}" dt="2020-11-10T10:29:06.402" v="841" actId="14100"/>
          <ac:spMkLst>
            <pc:docMk/>
            <pc:sldMk cId="2332680493" sldId="270"/>
            <ac:spMk id="5" creationId="{BC7E79C0-CFD4-4390-ACAD-16A95945C043}"/>
          </ac:spMkLst>
        </pc:spChg>
        <pc:spChg chg="add mod">
          <ac:chgData name="Florent APPOINTAIRE" userId="80d7a9d67625f8ff" providerId="LiveId" clId="{A9B597F6-08EE-4AD7-B994-C04CAAEF1AC1}" dt="2020-11-10T10:13:59.648" v="624" actId="1076"/>
          <ac:spMkLst>
            <pc:docMk/>
            <pc:sldMk cId="2332680493" sldId="270"/>
            <ac:spMk id="7" creationId="{B78FB04D-A6D3-4BD8-A4EA-BE65F6BFECC0}"/>
          </ac:spMkLst>
        </pc:spChg>
        <pc:picChg chg="del">
          <ac:chgData name="Florent APPOINTAIRE" userId="80d7a9d67625f8ff" providerId="LiveId" clId="{A9B597F6-08EE-4AD7-B994-C04CAAEF1AC1}" dt="2020-11-10T10:06:06.015" v="267" actId="478"/>
          <ac:picMkLst>
            <pc:docMk/>
            <pc:sldMk cId="2332680493" sldId="270"/>
            <ac:picMk id="3074" creationId="{FE31648D-DCF0-40F0-B781-26151B288A10}"/>
          </ac:picMkLst>
        </pc:picChg>
        <pc:picChg chg="add del mod">
          <ac:chgData name="Florent APPOINTAIRE" userId="80d7a9d67625f8ff" providerId="LiveId" clId="{A9B597F6-08EE-4AD7-B994-C04CAAEF1AC1}" dt="2020-11-10T10:10:54.962" v="405" actId="478"/>
          <ac:picMkLst>
            <pc:docMk/>
            <pc:sldMk cId="2332680493" sldId="270"/>
            <ac:picMk id="4098" creationId="{DC3664BB-6A8D-4976-A1CA-EF7600F92D4F}"/>
          </ac:picMkLst>
        </pc:picChg>
      </pc:sldChg>
      <pc:sldChg chg="addSp delSp modSp add mod ord">
        <pc:chgData name="Florent APPOINTAIRE" userId="80d7a9d67625f8ff" providerId="LiveId" clId="{A9B597F6-08EE-4AD7-B994-C04CAAEF1AC1}" dt="2020-11-10T10:28:55.655" v="827" actId="5793"/>
        <pc:sldMkLst>
          <pc:docMk/>
          <pc:sldMk cId="1001155304" sldId="271"/>
        </pc:sldMkLst>
        <pc:spChg chg="mod">
          <ac:chgData name="Florent APPOINTAIRE" userId="80d7a9d67625f8ff" providerId="LiveId" clId="{A9B597F6-08EE-4AD7-B994-C04CAAEF1AC1}" dt="2020-11-10T10:12:34.706" v="555" actId="20577"/>
          <ac:spMkLst>
            <pc:docMk/>
            <pc:sldMk cId="1001155304" sldId="271"/>
            <ac:spMk id="4" creationId="{B484379E-F631-4B20-8FA9-189D1D09FD11}"/>
          </ac:spMkLst>
        </pc:spChg>
        <pc:spChg chg="mod">
          <ac:chgData name="Florent APPOINTAIRE" userId="80d7a9d67625f8ff" providerId="LiveId" clId="{A9B597F6-08EE-4AD7-B994-C04CAAEF1AC1}" dt="2020-11-10T10:28:55.655" v="827" actId="5793"/>
          <ac:spMkLst>
            <pc:docMk/>
            <pc:sldMk cId="1001155304" sldId="271"/>
            <ac:spMk id="5" creationId="{BC7E79C0-CFD4-4390-ACAD-16A95945C043}"/>
          </ac:spMkLst>
        </pc:spChg>
        <pc:spChg chg="del">
          <ac:chgData name="Florent APPOINTAIRE" userId="80d7a9d67625f8ff" providerId="LiveId" clId="{A9B597F6-08EE-4AD7-B994-C04CAAEF1AC1}" dt="2020-11-10T10:12:48.235" v="556" actId="478"/>
          <ac:spMkLst>
            <pc:docMk/>
            <pc:sldMk cId="1001155304" sldId="271"/>
            <ac:spMk id="7" creationId="{B78FB04D-A6D3-4BD8-A4EA-BE65F6BFECC0}"/>
          </ac:spMkLst>
        </pc:spChg>
        <pc:spChg chg="add mod">
          <ac:chgData name="Florent APPOINTAIRE" userId="80d7a9d67625f8ff" providerId="LiveId" clId="{A9B597F6-08EE-4AD7-B994-C04CAAEF1AC1}" dt="2020-11-10T10:14:10.859" v="627" actId="6549"/>
          <ac:spMkLst>
            <pc:docMk/>
            <pc:sldMk cId="1001155304" sldId="271"/>
            <ac:spMk id="8" creationId="{DF79D5E6-F02D-46F4-BE65-DD0F912B93DF}"/>
          </ac:spMkLst>
        </pc:spChg>
        <pc:picChg chg="add mod">
          <ac:chgData name="Florent APPOINTAIRE" userId="80d7a9d67625f8ff" providerId="LiveId" clId="{A9B597F6-08EE-4AD7-B994-C04CAAEF1AC1}" dt="2020-11-10T10:13:39.506" v="618" actId="1076"/>
          <ac:picMkLst>
            <pc:docMk/>
            <pc:sldMk cId="1001155304" sldId="271"/>
            <ac:picMk id="5122" creationId="{251E50FD-0347-403F-8447-A52B49131072}"/>
          </ac:picMkLst>
        </pc:picChg>
      </pc:sldChg>
      <pc:sldChg chg="add del">
        <pc:chgData name="Florent APPOINTAIRE" userId="80d7a9d67625f8ff" providerId="LiveId" clId="{A9B597F6-08EE-4AD7-B994-C04CAAEF1AC1}" dt="2020-11-10T10:10:52.567" v="404" actId="47"/>
        <pc:sldMkLst>
          <pc:docMk/>
          <pc:sldMk cId="399266211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F82A8-4AC2-413E-B464-376654FEF494}" type="datetimeFigureOut">
              <a:rPr lang="en-BE" smtClean="0"/>
              <a:t>16/11/2020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F6D3-5FFE-44E4-BE5E-A533302D19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83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F6D3-5FFE-44E4-BE5E-A533302D196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583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F6D3-5FFE-44E4-BE5E-A533302D1960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322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F6D3-5FFE-44E4-BE5E-A533302D1960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6860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loudyjourney.fr/" TargetMode="External"/><Relationship Id="rId4" Type="http://schemas.openxmlformats.org/officeDocument/2006/relationships/hyperlink" Target="mailto:Florent@falaconsulting.b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00E5-D30E-4D16-B4FE-8F19F1647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effectLst/>
                <a:latin typeface="inherit"/>
              </a:rPr>
              <a:t>AKS et App Gateway: </a:t>
            </a:r>
            <a:br>
              <a:rPr lang="en-BE" b="1" i="0" dirty="0">
                <a:effectLst/>
                <a:latin typeface="inherit"/>
              </a:rPr>
            </a:br>
            <a:r>
              <a:rPr lang="fr-FR" b="1" i="0" dirty="0">
                <a:effectLst/>
                <a:latin typeface="inherit"/>
              </a:rPr>
              <a:t>le combo idéal</a:t>
            </a:r>
            <a:br>
              <a:rPr lang="fr-FR" b="1" i="0" dirty="0">
                <a:effectLst/>
                <a:latin typeface="inherit"/>
              </a:rPr>
            </a:b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0672A-6F69-4894-AB29-63B5CB7BB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Florent Appointaire – </a:t>
            </a:r>
            <a:r>
              <a:rPr lang="en-BE" dirty="0" err="1"/>
              <a:t>DevDay</a:t>
            </a:r>
            <a:r>
              <a:rPr lang="en-BE" dirty="0"/>
              <a:t> – 17 </a:t>
            </a:r>
            <a:r>
              <a:rPr lang="en-BE" dirty="0" err="1"/>
              <a:t>novembre</a:t>
            </a:r>
            <a:r>
              <a:rPr lang="en-BE" dirty="0"/>
              <a:t> 2020</a:t>
            </a:r>
          </a:p>
        </p:txBody>
      </p:sp>
      <p:pic>
        <p:nvPicPr>
          <p:cNvPr id="1026" name="Picture 2" descr="DevDay">
            <a:extLst>
              <a:ext uri="{FF2B5EF4-FFF2-40B4-BE49-F238E27FC236}">
                <a16:creationId xmlns:a16="http://schemas.microsoft.com/office/drawing/2014/main" id="{671092BC-3C2C-4644-AFA8-587F2B07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06" y="5443751"/>
            <a:ext cx="2748506" cy="9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9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E1E6D-C5C1-476A-80DF-ED4A8D5F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76715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4379E-F631-4B20-8FA9-189D1D09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Ingress Controller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E79C0-CFD4-4390-ACAD-16A95945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5901"/>
            <a:ext cx="4173582" cy="4535230"/>
          </a:xfrm>
        </p:spPr>
        <p:txBody>
          <a:bodyPr>
            <a:normAutofit/>
          </a:bodyPr>
          <a:lstStyle/>
          <a:p>
            <a:r>
              <a:rPr lang="en-BE" dirty="0"/>
              <a:t>Via App Gateway</a:t>
            </a:r>
          </a:p>
          <a:p>
            <a:r>
              <a:rPr lang="en-BE" dirty="0"/>
              <a:t>Nouveau type de </a:t>
            </a:r>
            <a:r>
              <a:rPr lang="en-BE" dirty="0" err="1"/>
              <a:t>déploiement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Preview</a:t>
            </a:r>
          </a:p>
          <a:p>
            <a:r>
              <a:rPr lang="en-US" dirty="0"/>
              <a:t>D</a:t>
            </a:r>
            <a:r>
              <a:rPr lang="en-BE" dirty="0" err="1"/>
              <a:t>éploiement</a:t>
            </a:r>
            <a:r>
              <a:rPr lang="en-BE" dirty="0"/>
              <a:t> de pods sur AKS pour faire la communication avec </a:t>
            </a:r>
            <a:r>
              <a:rPr lang="en-BE" dirty="0" err="1"/>
              <a:t>l’App</a:t>
            </a:r>
            <a:r>
              <a:rPr lang="en-BE" dirty="0"/>
              <a:t> Gateway</a:t>
            </a:r>
          </a:p>
          <a:p>
            <a:r>
              <a:rPr lang="en-BE" dirty="0"/>
              <a:t>Managed identity pour la gestion des permissions et des droits</a:t>
            </a:r>
          </a:p>
          <a:p>
            <a:r>
              <a:rPr lang="en-BE" dirty="0" err="1"/>
              <a:t>Intégration</a:t>
            </a:r>
            <a:r>
              <a:rPr lang="en-BE" dirty="0"/>
              <a:t> dans le YAML via annotation</a:t>
            </a:r>
          </a:p>
          <a:p>
            <a:r>
              <a:rPr lang="en-BE" dirty="0"/>
              <a:t>Prix: 0€ </a:t>
            </a:r>
            <a:r>
              <a:rPr lang="en-BE" dirty="0">
                <a:sym typeface="Wingdings" panose="05000000000000000000" pitchFamily="2" charset="2"/>
              </a:rPr>
              <a:t></a:t>
            </a:r>
            <a:endParaRPr lang="en-BE" dirty="0"/>
          </a:p>
          <a:p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FB04D-A6D3-4BD8-A4EA-BE65F6BFECC0}"/>
              </a:ext>
            </a:extLst>
          </p:cNvPr>
          <p:cNvSpPr txBox="1"/>
          <p:nvPr/>
        </p:nvSpPr>
        <p:spPr>
          <a:xfrm>
            <a:off x="5331821" y="2040062"/>
            <a:ext cx="66337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extensions/v1beta1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devdayingress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devdayingress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annotations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kubernetes.io/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ingress.class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azure/application-gateway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devdayingress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8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1B7CB-5FBF-4C7E-9825-5460EFE4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4" y="0"/>
            <a:ext cx="9398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1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E1E6D-C5C1-476A-80DF-ED4A8D5F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Let’s Encrypt</a:t>
            </a:r>
          </a:p>
        </p:txBody>
      </p:sp>
    </p:spTree>
    <p:extLst>
      <p:ext uri="{BB962C8B-B14F-4D97-AF65-F5344CB8AC3E}">
        <p14:creationId xmlns:p14="http://schemas.microsoft.com/office/powerpoint/2010/main" val="320039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4379E-F631-4B20-8FA9-189D1D09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Let’s Encrypt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E79C0-CFD4-4390-ACAD-16A95945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5901"/>
            <a:ext cx="4826725" cy="4004008"/>
          </a:xfrm>
        </p:spPr>
        <p:txBody>
          <a:bodyPr>
            <a:normAutofit/>
          </a:bodyPr>
          <a:lstStyle/>
          <a:p>
            <a:r>
              <a:rPr lang="en-BE" dirty="0" err="1"/>
              <a:t>Intégration</a:t>
            </a:r>
            <a:r>
              <a:rPr lang="en-BE" dirty="0"/>
              <a:t> avec </a:t>
            </a:r>
            <a:r>
              <a:rPr lang="en-BE" dirty="0" err="1"/>
              <a:t>l’application</a:t>
            </a:r>
            <a:r>
              <a:rPr lang="en-BE" dirty="0"/>
              <a:t> gateway et AKS</a:t>
            </a:r>
          </a:p>
          <a:p>
            <a:r>
              <a:rPr lang="en-BE" dirty="0"/>
              <a:t>Cert-Manager</a:t>
            </a:r>
          </a:p>
          <a:p>
            <a:r>
              <a:rPr lang="en-BE" dirty="0"/>
              <a:t>Let’s Encrypt</a:t>
            </a:r>
          </a:p>
          <a:p>
            <a:pPr lvl="1"/>
            <a:r>
              <a:rPr lang="en-BE" dirty="0" err="1"/>
              <a:t>Certificat</a:t>
            </a:r>
            <a:r>
              <a:rPr lang="en-BE" dirty="0"/>
              <a:t> </a:t>
            </a:r>
            <a:r>
              <a:rPr lang="en-BE" dirty="0" err="1"/>
              <a:t>valable</a:t>
            </a:r>
            <a:r>
              <a:rPr lang="en-BE" dirty="0"/>
              <a:t> 3 </a:t>
            </a:r>
            <a:r>
              <a:rPr lang="en-BE" dirty="0" err="1"/>
              <a:t>mois</a:t>
            </a:r>
            <a:endParaRPr lang="en-BE" dirty="0"/>
          </a:p>
          <a:p>
            <a:pPr lvl="1"/>
            <a:r>
              <a:rPr lang="en-BE" dirty="0" err="1"/>
              <a:t>Renouvellement</a:t>
            </a:r>
            <a:r>
              <a:rPr lang="en-BE" dirty="0"/>
              <a:t> </a:t>
            </a:r>
            <a:r>
              <a:rPr lang="en-BE" dirty="0" err="1"/>
              <a:t>automatique</a:t>
            </a:r>
            <a:endParaRPr lang="en-BE" dirty="0"/>
          </a:p>
          <a:p>
            <a:pPr lvl="1"/>
            <a:r>
              <a:rPr lang="en-BE" dirty="0"/>
              <a:t>Site web protégé avec un </a:t>
            </a:r>
            <a:r>
              <a:rPr lang="en-BE" dirty="0" err="1"/>
              <a:t>certificat</a:t>
            </a:r>
            <a:r>
              <a:rPr lang="en-BE" dirty="0"/>
              <a:t> SSL</a:t>
            </a:r>
          </a:p>
          <a:p>
            <a:r>
              <a:rPr lang="en-BE" dirty="0" err="1"/>
              <a:t>Intégration</a:t>
            </a:r>
            <a:r>
              <a:rPr lang="en-BE" dirty="0"/>
              <a:t> dans le YAML, avec annotation</a:t>
            </a:r>
          </a:p>
          <a:p>
            <a:r>
              <a:rPr lang="en-BE" dirty="0"/>
              <a:t>Prix: 0€ </a:t>
            </a:r>
            <a:r>
              <a:rPr lang="en-BE" dirty="0">
                <a:sym typeface="Wingdings" panose="05000000000000000000" pitchFamily="2" charset="2"/>
              </a:rPr>
              <a:t></a:t>
            </a:r>
            <a:endParaRPr lang="en-BE" dirty="0"/>
          </a:p>
          <a:p>
            <a:endParaRPr lang="en-BE" dirty="0"/>
          </a:p>
        </p:txBody>
      </p:sp>
      <p:pic>
        <p:nvPicPr>
          <p:cNvPr id="5122" name="Picture 2" descr="Trademark Policy - Let's Encrypt - Free SSL/TLS Certificates">
            <a:extLst>
              <a:ext uri="{FF2B5EF4-FFF2-40B4-BE49-F238E27FC236}">
                <a16:creationId xmlns:a16="http://schemas.microsoft.com/office/drawing/2014/main" id="{251E50FD-0347-403F-8447-A52B49131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6" y="224245"/>
            <a:ext cx="1571656" cy="15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79D5E6-F02D-46F4-BE65-DD0F912B93DF}"/>
              </a:ext>
            </a:extLst>
          </p:cNvPr>
          <p:cNvSpPr txBox="1"/>
          <p:nvPr/>
        </p:nvSpPr>
        <p:spPr>
          <a:xfrm>
            <a:off x="6191793" y="2065867"/>
            <a:ext cx="624404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extensions/v1beta1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devdayletsencrypt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devdayletsencrypt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annotations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kubernetes.io/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ingress.class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azure/application-gateway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cert-manager.io/cluster-issuer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letsencrypt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-prod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tls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demodevday.cloudyjourney.fr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secretName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letsencrypt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-secret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demodevday.cloudyjourney.fr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devdayletsencrypt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5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1B7CB-5FBF-4C7E-9825-5460EFE4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4" y="0"/>
            <a:ext cx="9398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1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E1E6D-C5C1-476A-80DF-ED4A8D5F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12" y="2455141"/>
            <a:ext cx="3267891" cy="1468800"/>
          </a:xfrm>
        </p:spPr>
        <p:txBody>
          <a:bodyPr/>
          <a:lstStyle/>
          <a:p>
            <a:r>
              <a:rPr lang="en-BE" dirty="0"/>
              <a:t>Questions</a:t>
            </a:r>
          </a:p>
        </p:txBody>
      </p:sp>
      <p:pic>
        <p:nvPicPr>
          <p:cNvPr id="6146" name="Picture 2" descr="Questions CE/DP vendredi 31 mars 2017 - SYNDICAT CGT UNILEVER FRANCE HPC">
            <a:extLst>
              <a:ext uri="{FF2B5EF4-FFF2-40B4-BE49-F238E27FC236}">
                <a16:creationId xmlns:a16="http://schemas.microsoft.com/office/drawing/2014/main" id="{28A7B652-6904-4111-B402-DFF61C970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15" y="763905"/>
            <a:ext cx="5330190" cy="533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81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E1E6D-C5C1-476A-80DF-ED4A8D5F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1" y="2611896"/>
            <a:ext cx="10661468" cy="1468800"/>
          </a:xfrm>
        </p:spPr>
        <p:txBody>
          <a:bodyPr>
            <a:normAutofit/>
          </a:bodyPr>
          <a:lstStyle/>
          <a:p>
            <a:r>
              <a:rPr lang="en-BE" dirty="0"/>
              <a:t>SOURCES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2079259-047F-4B6D-AAAE-77CC82BBFF5D}"/>
              </a:ext>
            </a:extLst>
          </p:cNvPr>
          <p:cNvSpPr txBox="1">
            <a:spLocks/>
          </p:cNvSpPr>
          <p:nvPr/>
        </p:nvSpPr>
        <p:spPr>
          <a:xfrm>
            <a:off x="765266" y="4206240"/>
            <a:ext cx="10661468" cy="5406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https://github.com/Flodu31/Presentations/tree/master/DevDay_17112020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414590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7A8B-C998-4281-826A-74DB0D4B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8F7D-A445-4513-8270-191B5333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err="1"/>
              <a:t>Présentation</a:t>
            </a:r>
            <a:endParaRPr lang="en-BE" dirty="0"/>
          </a:p>
          <a:p>
            <a:r>
              <a:rPr lang="en-BE" dirty="0"/>
              <a:t>Azure Kubernetes Services</a:t>
            </a:r>
          </a:p>
          <a:p>
            <a:r>
              <a:rPr lang="en-BE" dirty="0"/>
              <a:t>Application Gateway / Web Application Firewall</a:t>
            </a:r>
          </a:p>
          <a:p>
            <a:r>
              <a:rPr lang="en-BE" dirty="0"/>
              <a:t>Ingress Controller</a:t>
            </a:r>
          </a:p>
          <a:p>
            <a:r>
              <a:rPr lang="en-BE" dirty="0"/>
              <a:t>Let’s Encrypt</a:t>
            </a:r>
          </a:p>
          <a:p>
            <a:r>
              <a:rPr lang="en-BE" dirty="0"/>
              <a:t>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2A4C3-6ABA-4785-9419-4D5E12B3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695" y="1689463"/>
            <a:ext cx="3929531" cy="39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3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4379E-F631-4B20-8FA9-189D1D09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BE" dirty="0"/>
              <a:t>Présentation</a:t>
            </a:r>
          </a:p>
        </p:txBody>
      </p:sp>
      <p:pic>
        <p:nvPicPr>
          <p:cNvPr id="3" name="Picture 2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8CF452BD-E5A2-7747-A683-CDC431B67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256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E79C0-CFD4-4390-ACAD-16A95945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734" y="1969918"/>
            <a:ext cx="7044953" cy="3972232"/>
          </a:xfrm>
        </p:spPr>
        <p:txBody>
          <a:bodyPr>
            <a:normAutofit/>
          </a:bodyPr>
          <a:lstStyle/>
          <a:p>
            <a:r>
              <a:rPr lang="en-BE" dirty="0"/>
              <a:t>Florent Appointaire</a:t>
            </a:r>
          </a:p>
          <a:p>
            <a:r>
              <a:rPr lang="en-BE" dirty="0"/>
              <a:t>Cloud Architect</a:t>
            </a:r>
          </a:p>
          <a:p>
            <a:r>
              <a:rPr lang="en-US" dirty="0">
                <a:hlinkClick r:id="rId4"/>
              </a:rPr>
              <a:t>F</a:t>
            </a:r>
            <a:r>
              <a:rPr lang="en-BE" dirty="0">
                <a:hlinkClick r:id="rId4"/>
              </a:rPr>
              <a:t>lorent@falaconsulting.be</a:t>
            </a:r>
            <a:r>
              <a:rPr lang="en-BE" dirty="0"/>
              <a:t> </a:t>
            </a:r>
          </a:p>
          <a:p>
            <a:r>
              <a:rPr lang="en-BE" dirty="0"/>
              <a:t>Belgique</a:t>
            </a:r>
          </a:p>
          <a:p>
            <a:r>
              <a:rPr lang="en-BE" dirty="0"/>
              <a:t>MVP Microsoft Azure depuis 5 </a:t>
            </a:r>
            <a:r>
              <a:rPr lang="en-BE" dirty="0" err="1"/>
              <a:t>ans</a:t>
            </a:r>
            <a:endParaRPr lang="en-BE" dirty="0"/>
          </a:p>
          <a:p>
            <a:r>
              <a:rPr lang="en-US" dirty="0"/>
              <a:t>Azure Solutions Architect Expert</a:t>
            </a:r>
            <a:endParaRPr lang="en-BE" dirty="0"/>
          </a:p>
          <a:p>
            <a:r>
              <a:rPr lang="en-BE" dirty="0"/>
              <a:t>Speaker (MMSMOA, DevDay, aOS, ExpertsLive, Scottish Summit, etc.)</a:t>
            </a:r>
          </a:p>
          <a:p>
            <a:r>
              <a:rPr lang="en-BE" dirty="0">
                <a:hlinkClick r:id="rId5"/>
              </a:rPr>
              <a:t>https://cloudyjourney.fr</a:t>
            </a:r>
            <a:endParaRPr lang="en-BE" dirty="0"/>
          </a:p>
          <a:p>
            <a:r>
              <a:rPr lang="en-BE" dirty="0"/>
              <a:t>@florent_app</a:t>
            </a:r>
          </a:p>
        </p:txBody>
      </p:sp>
      <p:pic>
        <p:nvPicPr>
          <p:cNvPr id="1030" name="Picture 6" descr="Azure Solution Architect Expert | Firebrand Training | 6 dagen">
            <a:extLst>
              <a:ext uri="{FF2B5EF4-FFF2-40B4-BE49-F238E27FC236}">
                <a16:creationId xmlns:a16="http://schemas.microsoft.com/office/drawing/2014/main" id="{E35CAB2A-0979-4CA4-A412-CDD288534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672" y="1749907"/>
            <a:ext cx="2114170" cy="211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MVP Award">
            <a:extLst>
              <a:ext uri="{FF2B5EF4-FFF2-40B4-BE49-F238E27FC236}">
                <a16:creationId xmlns:a16="http://schemas.microsoft.com/office/drawing/2014/main" id="{4E4E4644-64A7-4F74-893C-03D2BB441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89" y="5126562"/>
            <a:ext cx="2881769" cy="14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99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E1E6D-C5C1-476A-80DF-ED4A8D5F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Azure Kubernetes Services</a:t>
            </a:r>
          </a:p>
        </p:txBody>
      </p:sp>
    </p:spTree>
    <p:extLst>
      <p:ext uri="{BB962C8B-B14F-4D97-AF65-F5344CB8AC3E}">
        <p14:creationId xmlns:p14="http://schemas.microsoft.com/office/powerpoint/2010/main" val="141920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4379E-F631-4B20-8FA9-189D1D09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E79C0-CFD4-4390-ACAD-16A95945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17925" cy="4241316"/>
          </a:xfrm>
        </p:spPr>
        <p:txBody>
          <a:bodyPr>
            <a:normAutofit lnSpcReduction="10000"/>
          </a:bodyPr>
          <a:lstStyle/>
          <a:p>
            <a:r>
              <a:rPr lang="en-BE" dirty="0" err="1"/>
              <a:t>Méthodes</a:t>
            </a:r>
            <a:r>
              <a:rPr lang="en-BE" dirty="0"/>
              <a:t> de </a:t>
            </a:r>
            <a:r>
              <a:rPr lang="en-BE" dirty="0" err="1"/>
              <a:t>déploiement</a:t>
            </a:r>
            <a:r>
              <a:rPr lang="en-BE" dirty="0"/>
              <a:t>:</a:t>
            </a:r>
          </a:p>
          <a:p>
            <a:pPr lvl="1"/>
            <a:r>
              <a:rPr lang="en-BE" dirty="0"/>
              <a:t>Azure CLI</a:t>
            </a:r>
          </a:p>
          <a:p>
            <a:pPr lvl="1"/>
            <a:r>
              <a:rPr lang="en-BE" dirty="0"/>
              <a:t>PowerShell</a:t>
            </a:r>
          </a:p>
          <a:p>
            <a:pPr lvl="1"/>
            <a:r>
              <a:rPr lang="en-BE" dirty="0"/>
              <a:t>Azure Portal</a:t>
            </a:r>
          </a:p>
          <a:p>
            <a:r>
              <a:rPr lang="en-BE" dirty="0"/>
              <a:t>Service Kubernetes, </a:t>
            </a:r>
            <a:r>
              <a:rPr lang="en-BE" dirty="0" err="1"/>
              <a:t>en</a:t>
            </a:r>
            <a:r>
              <a:rPr lang="en-BE" dirty="0"/>
              <a:t> mode PaaS</a:t>
            </a:r>
          </a:p>
          <a:p>
            <a:r>
              <a:rPr lang="en-BE" dirty="0"/>
              <a:t>Auto scaling</a:t>
            </a:r>
          </a:p>
          <a:p>
            <a:r>
              <a:rPr lang="en-BE" dirty="0" err="1"/>
              <a:t>Déploiement</a:t>
            </a:r>
            <a:r>
              <a:rPr lang="en-BE" dirty="0"/>
              <a:t> d’un Service Principal, </a:t>
            </a:r>
            <a:r>
              <a:rPr lang="en-BE" dirty="0" err="1"/>
              <a:t>réseau</a:t>
            </a:r>
            <a:r>
              <a:rPr lang="en-BE" dirty="0"/>
              <a:t>, load-balancer, route table, NSG, public IP et VMSS</a:t>
            </a:r>
          </a:p>
          <a:p>
            <a:r>
              <a:rPr lang="en-BE" dirty="0"/>
              <a:t>Update </a:t>
            </a:r>
            <a:r>
              <a:rPr lang="en-BE" dirty="0" err="1"/>
              <a:t>suivant</a:t>
            </a:r>
            <a:r>
              <a:rPr lang="en-BE" dirty="0"/>
              <a:t> les releases de Microsoft</a:t>
            </a:r>
          </a:p>
          <a:p>
            <a:r>
              <a:rPr lang="en-BE" dirty="0"/>
              <a:t>Patching </a:t>
            </a:r>
            <a:r>
              <a:rPr lang="en-BE" dirty="0" err="1"/>
              <a:t>automatique</a:t>
            </a:r>
            <a:r>
              <a:rPr lang="en-BE" dirty="0"/>
              <a:t> des nodes possible</a:t>
            </a:r>
          </a:p>
          <a:p>
            <a:r>
              <a:rPr lang="en-BE" dirty="0"/>
              <a:t>Gestion via </a:t>
            </a:r>
            <a:r>
              <a:rPr lang="en-BE" dirty="0" err="1"/>
              <a:t>kubectl</a:t>
            </a:r>
            <a:endParaRPr lang="en-BE" dirty="0"/>
          </a:p>
          <a:p>
            <a:r>
              <a:rPr lang="en-BE" dirty="0"/>
              <a:t>Prix: </a:t>
            </a:r>
            <a:r>
              <a:rPr lang="en-BE" dirty="0" err="1"/>
              <a:t>coût</a:t>
            </a:r>
            <a:r>
              <a:rPr lang="en-BE" dirty="0"/>
              <a:t> des </a:t>
            </a:r>
            <a:r>
              <a:rPr lang="en-BE" dirty="0" err="1"/>
              <a:t>VMs</a:t>
            </a:r>
            <a:r>
              <a:rPr lang="en-BE" dirty="0"/>
              <a:t> </a:t>
            </a:r>
            <a:r>
              <a:rPr lang="en-BE" dirty="0" err="1"/>
              <a:t>seulement</a:t>
            </a:r>
            <a:endParaRPr lang="en-BE" dirty="0"/>
          </a:p>
        </p:txBody>
      </p:sp>
      <p:pic>
        <p:nvPicPr>
          <p:cNvPr id="2050" name="Picture 2" descr="Azure Kubernetes Service - Reviews, Pros &amp; Cons | Companies using Azure  Kubernetes Service">
            <a:extLst>
              <a:ext uri="{FF2B5EF4-FFF2-40B4-BE49-F238E27FC236}">
                <a16:creationId xmlns:a16="http://schemas.microsoft.com/office/drawing/2014/main" id="{D01BB1AA-BBC9-4AB7-8E46-0E421743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88" y="1234440"/>
            <a:ext cx="2824843" cy="282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3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1B7CB-5FBF-4C7E-9825-5460EFE4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4" y="0"/>
            <a:ext cx="9398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E1E6D-C5C1-476A-80DF-ED4A8D5F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 Gateway / Web Application Firewall</a:t>
            </a:r>
          </a:p>
        </p:txBody>
      </p:sp>
    </p:spTree>
    <p:extLst>
      <p:ext uri="{BB962C8B-B14F-4D97-AF65-F5344CB8AC3E}">
        <p14:creationId xmlns:p14="http://schemas.microsoft.com/office/powerpoint/2010/main" val="344950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4379E-F631-4B20-8FA9-189D1D09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 Gateway / WAF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E79C0-CFD4-4390-ACAD-16A95945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17925" cy="3649133"/>
          </a:xfrm>
        </p:spPr>
        <p:txBody>
          <a:bodyPr>
            <a:normAutofit/>
          </a:bodyPr>
          <a:lstStyle/>
          <a:p>
            <a:r>
              <a:rPr lang="en-BE" dirty="0" err="1"/>
              <a:t>Méthodes</a:t>
            </a:r>
            <a:r>
              <a:rPr lang="en-BE" dirty="0"/>
              <a:t> de </a:t>
            </a:r>
            <a:r>
              <a:rPr lang="en-BE" dirty="0" err="1"/>
              <a:t>déploiement</a:t>
            </a:r>
            <a:r>
              <a:rPr lang="en-BE" dirty="0"/>
              <a:t>:</a:t>
            </a:r>
          </a:p>
          <a:p>
            <a:pPr lvl="1"/>
            <a:r>
              <a:rPr lang="en-BE" dirty="0"/>
              <a:t>Azure CLI</a:t>
            </a:r>
          </a:p>
          <a:p>
            <a:pPr lvl="1"/>
            <a:r>
              <a:rPr lang="en-BE" dirty="0"/>
              <a:t>PowerShell</a:t>
            </a:r>
          </a:p>
          <a:p>
            <a:pPr lvl="1"/>
            <a:r>
              <a:rPr lang="en-BE" dirty="0"/>
              <a:t>Azure Portal</a:t>
            </a:r>
          </a:p>
          <a:p>
            <a:r>
              <a:rPr lang="en-BE" dirty="0"/>
              <a:t>Port 80/443 </a:t>
            </a:r>
            <a:r>
              <a:rPr lang="en-BE" dirty="0" err="1"/>
              <a:t>seulement</a:t>
            </a:r>
            <a:endParaRPr lang="en-BE" dirty="0"/>
          </a:p>
          <a:p>
            <a:r>
              <a:rPr lang="en-BE" dirty="0"/>
              <a:t>WAF avec customisation des </a:t>
            </a:r>
            <a:r>
              <a:rPr lang="en-BE" dirty="0" err="1"/>
              <a:t>règles</a:t>
            </a:r>
            <a:r>
              <a:rPr lang="en-BE" dirty="0"/>
              <a:t> possible</a:t>
            </a:r>
          </a:p>
          <a:p>
            <a:pPr lvl="1"/>
            <a:r>
              <a:rPr lang="en-BE" dirty="0" err="1"/>
              <a:t>Détection</a:t>
            </a:r>
            <a:r>
              <a:rPr lang="en-BE" dirty="0"/>
              <a:t> / </a:t>
            </a:r>
            <a:r>
              <a:rPr lang="en-BE" dirty="0" err="1"/>
              <a:t>Prévention</a:t>
            </a:r>
            <a:endParaRPr lang="en-BE" dirty="0"/>
          </a:p>
          <a:p>
            <a:r>
              <a:rPr lang="en-BE" dirty="0"/>
              <a:t>Prix: 285€/</a:t>
            </a:r>
            <a:r>
              <a:rPr lang="en-BE" dirty="0" err="1"/>
              <a:t>mois</a:t>
            </a:r>
            <a:endParaRPr lang="en-B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31648D-DCF0-40F0-B781-26151B28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91" y="1887583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8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1B7CB-5FBF-4C7E-9825-5460EFE4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4" y="0"/>
            <a:ext cx="9398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6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528</Words>
  <Application>Microsoft Office PowerPoint</Application>
  <PresentationFormat>Widescreen</PresentationFormat>
  <Paragraphs>101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inherit</vt:lpstr>
      <vt:lpstr>Celestial</vt:lpstr>
      <vt:lpstr>AKS et App Gateway:  le combo idéal </vt:lpstr>
      <vt:lpstr>Agenda</vt:lpstr>
      <vt:lpstr>Présentation</vt:lpstr>
      <vt:lpstr>Azure Kubernetes Services</vt:lpstr>
      <vt:lpstr>AKS</vt:lpstr>
      <vt:lpstr>PowerPoint Presentation</vt:lpstr>
      <vt:lpstr>Application Gateway / Web Application Firewall</vt:lpstr>
      <vt:lpstr>App Gateway / WAF</vt:lpstr>
      <vt:lpstr>PowerPoint Presentation</vt:lpstr>
      <vt:lpstr>Ingress Controller</vt:lpstr>
      <vt:lpstr>Ingress Controller</vt:lpstr>
      <vt:lpstr>PowerPoint Presentation</vt:lpstr>
      <vt:lpstr>Let’s Encrypt</vt:lpstr>
      <vt:lpstr>Let’s Encrypt</vt:lpstr>
      <vt:lpstr>PowerPoint Presentation</vt:lpstr>
      <vt:lpstr>Questions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 et App Gateway: le combo idéal </dc:title>
  <dc:creator>Florent Appointaire</dc:creator>
  <cp:lastModifiedBy>Florent Appointaire</cp:lastModifiedBy>
  <cp:revision>14</cp:revision>
  <dcterms:created xsi:type="dcterms:W3CDTF">2020-11-09T11:01:14Z</dcterms:created>
  <dcterms:modified xsi:type="dcterms:W3CDTF">2020-11-16T15:46:28Z</dcterms:modified>
</cp:coreProperties>
</file>