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760C-0203-4B23-9AC5-84ECD0EC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D91D-BAE3-4FC8-A569-9A415665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4EAE-F666-4917-9CB6-F36B88D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5BEF-7161-4FD8-8F79-C4E09A5D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CE8F-D193-4996-AB82-C37829B2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33D4-A500-4167-887D-451E21C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6E1E-103D-42A8-86B0-A9CA1025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0ECD-A167-46E0-8A87-14B56378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C8CA-8171-4CA4-A723-8842EE8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6D23-FABE-4592-AAED-9B8842EB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66C9F-CFA1-45F6-BEBE-A1B7E85C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DDC8-238C-4BD6-93BE-9008791E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16CB-3508-4CEE-BE97-1B92C15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F928-AE37-4AEE-A495-44810B7F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F68F-B408-4F69-AF7C-95181B6D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4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4B26-86C9-4297-96AA-130695B0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D723-602A-48C7-AE30-16D310F7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6DF6-EBD4-4EB9-8286-F45CB7A9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7180-D171-4F16-A4D6-F456E074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06AF-883D-4B75-A260-B8C33CA1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7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DF98-2551-4657-926E-248B786C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9D47-B22C-4167-9627-CF6473C7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4664-C228-48C5-8B98-ED53320D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B8D5-6D6B-446F-9F5D-C23D1447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9FD8-AFB8-4E27-99D9-BAA93475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7583-1BAE-4AE3-A43D-DF109020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DAE1-000B-4761-B18B-2AA9ECD4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7523-E361-4E3F-A2C4-CABCBECB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1AC4E-220F-4AE1-B760-568BB3CF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0BBB-B56A-4072-9E22-5F977CB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F979-EA4E-4048-A46F-9F4CD839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9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4BCE-5FAC-4AA4-BBBF-D0ACD78B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C43D-C017-4EC2-B66E-5A28CA3E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9220-2D4F-4810-93AE-150D57DC3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111E9-28B0-4A4F-A60A-38E7DAA7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DD84B-45DE-480F-8E51-4CA546693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1D8C9-64DA-4697-941C-90ECBAC8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50B66-2202-4B3F-9D61-5FC1D620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1A83F-F24C-4BF4-B284-851266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0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5DBD-7F47-4E9E-8274-F6562760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E2876-77DF-4A11-BF8D-7D94D63B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AE5C-2933-4861-9BE1-8F7991B2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6C06C-41BA-4D82-9243-D16B2F8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7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FA2C-7CA3-455B-872D-09170CC3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4EE59-46E7-4B3F-8596-59F69B31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685BF-1CB9-4251-B07D-DFD6BC4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9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944-FF8B-41F1-A016-08FAC9B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52B3-CA17-46DE-B3C1-B8A7C27E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55FF-5035-4DAB-BBA2-84EC7DF8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4641-BE36-4C14-BDD0-016B3D16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A262-71FE-499A-9EB7-C8BF1B5C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0BD4-19ED-499D-A31E-02DA744B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1066-A53C-45D5-B1B7-2249EA0B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64B8A-280B-47F4-AB45-6E4A80BB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548DC-4202-4262-84B8-7E1906A4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2AB6-858B-47C4-AE88-CC4EBF07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276A-45E4-4DA2-A5FA-CDF838E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4CF5-3D29-4B20-B7C8-7A00A0B6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4ACAE-C588-4A5E-A6FA-5401E801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A8409-968A-4BCB-80B8-DFFAE9F4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5A57-7873-48BA-BBE3-DBB3C3A8E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96F8-55E3-4C26-A67B-2A2782DD1718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C540-99A8-4CED-A958-528EAF05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550-E98B-4586-B998-13C80A0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86C-5511-43AA-8ADB-C0A20ADE1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6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BF0AB6-4E63-4739-8F1F-0D28C7E3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68" y="5482196"/>
            <a:ext cx="621087" cy="62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24E26-9786-416A-956F-977333C0E5F8}"/>
              </a:ext>
            </a:extLst>
          </p:cNvPr>
          <p:cNvSpPr txBox="1"/>
          <p:nvPr/>
        </p:nvSpPr>
        <p:spPr>
          <a:xfrm>
            <a:off x="4498068" y="5593541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2727"/>
                </a:solidFill>
                <a:latin typeface="Cabin" panose="00000500000000000000" pitchFamily="2" charset="0"/>
              </a:rPr>
              <a:t>Floflis</a:t>
            </a:r>
            <a:r>
              <a:rPr lang="pt-BR" sz="2000" b="1" dirty="0">
                <a:solidFill>
                  <a:srgbClr val="272727">
                    <a:alpha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b="1" dirty="0">
                <a:solidFill>
                  <a:srgbClr val="272727">
                    <a:alpha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97089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1B995F4-2A7C-49DE-8DD4-90299547B0E2}"/>
              </a:ext>
            </a:extLst>
          </p:cNvPr>
          <p:cNvGrpSpPr/>
          <p:nvPr/>
        </p:nvGrpSpPr>
        <p:grpSpPr>
          <a:xfrm>
            <a:off x="201019" y="0"/>
            <a:ext cx="9685104" cy="5633643"/>
            <a:chOff x="201019" y="0"/>
            <a:chExt cx="9685104" cy="563364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BA76-C955-497C-B322-D647662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19" y="0"/>
              <a:ext cx="9685104" cy="563364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7B91E3-A958-4C88-9DF5-D37E23DF0CCC}"/>
                </a:ext>
              </a:extLst>
            </p:cNvPr>
            <p:cNvSpPr/>
            <p:nvPr/>
          </p:nvSpPr>
          <p:spPr>
            <a:xfrm>
              <a:off x="2237636" y="785832"/>
              <a:ext cx="6005611" cy="3772519"/>
            </a:xfrm>
            <a:prstGeom prst="rect">
              <a:avLst/>
            </a:prstGeom>
            <a:gradFill>
              <a:gsLst>
                <a:gs pos="81000">
                  <a:srgbClr val="8B71F7"/>
                </a:gs>
                <a:gs pos="39000">
                  <a:srgbClr val="EEC85C"/>
                </a:gs>
                <a:gs pos="100000">
                  <a:srgbClr val="E956F4"/>
                </a:gs>
                <a:gs pos="0">
                  <a:srgbClr val="00D224">
                    <a:lumMod val="95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462528-4531-4C8C-B244-8722DE40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7636" y="2133474"/>
              <a:ext cx="6005611" cy="244606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E03EDB-95FE-4F9C-B95F-CEE35174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340" y="788343"/>
              <a:ext cx="6032907" cy="13580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60A55-9DBA-4436-AB62-DB674FC4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13878" y1="40354" x2="19826" y2="41922"/>
                          <a14:foregroundMark x1="19826" y1="41922" x2="24663" y2="41309"/>
                          <a14:foregroundMark x1="14830" y1="84594" x2="23156" y2="88548"/>
                          <a14:foregroundMark x1="20579" y1="84117" x2="26883" y2="84117"/>
                          <a14:foregroundMark x1="12649" y1="80573" x2="12926" y2="61963"/>
                          <a14:foregroundMark x1="26883" y1="80777" x2="25615" y2="71575"/>
                          <a14:foregroundMark x1="25615" y1="71575" x2="27424" y2="54918"/>
                          <a14:foregroundMark x1="27002" y1="88344" x2="30690" y2="88071"/>
                          <a14:backgroundMark x1="20579" y1="29312" x2="43458" y2="32788"/>
                          <a14:backgroundMark x1="43458" y1="32788" x2="47224" y2="40695"/>
                          <a14:backgroundMark x1="47224" y1="40695" x2="51943" y2="60736"/>
                          <a14:backgroundMark x1="51943" y1="60736" x2="42784" y2="76414"/>
                          <a14:backgroundMark x1="42784" y1="76414" x2="36836" y2="74097"/>
                          <a14:backgroundMark x1="36836" y1="74097" x2="40563" y2="49284"/>
                          <a14:backgroundMark x1="40563" y1="49284" x2="49286" y2="25767"/>
                          <a14:backgroundMark x1="49286" y1="25767" x2="58446" y2="23654"/>
                          <a14:backgroundMark x1="58446" y1="23654" x2="67724" y2="24335"/>
                          <a14:backgroundMark x1="67724" y1="24335" x2="73870" y2="28562"/>
                          <a14:backgroundMark x1="73870" y1="28562" x2="79104" y2="47989"/>
                          <a14:backgroundMark x1="79104" y1="47989" x2="65543" y2="70552"/>
                          <a14:backgroundMark x1="65543" y1="70552" x2="49841" y2="65781"/>
                          <a14:backgroundMark x1="49841" y1="65781" x2="42665" y2="56851"/>
                          <a14:backgroundMark x1="42665" y1="56851" x2="39215" y2="43286"/>
                          <a14:backgroundMark x1="39215" y1="43286" x2="41435" y2="22631"/>
                          <a14:backgroundMark x1="41435" y1="22631" x2="53212" y2="19632"/>
                          <a14:backgroundMark x1="53212" y1="19632" x2="54362" y2="20314"/>
                          <a14:backgroundMark x1="27835" y1="26721" x2="23315" y2="20177"/>
                          <a14:backgroundMark x1="23315" y1="20177" x2="41356" y2="18200"/>
                          <a14:backgroundMark x1="41356" y1="18200" x2="55115" y2="18678"/>
                          <a14:backgroundMark x1="55115" y1="18678" x2="64235" y2="18200"/>
                          <a14:backgroundMark x1="64235" y1="18200" x2="76090" y2="19427"/>
                          <a14:backgroundMark x1="76090" y1="19427" x2="81919" y2="25835"/>
                          <a14:backgroundMark x1="81919" y1="25835" x2="83941" y2="64963"/>
                          <a14:backgroundMark x1="83941" y1="64963" x2="81086" y2="73824"/>
                          <a14:backgroundMark x1="81086" y1="73824" x2="75734" y2="78255"/>
                          <a14:backgroundMark x1="75734" y1="78255" x2="43418" y2="81050"/>
                          <a14:backgroundMark x1="43418" y1="81050" x2="32117" y2="74369"/>
                          <a14:backgroundMark x1="32117" y1="74369" x2="31404" y2="58896"/>
                          <a14:backgroundMark x1="31404" y1="58896" x2="32672" y2="37832"/>
                          <a14:backgroundMark x1="32672" y1="37832" x2="27954" y2="27403"/>
                          <a14:backgroundMark x1="28509" y1="55896" x2="27557" y2="55896"/>
                          <a14:backgroundMark x1="30135" y1="58896" x2="28509" y2="55896"/>
                          <a14:backgroundMark x1="28509" y1="55896" x2="27399" y2="563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19" y="0"/>
              <a:ext cx="9685104" cy="56336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24498-DA8D-442B-A688-D9E92E01B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14718" y="2425474"/>
              <a:ext cx="1384368" cy="2412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C0A94F-3363-4007-8A92-18D32D3B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220" r="1725" b="28714"/>
            <a:stretch/>
          </p:blipFill>
          <p:spPr>
            <a:xfrm>
              <a:off x="1412140" y="2426980"/>
              <a:ext cx="1384368" cy="2412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51FE97-9A6C-4BCF-89E3-09B543DAE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22985" y="2426227"/>
              <a:ext cx="277796" cy="2412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FC6262-A221-442F-A402-261C7FFBE5CC}"/>
                </a:ext>
              </a:extLst>
            </p:cNvPr>
            <p:cNvSpPr/>
            <p:nvPr/>
          </p:nvSpPr>
          <p:spPr>
            <a:xfrm>
              <a:off x="1420041" y="2423337"/>
              <a:ext cx="1375200" cy="72000"/>
            </a:xfrm>
            <a:prstGeom prst="rect">
              <a:avLst/>
            </a:prstGeom>
            <a:gradFill>
              <a:gsLst>
                <a:gs pos="43000">
                  <a:schemeClr val="tx1">
                    <a:lumMod val="50000"/>
                    <a:lumOff val="50000"/>
                    <a:alpha val="75000"/>
                  </a:schemeClr>
                </a:gs>
                <a:gs pos="100000">
                  <a:schemeClr val="tx1">
                    <a:lumMod val="85000"/>
                    <a:lumOff val="15000"/>
                    <a:alpha val="5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47FA68-6F25-46AC-A667-77D69C97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4767" y="1658337"/>
              <a:ext cx="2692250" cy="1602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FA0B99-8CBD-4933-A6B9-116634C1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48714" y="1472282"/>
              <a:ext cx="1556158" cy="588449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7F02FB1-4D50-45FB-AF08-333BF5D036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774" y="1992360"/>
            <a:ext cx="3899665" cy="33407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3676D8-3A53-4B0D-8767-5313939FBE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15" y="3519634"/>
            <a:ext cx="2671004" cy="26710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2408EF-238B-476F-B16E-EE09506979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2420" y="-366492"/>
            <a:ext cx="2048431" cy="19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Cabin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5</cp:revision>
  <dcterms:created xsi:type="dcterms:W3CDTF">2019-10-19T02:44:15Z</dcterms:created>
  <dcterms:modified xsi:type="dcterms:W3CDTF">2019-10-19T03:11:52Z</dcterms:modified>
</cp:coreProperties>
</file>