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57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cons" id="{7BCA5861-DEA6-46CD-BE14-DE157433C114}">
          <p14:sldIdLst>
            <p14:sldId id="259"/>
          </p14:sldIdLst>
        </p14:section>
        <p14:section name="Others" id="{7CBFF002-F2E8-473C-97DA-1D472FB3BB22}">
          <p14:sldIdLst>
            <p14:sldId id="257"/>
          </p14:sldIdLst>
        </p14:section>
        <p14:section name="Google Play" id="{496259EA-454F-4D88-A17B-51108B186724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80" autoAdjust="0"/>
  </p:normalViewPr>
  <p:slideViewPr>
    <p:cSldViewPr snapToGrid="0">
      <p:cViewPr varScale="1">
        <p:scale>
          <a:sx n="72" d="100"/>
          <a:sy n="72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1AA-9A38-484F-B841-7DCE8779E632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F653-032B-4AD4-AB57-FD051D6A681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15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1AA-9A38-484F-B841-7DCE8779E632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F653-032B-4AD4-AB57-FD051D6A681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83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1AA-9A38-484F-B841-7DCE8779E632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F653-032B-4AD4-AB57-FD051D6A681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155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301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85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545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202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602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340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739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41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1AA-9A38-484F-B841-7DCE8779E632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F653-032B-4AD4-AB57-FD051D6A681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271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002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186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19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1AA-9A38-484F-B841-7DCE8779E632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F653-032B-4AD4-AB57-FD051D6A681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3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1AA-9A38-484F-B841-7DCE8779E632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F653-032B-4AD4-AB57-FD051D6A681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18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1AA-9A38-484F-B841-7DCE8779E632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F653-032B-4AD4-AB57-FD051D6A681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3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1AA-9A38-484F-B841-7DCE8779E632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F653-032B-4AD4-AB57-FD051D6A681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08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1AA-9A38-484F-B841-7DCE8779E632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F653-032B-4AD4-AB57-FD051D6A681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44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1AA-9A38-484F-B841-7DCE8779E632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F653-032B-4AD4-AB57-FD051D6A681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61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91AA-9A38-484F-B841-7DCE8779E632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F653-032B-4AD4-AB57-FD051D6A681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85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691AA-9A38-484F-B841-7DCE8779E632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6F653-032B-4AD4-AB57-FD051D6A681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8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4305B-4CF9-4D4C-B517-C2448DFF56CF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241A4-D43B-4980-A1DD-D08A70C7D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85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DD110C-E394-49AB-A610-2B7F54E86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575" y="0"/>
            <a:ext cx="320000" cy="306000"/>
          </a:xfrm>
          <a:prstGeom prst="rect">
            <a:avLst/>
          </a:prstGeom>
        </p:spPr>
      </p:pic>
      <p:sp>
        <p:nvSpPr>
          <p:cNvPr id="41" name="Rounded Rectangle 14">
            <a:extLst>
              <a:ext uri="{FF2B5EF4-FFF2-40B4-BE49-F238E27FC236}">
                <a16:creationId xmlns:a16="http://schemas.microsoft.com/office/drawing/2014/main" id="{24EBA2A7-0A97-4671-90DF-C5338198FDB6}"/>
              </a:ext>
            </a:extLst>
          </p:cNvPr>
          <p:cNvSpPr/>
          <p:nvPr/>
        </p:nvSpPr>
        <p:spPr>
          <a:xfrm>
            <a:off x="9199124" y="-2593"/>
            <a:ext cx="972000" cy="1332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9">
            <a:extLst>
              <a:ext uri="{FF2B5EF4-FFF2-40B4-BE49-F238E27FC236}">
                <a16:creationId xmlns:a16="http://schemas.microsoft.com/office/drawing/2014/main" id="{A93FB6EE-F8D8-4B4D-AE3E-DF84B19ACFD9}"/>
              </a:ext>
            </a:extLst>
          </p:cNvPr>
          <p:cNvSpPr/>
          <p:nvPr/>
        </p:nvSpPr>
        <p:spPr>
          <a:xfrm>
            <a:off x="9925538" y="-2592"/>
            <a:ext cx="245588" cy="225090"/>
          </a:xfrm>
          <a:custGeom>
            <a:avLst/>
            <a:gdLst>
              <a:gd name="connsiteX0" fmla="*/ 0 w 238575"/>
              <a:gd name="connsiteY0" fmla="*/ 109538 h 219075"/>
              <a:gd name="connsiteX1" fmla="*/ 119288 w 238575"/>
              <a:gd name="connsiteY1" fmla="*/ 0 h 219075"/>
              <a:gd name="connsiteX2" fmla="*/ 238576 w 238575"/>
              <a:gd name="connsiteY2" fmla="*/ 109538 h 219075"/>
              <a:gd name="connsiteX3" fmla="*/ 119288 w 238575"/>
              <a:gd name="connsiteY3" fmla="*/ 219076 h 219075"/>
              <a:gd name="connsiteX4" fmla="*/ 0 w 238575"/>
              <a:gd name="connsiteY4" fmla="*/ 109538 h 219075"/>
              <a:gd name="connsiteX0" fmla="*/ 7012 w 245588"/>
              <a:gd name="connsiteY0" fmla="*/ 109538 h 225090"/>
              <a:gd name="connsiteX1" fmla="*/ 126300 w 245588"/>
              <a:gd name="connsiteY1" fmla="*/ 0 h 225090"/>
              <a:gd name="connsiteX2" fmla="*/ 245588 w 245588"/>
              <a:gd name="connsiteY2" fmla="*/ 109538 h 225090"/>
              <a:gd name="connsiteX3" fmla="*/ 126300 w 245588"/>
              <a:gd name="connsiteY3" fmla="*/ 219076 h 225090"/>
              <a:gd name="connsiteX4" fmla="*/ 26062 w 245588"/>
              <a:gd name="connsiteY4" fmla="*/ 200025 h 225090"/>
              <a:gd name="connsiteX5" fmla="*/ 7012 w 245588"/>
              <a:gd name="connsiteY5" fmla="*/ 109538 h 225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5588" h="225090">
                <a:moveTo>
                  <a:pt x="7012" y="109538"/>
                </a:moveTo>
                <a:cubicBezTo>
                  <a:pt x="7012" y="49042"/>
                  <a:pt x="60419" y="0"/>
                  <a:pt x="126300" y="0"/>
                </a:cubicBezTo>
                <a:cubicBezTo>
                  <a:pt x="192181" y="0"/>
                  <a:pt x="245588" y="49042"/>
                  <a:pt x="245588" y="109538"/>
                </a:cubicBezTo>
                <a:cubicBezTo>
                  <a:pt x="245588" y="170034"/>
                  <a:pt x="162888" y="203995"/>
                  <a:pt x="126300" y="219076"/>
                </a:cubicBezTo>
                <a:cubicBezTo>
                  <a:pt x="89712" y="234157"/>
                  <a:pt x="45943" y="218281"/>
                  <a:pt x="26062" y="200025"/>
                </a:cubicBezTo>
                <a:cubicBezTo>
                  <a:pt x="6181" y="181769"/>
                  <a:pt x="-9694" y="142876"/>
                  <a:pt x="7012" y="1095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B36C0D9-0DE4-40FA-90F9-A4826B1D4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919" y="393202"/>
            <a:ext cx="540410" cy="540410"/>
          </a:xfrm>
          <a:prstGeom prst="rect">
            <a:avLst/>
          </a:prstGeom>
        </p:spPr>
      </p:pic>
      <p:sp>
        <p:nvSpPr>
          <p:cNvPr id="44" name="Rounded Rectangle 18">
            <a:extLst>
              <a:ext uri="{FF2B5EF4-FFF2-40B4-BE49-F238E27FC236}">
                <a16:creationId xmlns:a16="http://schemas.microsoft.com/office/drawing/2014/main" id="{7EB9C4E5-ABAD-4890-B46D-5EE06C065B42}"/>
              </a:ext>
            </a:extLst>
          </p:cNvPr>
          <p:cNvSpPr/>
          <p:nvPr/>
        </p:nvSpPr>
        <p:spPr>
          <a:xfrm>
            <a:off x="10411538" y="-2593"/>
            <a:ext cx="972000" cy="1332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l 9">
            <a:extLst>
              <a:ext uri="{FF2B5EF4-FFF2-40B4-BE49-F238E27FC236}">
                <a16:creationId xmlns:a16="http://schemas.microsoft.com/office/drawing/2014/main" id="{111E9D60-5730-442D-BEBB-63100184E0B3}"/>
              </a:ext>
            </a:extLst>
          </p:cNvPr>
          <p:cNvSpPr/>
          <p:nvPr/>
        </p:nvSpPr>
        <p:spPr>
          <a:xfrm>
            <a:off x="11137952" y="-2592"/>
            <a:ext cx="245588" cy="225090"/>
          </a:xfrm>
          <a:custGeom>
            <a:avLst/>
            <a:gdLst>
              <a:gd name="connsiteX0" fmla="*/ 0 w 238575"/>
              <a:gd name="connsiteY0" fmla="*/ 109538 h 219075"/>
              <a:gd name="connsiteX1" fmla="*/ 119288 w 238575"/>
              <a:gd name="connsiteY1" fmla="*/ 0 h 219075"/>
              <a:gd name="connsiteX2" fmla="*/ 238576 w 238575"/>
              <a:gd name="connsiteY2" fmla="*/ 109538 h 219075"/>
              <a:gd name="connsiteX3" fmla="*/ 119288 w 238575"/>
              <a:gd name="connsiteY3" fmla="*/ 219076 h 219075"/>
              <a:gd name="connsiteX4" fmla="*/ 0 w 238575"/>
              <a:gd name="connsiteY4" fmla="*/ 109538 h 219075"/>
              <a:gd name="connsiteX0" fmla="*/ 7012 w 245588"/>
              <a:gd name="connsiteY0" fmla="*/ 109538 h 225090"/>
              <a:gd name="connsiteX1" fmla="*/ 126300 w 245588"/>
              <a:gd name="connsiteY1" fmla="*/ 0 h 225090"/>
              <a:gd name="connsiteX2" fmla="*/ 245588 w 245588"/>
              <a:gd name="connsiteY2" fmla="*/ 109538 h 225090"/>
              <a:gd name="connsiteX3" fmla="*/ 126300 w 245588"/>
              <a:gd name="connsiteY3" fmla="*/ 219076 h 225090"/>
              <a:gd name="connsiteX4" fmla="*/ 26062 w 245588"/>
              <a:gd name="connsiteY4" fmla="*/ 200025 h 225090"/>
              <a:gd name="connsiteX5" fmla="*/ 7012 w 245588"/>
              <a:gd name="connsiteY5" fmla="*/ 109538 h 225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5588" h="225090">
                <a:moveTo>
                  <a:pt x="7012" y="109538"/>
                </a:moveTo>
                <a:cubicBezTo>
                  <a:pt x="7012" y="49042"/>
                  <a:pt x="60419" y="0"/>
                  <a:pt x="126300" y="0"/>
                </a:cubicBezTo>
                <a:cubicBezTo>
                  <a:pt x="192181" y="0"/>
                  <a:pt x="245588" y="49042"/>
                  <a:pt x="245588" y="109538"/>
                </a:cubicBezTo>
                <a:cubicBezTo>
                  <a:pt x="245588" y="170034"/>
                  <a:pt x="162888" y="203995"/>
                  <a:pt x="126300" y="219076"/>
                </a:cubicBezTo>
                <a:cubicBezTo>
                  <a:pt x="89712" y="234157"/>
                  <a:pt x="45943" y="218281"/>
                  <a:pt x="26062" y="200025"/>
                </a:cubicBezTo>
                <a:cubicBezTo>
                  <a:pt x="6181" y="181769"/>
                  <a:pt x="-9694" y="142876"/>
                  <a:pt x="7012" y="1095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7" name="Imagem 16">
            <a:extLst>
              <a:ext uri="{FF2B5EF4-FFF2-40B4-BE49-F238E27FC236}">
                <a16:creationId xmlns:a16="http://schemas.microsoft.com/office/drawing/2014/main" id="{BFE6ABF9-92BE-4D75-AD2E-7B7E3D64003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98FCC"/>
              </a:clrFrom>
              <a:clrTo>
                <a:srgbClr val="298FC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18750" y1="31250" x2="65625" y2="593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58" y="1637"/>
            <a:ext cx="304800" cy="304800"/>
          </a:xfrm>
          <a:prstGeom prst="rect">
            <a:avLst/>
          </a:prstGeom>
          <a:solidFill>
            <a:srgbClr val="0066FF"/>
          </a:solidFill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B5F05F-3F57-493D-A07A-3B137F41947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7490" y="-47"/>
            <a:ext cx="457200" cy="457200"/>
          </a:xfrm>
          <a:prstGeom prst="rect">
            <a:avLst/>
          </a:prstGeom>
          <a:solidFill>
            <a:srgbClr val="0066FF"/>
          </a:solidFill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C6D640E-46A6-4C73-921C-EAC5763FE0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815" y="109929"/>
            <a:ext cx="246549" cy="23724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4F04924-FDA1-40D3-8ED1-3049A0B31347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7561" y="6584"/>
            <a:ext cx="952500" cy="952500"/>
          </a:xfrm>
          <a:prstGeom prst="rect">
            <a:avLst/>
          </a:prstGeom>
          <a:solidFill>
            <a:srgbClr val="0066FF"/>
          </a:solidFill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8AD56D9-0773-47D7-8BF5-93B1978382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1398" y="242202"/>
            <a:ext cx="507314" cy="48817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C61C807-8331-458A-9B67-A4BA4654419E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54398" y="4557"/>
            <a:ext cx="1943100" cy="952500"/>
          </a:xfrm>
          <a:prstGeom prst="rect">
            <a:avLst/>
          </a:prstGeom>
          <a:solidFill>
            <a:srgbClr val="0066FF"/>
          </a:solidFill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441C36B-CD60-4D9F-9550-4D625D117D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2291" y="239010"/>
            <a:ext cx="507314" cy="48817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54E3FA8-9CD7-4E30-8734-111B0F6CF1F3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1057" y="5796"/>
            <a:ext cx="1943100" cy="1943100"/>
          </a:xfrm>
          <a:prstGeom prst="rect">
            <a:avLst/>
          </a:prstGeom>
          <a:solidFill>
            <a:srgbClr val="0066FF"/>
          </a:solidFill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1F32C33-6B02-4947-AEB4-530BA7FDB8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2992" y="510960"/>
            <a:ext cx="969348" cy="9327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5B4A006-CE3F-445C-B79A-3967766060EC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5345861" y="496128"/>
            <a:ext cx="1943100" cy="952500"/>
          </a:xfrm>
          <a:prstGeom prst="rect">
            <a:avLst/>
          </a:prstGeom>
          <a:solidFill>
            <a:srgbClr val="0066FF"/>
          </a:solidFill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2893F25-0E2F-4824-A01D-39A029DCD2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63772" y="728290"/>
            <a:ext cx="507314" cy="48817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AAD08F3-C46D-4380-B803-566A3DCD1DEF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40568" y="-6582"/>
            <a:ext cx="1943100" cy="3886200"/>
          </a:xfrm>
          <a:prstGeom prst="rect">
            <a:avLst/>
          </a:prstGeom>
          <a:solidFill>
            <a:srgbClr val="0066FF"/>
          </a:solidFill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65F008F-05C7-40DE-BBBD-8F3DBD6BFD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6318" y="1363201"/>
            <a:ext cx="1191600" cy="11466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3CDA61-BB5D-4DE5-AC81-DA1118AC1F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383" y="27000"/>
            <a:ext cx="263236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5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94B1E5-1570-4CDF-A93A-2359693A91F4}"/>
              </a:ext>
            </a:extLst>
          </p:cNvPr>
          <p:cNvCxnSpPr/>
          <p:nvPr/>
        </p:nvCxnSpPr>
        <p:spPr>
          <a:xfrm flipV="1">
            <a:off x="4197931" y="2637597"/>
            <a:ext cx="2899" cy="791403"/>
          </a:xfrm>
          <a:prstGeom prst="lin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445033-3AF6-4141-B746-C5ACF9F0669C}"/>
              </a:ext>
            </a:extLst>
          </p:cNvPr>
          <p:cNvCxnSpPr/>
          <p:nvPr/>
        </p:nvCxnSpPr>
        <p:spPr>
          <a:xfrm>
            <a:off x="4200829" y="2637597"/>
            <a:ext cx="792000" cy="0"/>
          </a:xfrm>
          <a:prstGeom prst="lin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F192C78-C447-46F0-AA1D-5E220462F8E1}"/>
              </a:ext>
            </a:extLst>
          </p:cNvPr>
          <p:cNvCxnSpPr/>
          <p:nvPr/>
        </p:nvCxnSpPr>
        <p:spPr>
          <a:xfrm>
            <a:off x="4992829" y="2637597"/>
            <a:ext cx="0" cy="791403"/>
          </a:xfrm>
          <a:prstGeom prst="lin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28888F4-A31B-466A-968F-1817E2C6F6BE}"/>
              </a:ext>
            </a:extLst>
          </p:cNvPr>
          <p:cNvCxnSpPr/>
          <p:nvPr/>
        </p:nvCxnSpPr>
        <p:spPr>
          <a:xfrm>
            <a:off x="4197931" y="3429000"/>
            <a:ext cx="792000" cy="0"/>
          </a:xfrm>
          <a:prstGeom prst="lin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76B8060-2827-401C-9CF1-3A7C8E34D2C2}"/>
              </a:ext>
            </a:extLst>
          </p:cNvPr>
          <p:cNvCxnSpPr/>
          <p:nvPr/>
        </p:nvCxnSpPr>
        <p:spPr>
          <a:xfrm flipV="1">
            <a:off x="4989931" y="3361497"/>
            <a:ext cx="144349" cy="67503"/>
          </a:xfrm>
          <a:prstGeom prst="lin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07DDD34-9D92-41A4-91D4-6A901B2D3A1B}"/>
              </a:ext>
            </a:extLst>
          </p:cNvPr>
          <p:cNvCxnSpPr/>
          <p:nvPr/>
        </p:nvCxnSpPr>
        <p:spPr>
          <a:xfrm flipH="1" flipV="1">
            <a:off x="5134280" y="2523297"/>
            <a:ext cx="9526" cy="838200"/>
          </a:xfrm>
          <a:prstGeom prst="lin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89D7E8-4B5E-4881-A335-C44FC3B62236}"/>
              </a:ext>
            </a:extLst>
          </p:cNvPr>
          <p:cNvCxnSpPr/>
          <p:nvPr/>
        </p:nvCxnSpPr>
        <p:spPr>
          <a:xfrm flipV="1">
            <a:off x="4989931" y="2523297"/>
            <a:ext cx="144349" cy="114300"/>
          </a:xfrm>
          <a:prstGeom prst="lin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2A97939-7C4B-4704-971D-9E0B1C8869F0}"/>
              </a:ext>
            </a:extLst>
          </p:cNvPr>
          <p:cNvCxnSpPr/>
          <p:nvPr/>
        </p:nvCxnSpPr>
        <p:spPr>
          <a:xfrm flipV="1">
            <a:off x="4197931" y="2523297"/>
            <a:ext cx="98149" cy="114300"/>
          </a:xfrm>
          <a:prstGeom prst="lin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252C31D5-F1C8-4AD1-86D7-B5DF1A336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726" y="2763094"/>
            <a:ext cx="540410" cy="54041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D67C5FB-22AD-4F5E-A02E-441344294510}"/>
              </a:ext>
            </a:extLst>
          </p:cNvPr>
          <p:cNvCxnSpPr/>
          <p:nvPr/>
        </p:nvCxnSpPr>
        <p:spPr>
          <a:xfrm>
            <a:off x="4296080" y="2523297"/>
            <a:ext cx="838200" cy="0"/>
          </a:xfrm>
          <a:prstGeom prst="lin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06E5E237-2666-4140-9E74-47D1160D6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780" y="2581275"/>
            <a:ext cx="3838575" cy="8477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52466DF-C749-44C8-9C87-8C7438017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957" y="2841956"/>
            <a:ext cx="246549" cy="23724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7AAC636-A824-48D2-B8A0-8DD02A32A903}"/>
              </a:ext>
            </a:extLst>
          </p:cNvPr>
          <p:cNvSpPr txBox="1"/>
          <p:nvPr/>
        </p:nvSpPr>
        <p:spPr>
          <a:xfrm>
            <a:off x="7976499" y="2842511"/>
            <a:ext cx="126188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000" b="1" dirty="0">
                <a:ln w="3175">
                  <a:solidFill>
                    <a:schemeClr val="bg1"/>
                  </a:solidFill>
                </a:ln>
                <a:solidFill>
                  <a:srgbClr val="F16629"/>
                </a:solidFill>
              </a:rPr>
              <a:t>HTML5Apps</a:t>
            </a:r>
            <a:r>
              <a:rPr lang="pt-BR" sz="900" dirty="0"/>
              <a:t> </a:t>
            </a:r>
            <a:r>
              <a:rPr lang="pt-BR" sz="900" dirty="0">
                <a:solidFill>
                  <a:schemeClr val="bg1"/>
                </a:solidFill>
              </a:rPr>
              <a:t>Platform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90E765B-C143-4963-A781-E0FACA7E9D66}"/>
              </a:ext>
            </a:extLst>
          </p:cNvPr>
          <p:cNvCxnSpPr/>
          <p:nvPr/>
        </p:nvCxnSpPr>
        <p:spPr>
          <a:xfrm flipV="1">
            <a:off x="3035689" y="2637931"/>
            <a:ext cx="2899" cy="791403"/>
          </a:xfrm>
          <a:prstGeom prst="line">
            <a:avLst/>
          </a:prstGeom>
          <a:ln w="952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8AEC256-7683-4014-ACF2-595C920E29EC}"/>
              </a:ext>
            </a:extLst>
          </p:cNvPr>
          <p:cNvCxnSpPr/>
          <p:nvPr/>
        </p:nvCxnSpPr>
        <p:spPr>
          <a:xfrm>
            <a:off x="3038587" y="2637931"/>
            <a:ext cx="792000" cy="0"/>
          </a:xfrm>
          <a:prstGeom prst="line">
            <a:avLst/>
          </a:prstGeom>
          <a:ln w="952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F148341-F853-4B0B-A0EE-3845E74482F4}"/>
              </a:ext>
            </a:extLst>
          </p:cNvPr>
          <p:cNvCxnSpPr/>
          <p:nvPr/>
        </p:nvCxnSpPr>
        <p:spPr>
          <a:xfrm>
            <a:off x="3830587" y="2637931"/>
            <a:ext cx="0" cy="791403"/>
          </a:xfrm>
          <a:prstGeom prst="line">
            <a:avLst/>
          </a:prstGeom>
          <a:ln w="952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91E303D-B61A-4824-8192-92EDE263B2F8}"/>
              </a:ext>
            </a:extLst>
          </p:cNvPr>
          <p:cNvCxnSpPr/>
          <p:nvPr/>
        </p:nvCxnSpPr>
        <p:spPr>
          <a:xfrm>
            <a:off x="3035689" y="3429334"/>
            <a:ext cx="792000" cy="0"/>
          </a:xfrm>
          <a:prstGeom prst="line">
            <a:avLst/>
          </a:prstGeom>
          <a:ln w="952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A1BFF71-9F26-4435-B9A1-80FEB3AB0096}"/>
              </a:ext>
            </a:extLst>
          </p:cNvPr>
          <p:cNvCxnSpPr/>
          <p:nvPr/>
        </p:nvCxnSpPr>
        <p:spPr>
          <a:xfrm flipV="1">
            <a:off x="3827689" y="3361831"/>
            <a:ext cx="144349" cy="67503"/>
          </a:xfrm>
          <a:prstGeom prst="line">
            <a:avLst/>
          </a:prstGeom>
          <a:ln w="952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E74D52-1733-488B-A97A-31D8E150239D}"/>
              </a:ext>
            </a:extLst>
          </p:cNvPr>
          <p:cNvCxnSpPr/>
          <p:nvPr/>
        </p:nvCxnSpPr>
        <p:spPr>
          <a:xfrm flipH="1" flipV="1">
            <a:off x="3972038" y="2523631"/>
            <a:ext cx="9526" cy="838200"/>
          </a:xfrm>
          <a:prstGeom prst="line">
            <a:avLst/>
          </a:prstGeom>
          <a:ln w="952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7059873-D492-4CA4-B360-CB4A2C08B3E3}"/>
              </a:ext>
            </a:extLst>
          </p:cNvPr>
          <p:cNvCxnSpPr/>
          <p:nvPr/>
        </p:nvCxnSpPr>
        <p:spPr>
          <a:xfrm flipV="1">
            <a:off x="3827689" y="2523631"/>
            <a:ext cx="144349" cy="114300"/>
          </a:xfrm>
          <a:prstGeom prst="line">
            <a:avLst/>
          </a:prstGeom>
          <a:ln w="952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2210C4C-762B-475D-85BE-774792120F4F}"/>
              </a:ext>
            </a:extLst>
          </p:cNvPr>
          <p:cNvCxnSpPr/>
          <p:nvPr/>
        </p:nvCxnSpPr>
        <p:spPr>
          <a:xfrm flipV="1">
            <a:off x="3035689" y="2523631"/>
            <a:ext cx="98149" cy="114300"/>
          </a:xfrm>
          <a:prstGeom prst="line">
            <a:avLst/>
          </a:prstGeom>
          <a:ln w="952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3F3AF6D4-EE66-4BC7-9722-F928026DE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484" y="2763428"/>
            <a:ext cx="540410" cy="54041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4AC7318-FE33-4562-B40A-B08965F0E423}"/>
              </a:ext>
            </a:extLst>
          </p:cNvPr>
          <p:cNvCxnSpPr/>
          <p:nvPr/>
        </p:nvCxnSpPr>
        <p:spPr>
          <a:xfrm>
            <a:off x="3133838" y="2523631"/>
            <a:ext cx="838200" cy="0"/>
          </a:xfrm>
          <a:prstGeom prst="line">
            <a:avLst/>
          </a:prstGeom>
          <a:ln w="952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09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219200" y="0"/>
            <a:ext cx="9753600" cy="47625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219199" y="2840941"/>
            <a:ext cx="975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 panose="02000000000000000000" pitchFamily="2" charset="0"/>
                <a:ea typeface="+mn-ea"/>
                <a:cs typeface="+mn-cs"/>
              </a:rPr>
              <a:t>HTML5</a:t>
            </a:r>
            <a:r>
              <a:rPr lang="pt-BR" sz="6000" b="1" dirty="0">
                <a:solidFill>
                  <a:prstClr val="white"/>
                </a:solidFill>
                <a:latin typeface="Roboto Condensed" panose="02000000000000000000" pitchFamily="2" charset="0"/>
              </a:rPr>
              <a:t>Apps Platform</a:t>
            </a:r>
            <a:endParaRPr kumimoji="0" lang="pt-BR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 panose="02000000000000000000" pitchFamily="2" charset="0"/>
              <a:ea typeface="+mn-ea"/>
              <a:cs typeface="+mn-cs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219200" y="3705732"/>
            <a:ext cx="9753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>
                <a:solidFill>
                  <a:schemeClr val="bg1">
                    <a:alpha val="50000"/>
                  </a:schemeClr>
                </a:solidFill>
                <a:latin typeface="Roboto" panose="02000000000000000000" pitchFamily="2" charset="0"/>
              </a:rPr>
              <a:t>Run HTML5 apps in reduced size as native apps synced in any of your devices.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alpha val="50000"/>
                </a:scheme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311B06-7432-4C9B-993A-54FCF23D2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755" y="277417"/>
            <a:ext cx="2674941" cy="25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58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20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Roboto Condensed</vt:lpstr>
      <vt:lpstr>Office Theme</vt:lpstr>
      <vt:lpstr>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 Mesquita</dc:creator>
  <cp:lastModifiedBy>Daniell Mesquita</cp:lastModifiedBy>
  <cp:revision>10</cp:revision>
  <dcterms:created xsi:type="dcterms:W3CDTF">2018-04-01T15:29:31Z</dcterms:created>
  <dcterms:modified xsi:type="dcterms:W3CDTF">2018-04-09T01:33:38Z</dcterms:modified>
</cp:coreProperties>
</file>