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8" r:id="rId3"/>
    <p:sldId id="257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cons" id="{C98255DC-1BB9-4C37-A7E9-1A8E790695CB}">
          <p14:sldIdLst>
            <p14:sldId id="258"/>
          </p14:sldIdLst>
        </p14:section>
        <p14:section name="Google Play" id="{6C9A2E53-F841-432D-B1DE-1B510CB90E33}">
          <p14:sldIdLst>
            <p14:sldId id="25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65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280" autoAdjust="0"/>
  </p:normalViewPr>
  <p:slideViewPr>
    <p:cSldViewPr snapToGrid="0">
      <p:cViewPr>
        <p:scale>
          <a:sx n="80" d="100"/>
          <a:sy n="80" d="100"/>
        </p:scale>
        <p:origin x="35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CBC89-7808-424D-B10D-F7CF8607C40D}" type="datetimeFigureOut">
              <a:rPr lang="pt-BR" smtClean="0"/>
              <a:t>08/04/2018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491-B6D2-4AF3-A973-2B3CF8A193B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8716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CBC89-7808-424D-B10D-F7CF8607C40D}" type="datetimeFigureOut">
              <a:rPr lang="pt-BR" smtClean="0"/>
              <a:t>08/04/2018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491-B6D2-4AF3-A973-2B3CF8A193B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067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CBC89-7808-424D-B10D-F7CF8607C40D}" type="datetimeFigureOut">
              <a:rPr lang="pt-BR" smtClean="0"/>
              <a:t>08/04/2018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491-B6D2-4AF3-A973-2B3CF8A193B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56340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4305B-4CF9-4D4C-B517-C2448DFF56CF}" type="datetimeFigureOut">
              <a:rPr lang="pt-BR" smtClean="0"/>
              <a:t>08/04/2018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241A4-D43B-4980-A1DD-D08A70C7D85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83997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4305B-4CF9-4D4C-B517-C2448DFF56CF}" type="datetimeFigureOut">
              <a:rPr lang="pt-BR" smtClean="0"/>
              <a:t>08/04/2018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241A4-D43B-4980-A1DD-D08A70C7D85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63087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4305B-4CF9-4D4C-B517-C2448DFF56CF}" type="datetimeFigureOut">
              <a:rPr lang="pt-BR" smtClean="0"/>
              <a:t>08/04/2018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241A4-D43B-4980-A1DD-D08A70C7D85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42095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4305B-4CF9-4D4C-B517-C2448DFF56CF}" type="datetimeFigureOut">
              <a:rPr lang="pt-BR" smtClean="0"/>
              <a:t>08/04/2018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241A4-D43B-4980-A1DD-D08A70C7D85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30004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4305B-4CF9-4D4C-B517-C2448DFF56CF}" type="datetimeFigureOut">
              <a:rPr lang="pt-BR" smtClean="0"/>
              <a:t>08/04/2018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241A4-D43B-4980-A1DD-D08A70C7D85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16636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4305B-4CF9-4D4C-B517-C2448DFF56CF}" type="datetimeFigureOut">
              <a:rPr lang="pt-BR" smtClean="0"/>
              <a:t>08/04/2018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241A4-D43B-4980-A1DD-D08A70C7D85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3777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4305B-4CF9-4D4C-B517-C2448DFF56CF}" type="datetimeFigureOut">
              <a:rPr lang="pt-BR" smtClean="0"/>
              <a:t>08/04/2018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241A4-D43B-4980-A1DD-D08A70C7D85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20838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4305B-4CF9-4D4C-B517-C2448DFF56CF}" type="datetimeFigureOut">
              <a:rPr lang="pt-BR" smtClean="0"/>
              <a:t>08/04/2018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241A4-D43B-4980-A1DD-D08A70C7D85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7080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CBC89-7808-424D-B10D-F7CF8607C40D}" type="datetimeFigureOut">
              <a:rPr lang="pt-BR" smtClean="0"/>
              <a:t>08/04/2018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491-B6D2-4AF3-A973-2B3CF8A193B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77791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4305B-4CF9-4D4C-B517-C2448DFF56CF}" type="datetimeFigureOut">
              <a:rPr lang="pt-BR" smtClean="0"/>
              <a:t>08/04/2018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241A4-D43B-4980-A1DD-D08A70C7D85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56210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4305B-4CF9-4D4C-B517-C2448DFF56CF}" type="datetimeFigureOut">
              <a:rPr lang="pt-BR" smtClean="0"/>
              <a:t>08/04/2018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241A4-D43B-4980-A1DD-D08A70C7D85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76571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4305B-4CF9-4D4C-B517-C2448DFF56CF}" type="datetimeFigureOut">
              <a:rPr lang="pt-BR" smtClean="0"/>
              <a:t>08/04/2018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241A4-D43B-4980-A1DD-D08A70C7D85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9063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CBC89-7808-424D-B10D-F7CF8607C40D}" type="datetimeFigureOut">
              <a:rPr lang="pt-BR" smtClean="0"/>
              <a:t>08/04/2018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491-B6D2-4AF3-A973-2B3CF8A193B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7268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CBC89-7808-424D-B10D-F7CF8607C40D}" type="datetimeFigureOut">
              <a:rPr lang="pt-BR" smtClean="0"/>
              <a:t>08/04/2018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491-B6D2-4AF3-A973-2B3CF8A193B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3808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CBC89-7808-424D-B10D-F7CF8607C40D}" type="datetimeFigureOut">
              <a:rPr lang="pt-BR" smtClean="0"/>
              <a:t>08/04/2018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491-B6D2-4AF3-A973-2B3CF8A193B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0827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CBC89-7808-424D-B10D-F7CF8607C40D}" type="datetimeFigureOut">
              <a:rPr lang="pt-BR" smtClean="0"/>
              <a:t>08/04/2018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491-B6D2-4AF3-A973-2B3CF8A193B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8229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CBC89-7808-424D-B10D-F7CF8607C40D}" type="datetimeFigureOut">
              <a:rPr lang="pt-BR" smtClean="0"/>
              <a:t>08/04/2018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491-B6D2-4AF3-A973-2B3CF8A193B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4195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CBC89-7808-424D-B10D-F7CF8607C40D}" type="datetimeFigureOut">
              <a:rPr lang="pt-BR" smtClean="0"/>
              <a:t>08/04/2018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491-B6D2-4AF3-A973-2B3CF8A193B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1548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CBC89-7808-424D-B10D-F7CF8607C40D}" type="datetimeFigureOut">
              <a:rPr lang="pt-BR" smtClean="0"/>
              <a:t>08/04/2018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491-B6D2-4AF3-A973-2B3CF8A193B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8513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FCBC89-7808-424D-B10D-F7CF8607C40D}" type="datetimeFigureOut">
              <a:rPr lang="pt-BR" smtClean="0"/>
              <a:t>08/04/2018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534491-B6D2-4AF3-A973-2B3CF8A193B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115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F4305B-4CF9-4D4C-B517-C2448DFF56CF}" type="datetimeFigureOut">
              <a:rPr lang="pt-BR" smtClean="0"/>
              <a:t>08/04/2018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241A4-D43B-4980-A1DD-D08A70C7D85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8292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1326EEA9-FD0C-440E-AF78-C5394A47B3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3827" y="-2593"/>
            <a:ext cx="306000" cy="306000"/>
          </a:xfrm>
          <a:prstGeom prst="rect">
            <a:avLst/>
          </a:prstGeom>
        </p:spPr>
      </p:pic>
      <p:sp>
        <p:nvSpPr>
          <p:cNvPr id="41" name="Rounded Rectangle 14">
            <a:extLst>
              <a:ext uri="{FF2B5EF4-FFF2-40B4-BE49-F238E27FC236}">
                <a16:creationId xmlns:a16="http://schemas.microsoft.com/office/drawing/2014/main" id="{24EBA2A7-0A97-4671-90DF-C5338198FDB6}"/>
              </a:ext>
            </a:extLst>
          </p:cNvPr>
          <p:cNvSpPr/>
          <p:nvPr/>
        </p:nvSpPr>
        <p:spPr>
          <a:xfrm>
            <a:off x="9199124" y="-2593"/>
            <a:ext cx="972000" cy="1332000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Oval 9">
            <a:extLst>
              <a:ext uri="{FF2B5EF4-FFF2-40B4-BE49-F238E27FC236}">
                <a16:creationId xmlns:a16="http://schemas.microsoft.com/office/drawing/2014/main" id="{A93FB6EE-F8D8-4B4D-AE3E-DF84B19ACFD9}"/>
              </a:ext>
            </a:extLst>
          </p:cNvPr>
          <p:cNvSpPr/>
          <p:nvPr/>
        </p:nvSpPr>
        <p:spPr>
          <a:xfrm>
            <a:off x="9925538" y="-2592"/>
            <a:ext cx="245588" cy="225090"/>
          </a:xfrm>
          <a:custGeom>
            <a:avLst/>
            <a:gdLst>
              <a:gd name="connsiteX0" fmla="*/ 0 w 238575"/>
              <a:gd name="connsiteY0" fmla="*/ 109538 h 219075"/>
              <a:gd name="connsiteX1" fmla="*/ 119288 w 238575"/>
              <a:gd name="connsiteY1" fmla="*/ 0 h 219075"/>
              <a:gd name="connsiteX2" fmla="*/ 238576 w 238575"/>
              <a:gd name="connsiteY2" fmla="*/ 109538 h 219075"/>
              <a:gd name="connsiteX3" fmla="*/ 119288 w 238575"/>
              <a:gd name="connsiteY3" fmla="*/ 219076 h 219075"/>
              <a:gd name="connsiteX4" fmla="*/ 0 w 238575"/>
              <a:gd name="connsiteY4" fmla="*/ 109538 h 219075"/>
              <a:gd name="connsiteX0" fmla="*/ 7012 w 245588"/>
              <a:gd name="connsiteY0" fmla="*/ 109538 h 225090"/>
              <a:gd name="connsiteX1" fmla="*/ 126300 w 245588"/>
              <a:gd name="connsiteY1" fmla="*/ 0 h 225090"/>
              <a:gd name="connsiteX2" fmla="*/ 245588 w 245588"/>
              <a:gd name="connsiteY2" fmla="*/ 109538 h 225090"/>
              <a:gd name="connsiteX3" fmla="*/ 126300 w 245588"/>
              <a:gd name="connsiteY3" fmla="*/ 219076 h 225090"/>
              <a:gd name="connsiteX4" fmla="*/ 26062 w 245588"/>
              <a:gd name="connsiteY4" fmla="*/ 200025 h 225090"/>
              <a:gd name="connsiteX5" fmla="*/ 7012 w 245588"/>
              <a:gd name="connsiteY5" fmla="*/ 109538 h 225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5588" h="225090">
                <a:moveTo>
                  <a:pt x="7012" y="109538"/>
                </a:moveTo>
                <a:cubicBezTo>
                  <a:pt x="7012" y="49042"/>
                  <a:pt x="60419" y="0"/>
                  <a:pt x="126300" y="0"/>
                </a:cubicBezTo>
                <a:cubicBezTo>
                  <a:pt x="192181" y="0"/>
                  <a:pt x="245588" y="49042"/>
                  <a:pt x="245588" y="109538"/>
                </a:cubicBezTo>
                <a:cubicBezTo>
                  <a:pt x="245588" y="170034"/>
                  <a:pt x="162888" y="203995"/>
                  <a:pt x="126300" y="219076"/>
                </a:cubicBezTo>
                <a:cubicBezTo>
                  <a:pt x="89712" y="234157"/>
                  <a:pt x="45943" y="218281"/>
                  <a:pt x="26062" y="200025"/>
                </a:cubicBezTo>
                <a:cubicBezTo>
                  <a:pt x="6181" y="181769"/>
                  <a:pt x="-9694" y="142876"/>
                  <a:pt x="7012" y="109538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3B36C0D9-0DE4-40FA-90F9-A4826B1D40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4919" y="393202"/>
            <a:ext cx="540410" cy="540410"/>
          </a:xfrm>
          <a:prstGeom prst="rect">
            <a:avLst/>
          </a:prstGeom>
        </p:spPr>
      </p:pic>
      <p:sp>
        <p:nvSpPr>
          <p:cNvPr id="44" name="Rounded Rectangle 18">
            <a:extLst>
              <a:ext uri="{FF2B5EF4-FFF2-40B4-BE49-F238E27FC236}">
                <a16:creationId xmlns:a16="http://schemas.microsoft.com/office/drawing/2014/main" id="{7EB9C4E5-ABAD-4890-B46D-5EE06C065B42}"/>
              </a:ext>
            </a:extLst>
          </p:cNvPr>
          <p:cNvSpPr/>
          <p:nvPr/>
        </p:nvSpPr>
        <p:spPr>
          <a:xfrm>
            <a:off x="10411538" y="-2593"/>
            <a:ext cx="972000" cy="1332000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Oval 9">
            <a:extLst>
              <a:ext uri="{FF2B5EF4-FFF2-40B4-BE49-F238E27FC236}">
                <a16:creationId xmlns:a16="http://schemas.microsoft.com/office/drawing/2014/main" id="{111E9D60-5730-442D-BEBB-63100184E0B3}"/>
              </a:ext>
            </a:extLst>
          </p:cNvPr>
          <p:cNvSpPr/>
          <p:nvPr/>
        </p:nvSpPr>
        <p:spPr>
          <a:xfrm>
            <a:off x="11137952" y="-2592"/>
            <a:ext cx="245588" cy="225090"/>
          </a:xfrm>
          <a:custGeom>
            <a:avLst/>
            <a:gdLst>
              <a:gd name="connsiteX0" fmla="*/ 0 w 238575"/>
              <a:gd name="connsiteY0" fmla="*/ 109538 h 219075"/>
              <a:gd name="connsiteX1" fmla="*/ 119288 w 238575"/>
              <a:gd name="connsiteY1" fmla="*/ 0 h 219075"/>
              <a:gd name="connsiteX2" fmla="*/ 238576 w 238575"/>
              <a:gd name="connsiteY2" fmla="*/ 109538 h 219075"/>
              <a:gd name="connsiteX3" fmla="*/ 119288 w 238575"/>
              <a:gd name="connsiteY3" fmla="*/ 219076 h 219075"/>
              <a:gd name="connsiteX4" fmla="*/ 0 w 238575"/>
              <a:gd name="connsiteY4" fmla="*/ 109538 h 219075"/>
              <a:gd name="connsiteX0" fmla="*/ 7012 w 245588"/>
              <a:gd name="connsiteY0" fmla="*/ 109538 h 225090"/>
              <a:gd name="connsiteX1" fmla="*/ 126300 w 245588"/>
              <a:gd name="connsiteY1" fmla="*/ 0 h 225090"/>
              <a:gd name="connsiteX2" fmla="*/ 245588 w 245588"/>
              <a:gd name="connsiteY2" fmla="*/ 109538 h 225090"/>
              <a:gd name="connsiteX3" fmla="*/ 126300 w 245588"/>
              <a:gd name="connsiteY3" fmla="*/ 219076 h 225090"/>
              <a:gd name="connsiteX4" fmla="*/ 26062 w 245588"/>
              <a:gd name="connsiteY4" fmla="*/ 200025 h 225090"/>
              <a:gd name="connsiteX5" fmla="*/ 7012 w 245588"/>
              <a:gd name="connsiteY5" fmla="*/ 109538 h 225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5588" h="225090">
                <a:moveTo>
                  <a:pt x="7012" y="109538"/>
                </a:moveTo>
                <a:cubicBezTo>
                  <a:pt x="7012" y="49042"/>
                  <a:pt x="60419" y="0"/>
                  <a:pt x="126300" y="0"/>
                </a:cubicBezTo>
                <a:cubicBezTo>
                  <a:pt x="192181" y="0"/>
                  <a:pt x="245588" y="49042"/>
                  <a:pt x="245588" y="109538"/>
                </a:cubicBezTo>
                <a:cubicBezTo>
                  <a:pt x="245588" y="170034"/>
                  <a:pt x="162888" y="203995"/>
                  <a:pt x="126300" y="219076"/>
                </a:cubicBezTo>
                <a:cubicBezTo>
                  <a:pt x="89712" y="234157"/>
                  <a:pt x="45943" y="218281"/>
                  <a:pt x="26062" y="200025"/>
                </a:cubicBezTo>
                <a:cubicBezTo>
                  <a:pt x="6181" y="181769"/>
                  <a:pt x="-9694" y="142876"/>
                  <a:pt x="7012" y="109538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7" name="Imagem 16">
            <a:extLst>
              <a:ext uri="{FF2B5EF4-FFF2-40B4-BE49-F238E27FC236}">
                <a16:creationId xmlns:a16="http://schemas.microsoft.com/office/drawing/2014/main" id="{BFE6ABF9-92BE-4D75-AD2E-7B7E3D640039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298FCC"/>
              </a:clrFrom>
              <a:clrTo>
                <a:srgbClr val="298FCC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backgroundMark x1="18750" y1="31250" x2="65625" y2="5937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458" y="1637"/>
            <a:ext cx="304800" cy="304800"/>
          </a:xfrm>
          <a:prstGeom prst="rect">
            <a:avLst/>
          </a:prstGeom>
          <a:solidFill>
            <a:srgbClr val="F16529"/>
          </a:solidFill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12F1CD05-758C-499B-9489-15DCA7AE49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58" y="44581"/>
            <a:ext cx="252000" cy="252000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E6E43DB0-074A-43C3-92A9-02F9E2586B53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47972" y="-2382"/>
            <a:ext cx="457200" cy="457200"/>
          </a:xfrm>
          <a:prstGeom prst="rect">
            <a:avLst/>
          </a:prstGeom>
          <a:solidFill>
            <a:srgbClr val="F16529"/>
          </a:solidFill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A0A2DA68-463E-43D5-989E-4DC0444D04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372" y="150018"/>
            <a:ext cx="152400" cy="152400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536A296E-9A9A-4BA7-9E07-5CB872B4361B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59254" y="4596"/>
            <a:ext cx="952500" cy="952500"/>
          </a:xfrm>
          <a:prstGeom prst="rect">
            <a:avLst/>
          </a:prstGeom>
          <a:solidFill>
            <a:srgbClr val="F16529"/>
          </a:solidFill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550F3E67-A8AB-49A7-8DF1-2CCE51C594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341" y="323683"/>
            <a:ext cx="314325" cy="31432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78CB43F7-DB99-4ACC-B315-0330D0C7F034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858652" y="1410"/>
            <a:ext cx="1943100" cy="952500"/>
          </a:xfrm>
          <a:prstGeom prst="rect">
            <a:avLst/>
          </a:prstGeom>
          <a:solidFill>
            <a:srgbClr val="F16529"/>
          </a:solidFill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8598B8F6-3204-4624-BA06-386EE7D28E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3039" y="320912"/>
            <a:ext cx="314325" cy="314325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4541DA51-A4AF-4BBC-89E3-996098A40885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48650" y="5486"/>
            <a:ext cx="1943100" cy="1943100"/>
          </a:xfrm>
          <a:prstGeom prst="rect">
            <a:avLst/>
          </a:prstGeom>
          <a:blipFill dpi="0" rotWithShape="1">
            <a:blip r:embed="rId9"/>
            <a:srcRect/>
            <a:stretch>
              <a:fillRect l="-20000" r="-20000" b="-15000"/>
            </a:stretch>
          </a:blipFill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9E16D2CC-BE02-4721-B4CE-7CA997E4A2D5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5400000">
            <a:off x="5344641" y="489917"/>
            <a:ext cx="1943100" cy="952500"/>
          </a:xfrm>
          <a:prstGeom prst="rect">
            <a:avLst/>
          </a:prstGeom>
          <a:solidFill>
            <a:srgbClr val="F16529"/>
          </a:solidFill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04827709-3D9A-441F-A580-192FDFC6ED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9028" y="809004"/>
            <a:ext cx="314325" cy="314325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E6499E22-1C19-4459-AEF5-E2800C54A990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840568" y="-2606"/>
            <a:ext cx="1943100" cy="3886200"/>
          </a:xfrm>
          <a:prstGeom prst="rect">
            <a:avLst/>
          </a:prstGeom>
          <a:solidFill>
            <a:srgbClr val="F16529"/>
          </a:solidFill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B91131C6-C10E-42AD-8252-20A011D5A7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6805" y="1345181"/>
            <a:ext cx="1190625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051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1219200" y="0"/>
            <a:ext cx="9753600" cy="4762500"/>
          </a:xfrm>
          <a:prstGeom prst="rect">
            <a:avLst/>
          </a:prstGeom>
          <a:solidFill>
            <a:srgbClr val="F165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1219199" y="2893949"/>
            <a:ext cx="9753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6000" b="1" dirty="0">
                <a:solidFill>
                  <a:schemeClr val="bg1"/>
                </a:solidFill>
                <a:latin typeface="Roboto Condensed" panose="02000000000000000000" pitchFamily="2" charset="0"/>
              </a:rPr>
              <a:t>HTML5 Player</a:t>
            </a:r>
            <a:endParaRPr kumimoji="0" lang="pt-BR" sz="6000" b="1" i="0" u="none" strike="noStrike" kern="1200" cap="none" spc="0" normalizeH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oboto Condensed" panose="02000000000000000000" pitchFamily="2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1219200" y="3758740"/>
            <a:ext cx="97536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4800" b="1" dirty="0">
                <a:solidFill>
                  <a:srgbClr val="3350B3"/>
                </a:solidFill>
                <a:latin typeface="Roboto" panose="02000000000000000000" pitchFamily="2" charset="0"/>
              </a:rPr>
              <a:t>Up-to-date HTML5 viewer.</a:t>
            </a:r>
            <a:endParaRPr kumimoji="0" lang="pt-BR" sz="4800" b="1" i="0" u="none" strike="noStrike" kern="1200" cap="none" spc="0" normalizeH="0" noProof="0" dirty="0">
              <a:ln>
                <a:noFill/>
              </a:ln>
              <a:solidFill>
                <a:srgbClr val="3350B3"/>
              </a:solidFill>
              <a:effectLst/>
              <a:uLnTx/>
              <a:uFillTx/>
              <a:latin typeface="Roboto" panose="02000000000000000000" pitchFamily="2" charset="0"/>
              <a:ea typeface="+mn-ea"/>
              <a:cs typeface="+mn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1BE59DC-9A77-48FA-9CB4-905F95F35B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8226" y="277417"/>
            <a:ext cx="2574000" cy="257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0581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6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Calibri</vt:lpstr>
      <vt:lpstr>Calibri Light</vt:lpstr>
      <vt:lpstr>Roboto</vt:lpstr>
      <vt:lpstr>Roboto Condensed</vt:lpstr>
      <vt:lpstr>Office Theme</vt:lpstr>
      <vt:lpstr>Tema do Office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Daniell Mesquita</dc:creator>
  <cp:lastModifiedBy>Daniell Mesquita</cp:lastModifiedBy>
  <cp:revision>9</cp:revision>
  <dcterms:created xsi:type="dcterms:W3CDTF">2018-04-01T15:33:17Z</dcterms:created>
  <dcterms:modified xsi:type="dcterms:W3CDTF">2018-04-08T22:36:02Z</dcterms:modified>
</cp:coreProperties>
</file>