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096D-6285-44FE-B393-D3B7B822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A1D7-BAF0-430E-AD88-9EDCE731D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87BB-6AC8-49B4-897C-D35252BD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FC6A-B030-4CAA-B3BC-47AA422C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2602-C061-4C1D-8176-444346F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AE6A-63AB-4376-8F2D-93A9216D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914B0-1DB8-462E-B7B4-952339E53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9CD2-181B-42A2-92D5-7706076F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E0F73-A7AB-49F0-8398-6DE2F573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94AA-0779-498E-BCE1-EED6BADE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28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F4DF7-00D8-4E22-8761-3374D8AD7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7EE78-AD0E-4CB6-9BB1-01112434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9859-16C5-4C17-A153-697AD84F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5618-264A-4A3A-9353-51FCE029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F6B6-AC0A-4AAF-A508-22166FB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3B70-33EA-4F39-A5FB-42A04FF2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3942-84F0-46A0-BFE4-C7A5A964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93A9-5169-471D-BAE2-846CD990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AB42-FD04-413A-B751-A970E750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2AA3-9940-4357-9D0D-134C3A5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3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C5A5-3E27-4C53-A8AB-C63B51E4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5BA53-5730-4048-9CA4-429D408D4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1DC85-0B86-4492-A89D-D66EA4DD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3C2F1-ACA9-4480-97E2-DB2D7F59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4438-405D-48B1-A375-C1EF0A22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80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050A-DF07-4B1E-A888-EDDEAB5D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2C66-BD9B-4B47-83BF-CE3F2FEB9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16A6-1DCB-43DC-996C-14DEEFA99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8233-5E4E-4D67-B021-DE6AAD2D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4C59-9F5E-4393-9A4F-B1596C70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56AFA-E3DE-4016-8591-F4753994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12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9D5E-C1D9-4F29-BFB9-1C9AF964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C8EE6-4DC4-4617-8DDC-39BE645B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EB62-3815-4966-88D3-B8F6A10DF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1D7A4-ED89-460E-8B46-799007405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D5A8-493D-49AE-9A92-9F89FCC74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F9BB9-3FFC-4A7C-A6E5-FF314716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0B31B-272F-455B-AE20-9B16D60B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48C56-99EC-4C51-9FD3-CAE81617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98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2656-BC62-44C2-A088-F3DEEB03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BC669-D130-48FF-A3EC-CA176F38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FA9A3-FD4B-41A2-AEA7-161EACD9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1B8C0-E23E-47CC-A42C-2402C506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7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614B1-7E09-4E90-89E9-21C11428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D2B40-BF5E-477C-B7FA-E774B5A2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2ABC3-7890-45E1-AB43-47DC3305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9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D7EA-D2B0-48DA-B7AE-878E3BB3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BB48-20F1-4A3C-A35E-6192776A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429B7-71E7-479C-83CF-8E261F086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58494-87BC-4BC8-946B-AD52C209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3317C-6BF9-4B75-AC18-B4A92724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00920-9374-425E-8CC9-EA815336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108-A2C0-4A9F-A1FD-1CEFEB54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42E67-4E1C-4949-AC3C-60606982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B09B4-82EB-4897-A722-B2AC59762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67228-91EF-4587-901E-6C3ABEDD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1C17A-D8EF-43F9-B0A0-CCF5EC1F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8FB2-D16C-4A3A-8464-71D0DBA2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47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DA0E4-5805-4F20-9D6F-6A4638DF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FD02-7771-4BFF-9AAE-1F3F33F16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BE24-0795-49AA-8018-316800F2D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762E-DC9C-4794-AC98-8ED58031897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69A2-52AF-449B-82F5-784916318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2AF5-B8A2-4A37-8AE9-C97C94293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E11E-3C69-41F7-883D-175D339ED5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76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2B8CBE-1DFB-4118-9E3A-7314C109A84D}"/>
              </a:ext>
            </a:extLst>
          </p:cNvPr>
          <p:cNvSpPr/>
          <p:nvPr/>
        </p:nvSpPr>
        <p:spPr>
          <a:xfrm>
            <a:off x="6425476" y="3009868"/>
            <a:ext cx="5330583" cy="3059628"/>
          </a:xfrm>
          <a:prstGeom prst="rect">
            <a:avLst/>
          </a:prstGeom>
          <a:gradFill flip="none" rotWithShape="1">
            <a:gsLst>
              <a:gs pos="43000">
                <a:srgbClr val="F0F1F2"/>
              </a:gs>
              <a:gs pos="100000">
                <a:srgbClr val="B3C1C5"/>
              </a:gs>
            </a:gsLst>
            <a:lin ang="54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9321EF-356D-4DB0-B4FC-236D1E721FEF}"/>
              </a:ext>
            </a:extLst>
          </p:cNvPr>
          <p:cNvSpPr/>
          <p:nvPr/>
        </p:nvSpPr>
        <p:spPr>
          <a:xfrm>
            <a:off x="6425476" y="2641759"/>
            <a:ext cx="5332133" cy="43225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bin" panose="00000500000000000000" pitchFamily="2" charset="0"/>
                <a:ea typeface="Roboto" panose="02000000000000000000" pitchFamily="2" charset="0"/>
                <a:cs typeface="+mn-cs"/>
              </a:rPr>
              <a:t>Please select your theme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2687EE-7CAF-432C-8D59-54EB2F2B446C}"/>
              </a:ext>
            </a:extLst>
          </p:cNvPr>
          <p:cNvSpPr/>
          <p:nvPr/>
        </p:nvSpPr>
        <p:spPr>
          <a:xfrm>
            <a:off x="11435593" y="2749887"/>
            <a:ext cx="216000" cy="216000"/>
          </a:xfrm>
          <a:prstGeom prst="ellipse">
            <a:avLst/>
          </a:prstGeom>
          <a:solidFill>
            <a:srgbClr val="FF434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D9FB8-77DC-4AF5-B0BF-6A23C5617075}"/>
              </a:ext>
            </a:extLst>
          </p:cNvPr>
          <p:cNvSpPr/>
          <p:nvPr/>
        </p:nvSpPr>
        <p:spPr>
          <a:xfrm>
            <a:off x="11157975" y="2749887"/>
            <a:ext cx="216000" cy="216000"/>
          </a:xfrm>
          <a:prstGeom prst="ellipse">
            <a:avLst/>
          </a:prstGeom>
          <a:solidFill>
            <a:srgbClr val="66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8EFC65-4D4D-45BC-BB3D-8E84B53BEA29}"/>
              </a:ext>
            </a:extLst>
          </p:cNvPr>
          <p:cNvSpPr/>
          <p:nvPr/>
        </p:nvSpPr>
        <p:spPr>
          <a:xfrm>
            <a:off x="10880357" y="2749887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490C61-7993-452B-A37C-63F0A108944C}"/>
              </a:ext>
            </a:extLst>
          </p:cNvPr>
          <p:cNvSpPr/>
          <p:nvPr/>
        </p:nvSpPr>
        <p:spPr>
          <a:xfrm>
            <a:off x="10602739" y="274988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903370-45FD-4B01-A0D9-880759726E06}"/>
              </a:ext>
            </a:extLst>
          </p:cNvPr>
          <p:cNvSpPr/>
          <p:nvPr/>
        </p:nvSpPr>
        <p:spPr>
          <a:xfrm>
            <a:off x="6489920" y="2749383"/>
            <a:ext cx="216000" cy="216000"/>
          </a:xfrm>
          <a:prstGeom prst="ellipse">
            <a:avLst/>
          </a:prstGeom>
          <a:gradFill flip="none" rotWithShape="1">
            <a:gsLst>
              <a:gs pos="29000">
                <a:srgbClr val="7030A0"/>
              </a:gs>
              <a:gs pos="46000">
                <a:srgbClr val="0070C0"/>
              </a:gs>
              <a:gs pos="0">
                <a:srgbClr val="00B0F0"/>
              </a:gs>
              <a:gs pos="100000">
                <a:srgbClr val="6600FF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6639CD-2E24-4E25-AF3C-16CBF120F40E}"/>
              </a:ext>
            </a:extLst>
          </p:cNvPr>
          <p:cNvSpPr/>
          <p:nvPr/>
        </p:nvSpPr>
        <p:spPr>
          <a:xfrm>
            <a:off x="6745452" y="3294239"/>
            <a:ext cx="1961226" cy="249696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AD246-CF3B-4479-8B6F-C3D58F814072}"/>
              </a:ext>
            </a:extLst>
          </p:cNvPr>
          <p:cNvSpPr/>
          <p:nvPr/>
        </p:nvSpPr>
        <p:spPr>
          <a:xfrm>
            <a:off x="6741803" y="5421868"/>
            <a:ext cx="1961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bin" panose="00000500000000000000" pitchFamily="2" charset="0"/>
                <a:ea typeface="Roboto" panose="02000000000000000000" pitchFamily="2" charset="0"/>
                <a:cs typeface="+mn-cs"/>
              </a:rPr>
              <a:t>Delicate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09B845-13DF-49D1-994E-DCCCEDA9A2B6}"/>
              </a:ext>
            </a:extLst>
          </p:cNvPr>
          <p:cNvSpPr/>
          <p:nvPr/>
        </p:nvSpPr>
        <p:spPr>
          <a:xfrm>
            <a:off x="9412749" y="3294239"/>
            <a:ext cx="1961226" cy="249696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C1A37-734D-4FD0-B106-82CD014DCFE3}"/>
              </a:ext>
            </a:extLst>
          </p:cNvPr>
          <p:cNvSpPr/>
          <p:nvPr/>
        </p:nvSpPr>
        <p:spPr>
          <a:xfrm>
            <a:off x="9414503" y="5422289"/>
            <a:ext cx="195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bin" panose="00000500000000000000" pitchFamily="2" charset="0"/>
                <a:ea typeface="Roboto" panose="02000000000000000000" pitchFamily="2" charset="0"/>
                <a:cs typeface="+mn-cs"/>
              </a:rPr>
              <a:t>Common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E5298-435E-4F67-B491-819739F7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03" y="3706207"/>
            <a:ext cx="1961226" cy="1554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9AA2A-3F63-49C9-ADEA-FDE5236E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749" y="3712065"/>
            <a:ext cx="1959471" cy="14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5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5CE97-5604-443E-9FB8-60C5C5DEBE53}"/>
              </a:ext>
            </a:extLst>
          </p:cNvPr>
          <p:cNvSpPr/>
          <p:nvPr/>
        </p:nvSpPr>
        <p:spPr>
          <a:xfrm>
            <a:off x="185531" y="165652"/>
            <a:ext cx="11781182" cy="6513444"/>
          </a:xfrm>
          <a:prstGeom prst="rect">
            <a:avLst/>
          </a:prstGeom>
          <a:solidFill>
            <a:srgbClr val="F9A1E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2877B-1458-4837-9B8A-63A508D235F1}"/>
              </a:ext>
            </a:extLst>
          </p:cNvPr>
          <p:cNvSpPr/>
          <p:nvPr/>
        </p:nvSpPr>
        <p:spPr>
          <a:xfrm>
            <a:off x="185531" y="1232452"/>
            <a:ext cx="11779200" cy="54466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7E74A-840D-451B-A53A-7113DFBEB826}"/>
              </a:ext>
            </a:extLst>
          </p:cNvPr>
          <p:cNvSpPr/>
          <p:nvPr/>
        </p:nvSpPr>
        <p:spPr>
          <a:xfrm>
            <a:off x="185531" y="152401"/>
            <a:ext cx="11779200" cy="486000"/>
          </a:xfrm>
          <a:prstGeom prst="rect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71A02C-0965-43DD-A342-7F5D82D5FFE8}"/>
              </a:ext>
            </a:extLst>
          </p:cNvPr>
          <p:cNvSpPr/>
          <p:nvPr/>
        </p:nvSpPr>
        <p:spPr>
          <a:xfrm>
            <a:off x="238539" y="218660"/>
            <a:ext cx="1007165" cy="3710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AKASHA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B7284-28FF-4655-BBF7-16A54C49E3FB}"/>
              </a:ext>
            </a:extLst>
          </p:cNvPr>
          <p:cNvSpPr/>
          <p:nvPr/>
        </p:nvSpPr>
        <p:spPr>
          <a:xfrm>
            <a:off x="1378225" y="214123"/>
            <a:ext cx="1908314" cy="371060"/>
          </a:xfrm>
          <a:prstGeom prst="roundRect">
            <a:avLst/>
          </a:prstGeom>
          <a:solidFill>
            <a:srgbClr val="5725C5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Bounties Network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2EAF2A-EA87-430E-9CA7-E8F3BAD0D43A}"/>
              </a:ext>
            </a:extLst>
          </p:cNvPr>
          <p:cNvSpPr/>
          <p:nvPr/>
        </p:nvSpPr>
        <p:spPr>
          <a:xfrm>
            <a:off x="3419060" y="214123"/>
            <a:ext cx="523462" cy="371060"/>
          </a:xfrm>
          <a:prstGeom prst="roundRect">
            <a:avLst/>
          </a:prstGeom>
          <a:solidFill>
            <a:srgbClr val="F9A1E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1774C9-BC14-4FC6-A68F-7BFFCE27C147}"/>
              </a:ext>
            </a:extLst>
          </p:cNvPr>
          <p:cNvSpPr/>
          <p:nvPr/>
        </p:nvSpPr>
        <p:spPr>
          <a:xfrm>
            <a:off x="11605592" y="214123"/>
            <a:ext cx="284921" cy="371060"/>
          </a:xfrm>
          <a:prstGeom prst="roundRect">
            <a:avLst/>
          </a:prstGeom>
          <a:solidFill>
            <a:srgbClr val="FF4343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54C568-2CEB-4721-AFC3-F85F8F638ABD}"/>
              </a:ext>
            </a:extLst>
          </p:cNvPr>
          <p:cNvSpPr/>
          <p:nvPr/>
        </p:nvSpPr>
        <p:spPr>
          <a:xfrm>
            <a:off x="11244471" y="214123"/>
            <a:ext cx="284921" cy="371060"/>
          </a:xfrm>
          <a:prstGeom prst="roundRect">
            <a:avLst/>
          </a:prstGeom>
          <a:solidFill>
            <a:srgbClr val="6666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4F045-283A-45F0-A0DC-1A0C79E30D40}"/>
              </a:ext>
            </a:extLst>
          </p:cNvPr>
          <p:cNvSpPr/>
          <p:nvPr/>
        </p:nvSpPr>
        <p:spPr>
          <a:xfrm>
            <a:off x="10883350" y="218660"/>
            <a:ext cx="284921" cy="371060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BB2DE9-7394-4EDD-8AE4-984B228A59A3}"/>
              </a:ext>
            </a:extLst>
          </p:cNvPr>
          <p:cNvSpPr/>
          <p:nvPr/>
        </p:nvSpPr>
        <p:spPr>
          <a:xfrm>
            <a:off x="3762626" y="744418"/>
            <a:ext cx="4625009" cy="3710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bin" panose="00000500000000000000" pitchFamily="2" charset="0"/>
              </a:rPr>
              <a:t>https://site.com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B9B4B2-8913-4D7F-A517-6F0246712FDC}"/>
              </a:ext>
            </a:extLst>
          </p:cNvPr>
          <p:cNvSpPr/>
          <p:nvPr/>
        </p:nvSpPr>
        <p:spPr>
          <a:xfrm>
            <a:off x="1882071" y="744861"/>
            <a:ext cx="370800" cy="371060"/>
          </a:xfrm>
          <a:prstGeom prst="roundRect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D572D-EFD1-44AC-BB13-2B898FBCBB54}"/>
              </a:ext>
            </a:extLst>
          </p:cNvPr>
          <p:cNvSpPr/>
          <p:nvPr/>
        </p:nvSpPr>
        <p:spPr>
          <a:xfrm>
            <a:off x="1378489" y="736644"/>
            <a:ext cx="370800" cy="371060"/>
          </a:xfrm>
          <a:prstGeom prst="roundRect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EDA070-392F-42A5-9C15-3462630CD5EA}"/>
              </a:ext>
            </a:extLst>
          </p:cNvPr>
          <p:cNvSpPr/>
          <p:nvPr/>
        </p:nvSpPr>
        <p:spPr>
          <a:xfrm>
            <a:off x="371322" y="746139"/>
            <a:ext cx="370800" cy="370800"/>
          </a:xfrm>
          <a:prstGeom prst="ellipse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AFF9AC-DB0C-4EDA-ABDA-FF01A27603B6}"/>
              </a:ext>
            </a:extLst>
          </p:cNvPr>
          <p:cNvSpPr/>
          <p:nvPr/>
        </p:nvSpPr>
        <p:spPr>
          <a:xfrm>
            <a:off x="874904" y="740662"/>
            <a:ext cx="370800" cy="370800"/>
          </a:xfrm>
          <a:prstGeom prst="ellipse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E9EC90-1CC6-4F55-B785-761FE27B9D84}"/>
              </a:ext>
            </a:extLst>
          </p:cNvPr>
          <p:cNvSpPr/>
          <p:nvPr/>
        </p:nvSpPr>
        <p:spPr>
          <a:xfrm>
            <a:off x="11343992" y="736644"/>
            <a:ext cx="370800" cy="371060"/>
          </a:xfrm>
          <a:prstGeom prst="roundRect">
            <a:avLst/>
          </a:prstGeom>
          <a:solidFill>
            <a:srgbClr val="2FC9FF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92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12E73-B62A-4F55-B3D8-49E636396238}"/>
              </a:ext>
            </a:extLst>
          </p:cNvPr>
          <p:cNvSpPr/>
          <p:nvPr/>
        </p:nvSpPr>
        <p:spPr>
          <a:xfrm>
            <a:off x="185531" y="522597"/>
            <a:ext cx="11792885" cy="6156000"/>
          </a:xfrm>
          <a:prstGeom prst="rect">
            <a:avLst/>
          </a:prstGeom>
          <a:gradFill flip="none" rotWithShape="1">
            <a:gsLst>
              <a:gs pos="43000">
                <a:srgbClr val="F0F1F2"/>
              </a:gs>
              <a:gs pos="100000">
                <a:srgbClr val="B3C1C5"/>
              </a:gs>
            </a:gsLst>
            <a:lin ang="54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066E66-11CA-4D64-9800-F4ED68192863}"/>
              </a:ext>
            </a:extLst>
          </p:cNvPr>
          <p:cNvSpPr/>
          <p:nvPr/>
        </p:nvSpPr>
        <p:spPr>
          <a:xfrm>
            <a:off x="183980" y="491868"/>
            <a:ext cx="11794435" cy="527135"/>
          </a:xfrm>
          <a:prstGeom prst="rect">
            <a:avLst/>
          </a:prstGeom>
          <a:gradFill>
            <a:gsLst>
              <a:gs pos="43000">
                <a:srgbClr val="F0F1F2"/>
              </a:gs>
              <a:gs pos="100000">
                <a:srgbClr val="B3C1C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A7055D-D6E8-4E83-ABE7-A99F3B89C9D4}"/>
              </a:ext>
            </a:extLst>
          </p:cNvPr>
          <p:cNvSpPr/>
          <p:nvPr/>
        </p:nvSpPr>
        <p:spPr>
          <a:xfrm>
            <a:off x="185531" y="154489"/>
            <a:ext cx="11794435" cy="43225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CD98F2-6A12-4AC2-B11D-6C3B0B84919A}"/>
              </a:ext>
            </a:extLst>
          </p:cNvPr>
          <p:cNvSpPr/>
          <p:nvPr/>
        </p:nvSpPr>
        <p:spPr>
          <a:xfrm>
            <a:off x="11657949" y="262617"/>
            <a:ext cx="216000" cy="216000"/>
          </a:xfrm>
          <a:prstGeom prst="ellipse">
            <a:avLst/>
          </a:prstGeom>
          <a:solidFill>
            <a:srgbClr val="FF434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03158C-B3AE-454D-9C21-B3654752C948}"/>
              </a:ext>
            </a:extLst>
          </p:cNvPr>
          <p:cNvSpPr/>
          <p:nvPr/>
        </p:nvSpPr>
        <p:spPr>
          <a:xfrm>
            <a:off x="11380331" y="262617"/>
            <a:ext cx="216000" cy="216000"/>
          </a:xfrm>
          <a:prstGeom prst="ellipse">
            <a:avLst/>
          </a:prstGeom>
          <a:solidFill>
            <a:srgbClr val="66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BFA197-AAE9-494F-8A70-362DD9155634}"/>
              </a:ext>
            </a:extLst>
          </p:cNvPr>
          <p:cNvSpPr/>
          <p:nvPr/>
        </p:nvSpPr>
        <p:spPr>
          <a:xfrm>
            <a:off x="11102713" y="262617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F4B11D-399B-4121-97AC-6C4C747CE279}"/>
              </a:ext>
            </a:extLst>
          </p:cNvPr>
          <p:cNvSpPr/>
          <p:nvPr/>
        </p:nvSpPr>
        <p:spPr>
          <a:xfrm>
            <a:off x="10825095" y="262617"/>
            <a:ext cx="216000" cy="216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B8ECD5-F4A5-4066-9FCF-06CC471A8B2C}"/>
              </a:ext>
            </a:extLst>
          </p:cNvPr>
          <p:cNvSpPr/>
          <p:nvPr/>
        </p:nvSpPr>
        <p:spPr>
          <a:xfrm>
            <a:off x="11585949" y="649377"/>
            <a:ext cx="288000" cy="2880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116D195-1880-42EE-98ED-B30A2D5130BB}"/>
              </a:ext>
            </a:extLst>
          </p:cNvPr>
          <p:cNvSpPr/>
          <p:nvPr/>
        </p:nvSpPr>
        <p:spPr>
          <a:xfrm>
            <a:off x="318051" y="207409"/>
            <a:ext cx="1181100" cy="307698"/>
          </a:xfrm>
          <a:prstGeom prst="roundRect">
            <a:avLst/>
          </a:prstGeom>
          <a:gradFill>
            <a:gsLst>
              <a:gs pos="0">
                <a:srgbClr val="595959"/>
              </a:gs>
              <a:gs pos="100000">
                <a:srgbClr val="3F3F3F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AKASHA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EB47FC-12A9-43CD-8463-3B42E4CF2821}"/>
              </a:ext>
            </a:extLst>
          </p:cNvPr>
          <p:cNvSpPr/>
          <p:nvPr/>
        </p:nvSpPr>
        <p:spPr>
          <a:xfrm>
            <a:off x="318051" y="649377"/>
            <a:ext cx="288000" cy="2880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F29FBE3-9FB7-45D5-BFA5-72287C0E4E29}"/>
              </a:ext>
            </a:extLst>
          </p:cNvPr>
          <p:cNvSpPr/>
          <p:nvPr/>
        </p:nvSpPr>
        <p:spPr>
          <a:xfrm>
            <a:off x="606051" y="643775"/>
            <a:ext cx="288000" cy="2880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875B749-BBE7-49FD-A438-CC2AE81AB4E8}"/>
              </a:ext>
            </a:extLst>
          </p:cNvPr>
          <p:cNvSpPr/>
          <p:nvPr/>
        </p:nvSpPr>
        <p:spPr>
          <a:xfrm>
            <a:off x="1001751" y="643775"/>
            <a:ext cx="288000" cy="2880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0938F56-A277-4068-BE2B-BC6D664D6E0B}"/>
              </a:ext>
            </a:extLst>
          </p:cNvPr>
          <p:cNvSpPr/>
          <p:nvPr/>
        </p:nvSpPr>
        <p:spPr>
          <a:xfrm>
            <a:off x="1397451" y="644132"/>
            <a:ext cx="288000" cy="2880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bin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BBBE7B-C94E-4DFE-9998-1E57C4FFA8FE}"/>
              </a:ext>
            </a:extLst>
          </p:cNvPr>
          <p:cNvSpPr/>
          <p:nvPr/>
        </p:nvSpPr>
        <p:spPr>
          <a:xfrm>
            <a:off x="4877513" y="694890"/>
            <a:ext cx="2436973" cy="238778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https://site.com</a:t>
            </a:r>
            <a:endParaRPr lang="pt-BR" sz="105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34090A1-4D9A-414D-A5EA-F0984ABC4F75}"/>
              </a:ext>
            </a:extLst>
          </p:cNvPr>
          <p:cNvSpPr/>
          <p:nvPr/>
        </p:nvSpPr>
        <p:spPr>
          <a:xfrm>
            <a:off x="1592301" y="201965"/>
            <a:ext cx="2064043" cy="309600"/>
          </a:xfrm>
          <a:prstGeom prst="roundRect">
            <a:avLst/>
          </a:prstGeom>
          <a:gradFill>
            <a:gsLst>
              <a:gs pos="0">
                <a:srgbClr val="5725C5"/>
              </a:gs>
              <a:gs pos="100000">
                <a:srgbClr val="3E1B8D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Bounties Network</a:t>
            </a:r>
            <a:endParaRPr kumimoji="0" lang="pt-BR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7686F07-2D37-45EB-BF65-1BDF3EC0C7D7}"/>
              </a:ext>
            </a:extLst>
          </p:cNvPr>
          <p:cNvSpPr/>
          <p:nvPr/>
        </p:nvSpPr>
        <p:spPr>
          <a:xfrm>
            <a:off x="3749494" y="212765"/>
            <a:ext cx="288000" cy="2880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62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Cabin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2</cp:revision>
  <dcterms:created xsi:type="dcterms:W3CDTF">2019-09-14T01:35:44Z</dcterms:created>
  <dcterms:modified xsi:type="dcterms:W3CDTF">2019-09-17T02:38:23Z</dcterms:modified>
</cp:coreProperties>
</file>