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4598"/>
    <a:srgbClr val="2F1444"/>
    <a:srgbClr val="F557DE"/>
    <a:srgbClr val="FFF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E067-E554-4F2E-9466-79A2CAF64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A96CA-01D4-4833-A905-5BDC77FA9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DACBC-142C-4FC1-AD09-B00061759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C62E3-7F42-4466-BF17-EC176385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EA54A-80F9-4479-A8E5-5BC98568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05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BD61-8290-4C8B-8468-CF9C62BD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EB090-99A0-448A-8728-718E81A4A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345AA-DAAE-4553-BF28-4BCC3674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15CEB-990D-4095-8A88-E5A12D67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AE19A-BD26-4B78-B1F6-69171336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71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0A5B6-7C14-4A07-B6D2-8CA01A714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0B95B-99EF-4589-9FFA-52DDB73A9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0D786-DE5E-4673-8E0C-CD735F5B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87BD0-6A9D-4261-854B-F16766B4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47712-244A-4300-B12F-92AAE6B6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60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E37B-D1D4-4C68-950B-1C6F3621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C1B17-DD91-423A-86DE-61E5314FE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ED14-8D16-489A-AB98-D69D85DA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B55AE-7033-4CB1-890E-62247AFA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CFD44-9554-471B-90D0-FC7677FF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80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A2FD-27F5-4B2B-8D87-A5A568DE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AB10A-B8FD-4546-AFBC-F8AAC6615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A1290-CFBA-4F2D-B277-800B95F5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DBBD3-9671-4AC7-AD16-226AA917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867DE-2161-473C-A61D-E4025BBC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18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F907-A5B4-48FE-9E80-54346504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9C4B-7009-4478-B0A9-54CAF76F6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D2702-FAB1-4CAC-B4A7-B73B306FD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9DE19-E1EC-4227-882D-81D22D20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B9FF1-FCB0-4F46-B733-3D443622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1A58B-62D2-40AF-AE96-581CB90B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41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4F98-69A1-495C-9B2F-49242B73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C5DF-FD02-49D8-9493-D1C6A8A07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DE8CE-72A6-4428-94BA-99D0D694D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10B51-D38A-4633-B00D-A82E5B4C1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57693-3142-4B75-8098-3991B43F3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9BF9A-10EA-40A1-B09E-2BBFD307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962317-8877-4E1D-855F-F8420E9C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35EFE-569B-4984-A9CF-5A52AF04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76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EF54-AA57-42C0-B275-9C64ED80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5AD08-4806-47E1-9C02-853F1C0F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D225C-816A-4647-B71A-4956627A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4B344-46FA-4006-BE04-7966E616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77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44C9F-DDCD-4E2D-A655-6CB97ED6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00180-C8B2-4EA5-BA93-B98D497D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E09D3-EAFC-4896-A57E-17A55E2D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75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914B-7573-4CA8-82F5-32CEB5DD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E08D-4F6F-4742-A84F-CC9ED1130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48653-B7C2-4D28-B508-F95AB6CE3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61B58-1466-43A2-9F77-417A6643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E0B7B-7B60-4126-AF37-0D61E9DB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F3914-8F61-47B5-ACEE-F2E3A583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96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A4D9-F69D-4DF3-B6F0-2A10A86D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3DE2D-7528-4FC1-86D9-C9B4088AE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B3CEC-29B2-4DAA-A800-719639AED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5B33F-9C69-4E2A-A689-7690AB3D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143ED-FCCB-4C44-89C9-47859A8D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EA6A9-3DEB-4D4B-9165-063D3304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96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5C2C7-7600-4493-B811-6AA0E0E3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DE3C2-1203-4EC7-9669-25C236B0C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D1655-95AC-4DF5-8592-377D253E6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03DF2-9860-47BD-81AC-30B282A89220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B7F9-F5CA-47AA-9458-820B51531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5F35A-859D-48A8-9424-5E4C0FE6C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00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A04513D-0EAA-4D84-B58D-1550C9BF56C8}"/>
              </a:ext>
            </a:extLst>
          </p:cNvPr>
          <p:cNvSpPr/>
          <p:nvPr/>
        </p:nvSpPr>
        <p:spPr>
          <a:xfrm>
            <a:off x="9693640" y="984885"/>
            <a:ext cx="666667" cy="6666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4E9707-686D-44E0-8827-713201ABFF9B}"/>
              </a:ext>
            </a:extLst>
          </p:cNvPr>
          <p:cNvSpPr/>
          <p:nvPr/>
        </p:nvSpPr>
        <p:spPr>
          <a:xfrm>
            <a:off x="7501529" y="436398"/>
            <a:ext cx="1429104" cy="14285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5486A-F752-4D54-B545-8D9EB229E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666" y="2257571"/>
            <a:ext cx="2266667" cy="2342857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F4BA93F-3F4E-447C-98B0-600646B4CDBA}"/>
              </a:ext>
            </a:extLst>
          </p:cNvPr>
          <p:cNvSpPr/>
          <p:nvPr/>
        </p:nvSpPr>
        <p:spPr>
          <a:xfrm>
            <a:off x="1623068" y="2544421"/>
            <a:ext cx="828000" cy="828000"/>
          </a:xfrm>
          <a:prstGeom prst="ellipse">
            <a:avLst/>
          </a:prstGeom>
          <a:solidFill>
            <a:srgbClr val="F557DE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D70FD3F-A9B5-4590-BD44-B732535C0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463" y="2847233"/>
            <a:ext cx="378387" cy="4854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E4BAB17-ED40-43CB-B18B-C00F1672C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470" y="2556758"/>
            <a:ext cx="210118" cy="24968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3DDF8EA-5D1C-4596-A68C-887F56DDA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486" y="2404562"/>
            <a:ext cx="424043" cy="31762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9D9FB05-C474-4BA0-BE8B-1FEA8FFFE9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179" y="2811860"/>
            <a:ext cx="210118" cy="174291"/>
          </a:xfrm>
          <a:prstGeom prst="rect">
            <a:avLst/>
          </a:prstGeom>
        </p:spPr>
      </p:pic>
      <p:sp>
        <p:nvSpPr>
          <p:cNvPr id="34" name="Circle: Hollow 33">
            <a:extLst>
              <a:ext uri="{FF2B5EF4-FFF2-40B4-BE49-F238E27FC236}">
                <a16:creationId xmlns:a16="http://schemas.microsoft.com/office/drawing/2014/main" id="{7A1CAF64-8B0E-4B05-8A25-0FD5E33F09CC}"/>
              </a:ext>
            </a:extLst>
          </p:cNvPr>
          <p:cNvSpPr/>
          <p:nvPr/>
        </p:nvSpPr>
        <p:spPr>
          <a:xfrm rot="7674354">
            <a:off x="1568489" y="1739644"/>
            <a:ext cx="725122" cy="2133600"/>
          </a:xfrm>
          <a:prstGeom prst="donut">
            <a:avLst/>
          </a:prstGeom>
          <a:gradFill>
            <a:gsLst>
              <a:gs pos="0">
                <a:srgbClr val="FFC000">
                  <a:alpha val="80000"/>
                </a:srgbClr>
              </a:gs>
              <a:gs pos="100000">
                <a:srgbClr val="FFC000">
                  <a:alpha val="95000"/>
                </a:srgbClr>
              </a:gs>
            </a:gsLst>
            <a:lin ang="5400000" scaled="1"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3EC8289-9B61-4B02-8D9F-A71F01DB4E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30" b="58665" l="37941" r="61667">
                        <a14:foregroundMark x1="59314" y1="55882" x2="51176" y2="57393"/>
                        <a14:foregroundMark x1="60196" y1="46025" x2="59706" y2="42925"/>
                        <a14:foregroundMark x1="53529" y1="58347" x2="50000" y2="58744"/>
                        <a14:foregroundMark x1="61176" y1="44038" x2="61667" y2="47377"/>
                        <a14:foregroundMark x1="47157" y1="37122" x2="53824" y2="38235"/>
                        <a14:foregroundMark x1="38039" y1="49444" x2="39020" y2="44436"/>
                        <a14:foregroundMark x1="48333" y1="35930" x2="51373" y2="36486"/>
                        <a14:backgroundMark x1="45882" y1="44992" x2="46667" y2="50079"/>
                        <a14:backgroundMark x1="45686" y1="45390" x2="49118" y2="52146"/>
                        <a14:backgroundMark x1="49118" y1="52146" x2="49216" y2="52146"/>
                        <a14:backgroundMark x1="45196" y1="44992" x2="47843" y2="51033"/>
                        <a14:backgroundMark x1="45000" y1="45231" x2="46863" y2="50636"/>
                        <a14:backgroundMark x1="45882" y1="46184" x2="45196" y2="50397"/>
                        <a14:backgroundMark x1="46176" y1="50397" x2="45490" y2="45787"/>
                        <a14:backgroundMark x1="46176" y1="51192" x2="45686" y2="45628"/>
                        <a14:backgroundMark x1="45686" y1="51431" x2="46176" y2="45231"/>
                        <a14:backgroundMark x1="47157" y1="51033" x2="45686" y2="44992"/>
                        <a14:backgroundMark x1="46667" y1="52385" x2="46373" y2="45231"/>
                        <a14:backgroundMark x1="46373" y1="45231" x2="46373" y2="44992"/>
                        <a14:backgroundMark x1="45882" y1="49682" x2="45490" y2="45390"/>
                        <a14:backgroundMark x1="48333" y1="50238" x2="47843" y2="44674"/>
                        <a14:backgroundMark x1="49510" y1="50636" x2="50686" y2="45390"/>
                        <a14:backgroundMark x1="52353" y1="50079" x2="51667" y2="44674"/>
                        <a14:backgroundMark x1="54314" y1="50397" x2="52157" y2="44992"/>
                        <a14:backgroundMark x1="55196" y1="51590" x2="53824" y2="44833"/>
                        <a14:backgroundMark x1="45490" y1="50238" x2="45882" y2="50397"/>
                        <a14:backgroundMark x1="46863" y1="52782" x2="44804" y2="45946"/>
                        <a14:backgroundMark x1="44804" y1="45946" x2="46373" y2="50079"/>
                        <a14:backgroundMark x1="46667" y1="50079" x2="47157" y2="49444"/>
                        <a14:backgroundMark x1="45882" y1="49841" x2="46176" y2="49285"/>
                        <a14:backgroundMark x1="45490" y1="50079" x2="44706" y2="50238"/>
                        <a14:backgroundMark x1="49510" y1="12401" x2="49510" y2="12401"/>
                        <a14:backgroundMark x1="45490" y1="50795" x2="45686" y2="51192"/>
                        <a14:backgroundMark x1="45196" y1="50636" x2="45490" y2="51033"/>
                        <a14:backgroundMark x1="45686" y1="50397" x2="45196" y2="50397"/>
                        <a14:backgroundMark x1="45686" y1="50079" x2="45882" y2="49841"/>
                      </a14:backgroundRemoval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l="36522" t="34783" r="36913" b="39415"/>
          <a:stretch/>
        </p:blipFill>
        <p:spPr>
          <a:xfrm>
            <a:off x="1206041" y="2289056"/>
            <a:ext cx="1477201" cy="1769487"/>
          </a:xfrm>
          <a:prstGeom prst="rect">
            <a:avLst/>
          </a:prstGeom>
        </p:spPr>
      </p:pic>
      <p:sp>
        <p:nvSpPr>
          <p:cNvPr id="37" name="Rectangle 18">
            <a:extLst>
              <a:ext uri="{FF2B5EF4-FFF2-40B4-BE49-F238E27FC236}">
                <a16:creationId xmlns:a16="http://schemas.microsoft.com/office/drawing/2014/main" id="{E632F8A9-59BA-44A8-BD77-01B07CDBB8E4}"/>
              </a:ext>
            </a:extLst>
          </p:cNvPr>
          <p:cNvSpPr/>
          <p:nvPr/>
        </p:nvSpPr>
        <p:spPr>
          <a:xfrm>
            <a:off x="1907440" y="2972004"/>
            <a:ext cx="647524" cy="305983"/>
          </a:xfrm>
          <a:custGeom>
            <a:avLst/>
            <a:gdLst>
              <a:gd name="connsiteX0" fmla="*/ 0 w 719660"/>
              <a:gd name="connsiteY0" fmla="*/ 0 h 249686"/>
              <a:gd name="connsiteX1" fmla="*/ 719660 w 719660"/>
              <a:gd name="connsiteY1" fmla="*/ 0 h 249686"/>
              <a:gd name="connsiteX2" fmla="*/ 719660 w 719660"/>
              <a:gd name="connsiteY2" fmla="*/ 249686 h 249686"/>
              <a:gd name="connsiteX3" fmla="*/ 0 w 719660"/>
              <a:gd name="connsiteY3" fmla="*/ 249686 h 249686"/>
              <a:gd name="connsiteX4" fmla="*/ 0 w 719660"/>
              <a:gd name="connsiteY4" fmla="*/ 0 h 249686"/>
              <a:gd name="connsiteX0" fmla="*/ 0 w 719660"/>
              <a:gd name="connsiteY0" fmla="*/ 0 h 249686"/>
              <a:gd name="connsiteX1" fmla="*/ 719660 w 719660"/>
              <a:gd name="connsiteY1" fmla="*/ 0 h 249686"/>
              <a:gd name="connsiteX2" fmla="*/ 719660 w 719660"/>
              <a:gd name="connsiteY2" fmla="*/ 249686 h 249686"/>
              <a:gd name="connsiteX3" fmla="*/ 0 w 719660"/>
              <a:gd name="connsiteY3" fmla="*/ 249686 h 249686"/>
              <a:gd name="connsiteX4" fmla="*/ 0 w 719660"/>
              <a:gd name="connsiteY4" fmla="*/ 0 h 249686"/>
              <a:gd name="connsiteX0" fmla="*/ 89957 w 809617"/>
              <a:gd name="connsiteY0" fmla="*/ 31210 h 280896"/>
              <a:gd name="connsiteX1" fmla="*/ 809617 w 809617"/>
              <a:gd name="connsiteY1" fmla="*/ 31210 h 280896"/>
              <a:gd name="connsiteX2" fmla="*/ 809617 w 809617"/>
              <a:gd name="connsiteY2" fmla="*/ 280896 h 280896"/>
              <a:gd name="connsiteX3" fmla="*/ 89957 w 809617"/>
              <a:gd name="connsiteY3" fmla="*/ 280896 h 280896"/>
              <a:gd name="connsiteX4" fmla="*/ 89957 w 809617"/>
              <a:gd name="connsiteY4" fmla="*/ 31210 h 280896"/>
              <a:gd name="connsiteX0" fmla="*/ 67331 w 786991"/>
              <a:gd name="connsiteY0" fmla="*/ 12418 h 262104"/>
              <a:gd name="connsiteX1" fmla="*/ 786991 w 786991"/>
              <a:gd name="connsiteY1" fmla="*/ 12418 h 262104"/>
              <a:gd name="connsiteX2" fmla="*/ 786991 w 786991"/>
              <a:gd name="connsiteY2" fmla="*/ 262104 h 262104"/>
              <a:gd name="connsiteX3" fmla="*/ 67331 w 786991"/>
              <a:gd name="connsiteY3" fmla="*/ 262104 h 262104"/>
              <a:gd name="connsiteX4" fmla="*/ 67331 w 786991"/>
              <a:gd name="connsiteY4" fmla="*/ 12418 h 262104"/>
              <a:gd name="connsiteX0" fmla="*/ 12247 w 731907"/>
              <a:gd name="connsiteY0" fmla="*/ 12418 h 269997"/>
              <a:gd name="connsiteX1" fmla="*/ 731907 w 731907"/>
              <a:gd name="connsiteY1" fmla="*/ 12418 h 269997"/>
              <a:gd name="connsiteX2" fmla="*/ 731907 w 731907"/>
              <a:gd name="connsiteY2" fmla="*/ 262104 h 269997"/>
              <a:gd name="connsiteX3" fmla="*/ 12247 w 731907"/>
              <a:gd name="connsiteY3" fmla="*/ 262104 h 269997"/>
              <a:gd name="connsiteX4" fmla="*/ 12247 w 731907"/>
              <a:gd name="connsiteY4" fmla="*/ 12418 h 269997"/>
              <a:gd name="connsiteX0" fmla="*/ 89957 w 809617"/>
              <a:gd name="connsiteY0" fmla="*/ 12418 h 293314"/>
              <a:gd name="connsiteX1" fmla="*/ 809617 w 809617"/>
              <a:gd name="connsiteY1" fmla="*/ 12418 h 293314"/>
              <a:gd name="connsiteX2" fmla="*/ 809617 w 809617"/>
              <a:gd name="connsiteY2" fmla="*/ 262104 h 293314"/>
              <a:gd name="connsiteX3" fmla="*/ 89957 w 809617"/>
              <a:gd name="connsiteY3" fmla="*/ 262104 h 293314"/>
              <a:gd name="connsiteX4" fmla="*/ 89957 w 809617"/>
              <a:gd name="connsiteY4" fmla="*/ 12418 h 293314"/>
              <a:gd name="connsiteX0" fmla="*/ 166516 w 886176"/>
              <a:gd name="connsiteY0" fmla="*/ 12418 h 283255"/>
              <a:gd name="connsiteX1" fmla="*/ 886176 w 886176"/>
              <a:gd name="connsiteY1" fmla="*/ 12418 h 283255"/>
              <a:gd name="connsiteX2" fmla="*/ 886176 w 886176"/>
              <a:gd name="connsiteY2" fmla="*/ 262104 h 283255"/>
              <a:gd name="connsiteX3" fmla="*/ 166516 w 886176"/>
              <a:gd name="connsiteY3" fmla="*/ 262104 h 283255"/>
              <a:gd name="connsiteX4" fmla="*/ 166516 w 886176"/>
              <a:gd name="connsiteY4" fmla="*/ 12418 h 283255"/>
              <a:gd name="connsiteX0" fmla="*/ 234181 w 741806"/>
              <a:gd name="connsiteY0" fmla="*/ 0 h 309078"/>
              <a:gd name="connsiteX1" fmla="*/ 741806 w 741806"/>
              <a:gd name="connsiteY1" fmla="*/ 26504 h 309078"/>
              <a:gd name="connsiteX2" fmla="*/ 741806 w 741806"/>
              <a:gd name="connsiteY2" fmla="*/ 276190 h 309078"/>
              <a:gd name="connsiteX3" fmla="*/ 22146 w 741806"/>
              <a:gd name="connsiteY3" fmla="*/ 276190 h 309078"/>
              <a:gd name="connsiteX4" fmla="*/ 234181 w 741806"/>
              <a:gd name="connsiteY4" fmla="*/ 0 h 309078"/>
              <a:gd name="connsiteX0" fmla="*/ 139899 w 647524"/>
              <a:gd name="connsiteY0" fmla="*/ 16046 h 305983"/>
              <a:gd name="connsiteX1" fmla="*/ 647524 w 647524"/>
              <a:gd name="connsiteY1" fmla="*/ 42550 h 305983"/>
              <a:gd name="connsiteX2" fmla="*/ 647524 w 647524"/>
              <a:gd name="connsiteY2" fmla="*/ 292236 h 305983"/>
              <a:gd name="connsiteX3" fmla="*/ 33881 w 647524"/>
              <a:gd name="connsiteY3" fmla="*/ 225975 h 305983"/>
              <a:gd name="connsiteX4" fmla="*/ 139899 w 647524"/>
              <a:gd name="connsiteY4" fmla="*/ 16046 h 30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524" h="305983">
                <a:moveTo>
                  <a:pt x="139899" y="16046"/>
                </a:moveTo>
                <a:cubicBezTo>
                  <a:pt x="242173" y="-14525"/>
                  <a:pt x="527581" y="936"/>
                  <a:pt x="647524" y="42550"/>
                </a:cubicBezTo>
                <a:lnTo>
                  <a:pt x="647524" y="292236"/>
                </a:lnTo>
                <a:cubicBezTo>
                  <a:pt x="527581" y="333850"/>
                  <a:pt x="118485" y="272007"/>
                  <a:pt x="33881" y="225975"/>
                </a:cubicBezTo>
                <a:cubicBezTo>
                  <a:pt x="-50723" y="179943"/>
                  <a:pt x="37625" y="46617"/>
                  <a:pt x="139899" y="16046"/>
                </a:cubicBezTo>
                <a:close/>
              </a:path>
            </a:pathLst>
          </a:custGeom>
          <a:solidFill>
            <a:srgbClr val="004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AB17673-0C5E-47E0-A1EC-077CA868E559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7816" y="3352044"/>
            <a:ext cx="602069" cy="69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44F53A-9D74-4FD7-AA56-D2C50DEE45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97472" y="653853"/>
            <a:ext cx="1035936" cy="1029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30D8DCD-20A2-452D-88B3-D46AC1F5B7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01512" y="1100225"/>
            <a:ext cx="43828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1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Notebook Positivo</dc:creator>
  <cp:lastModifiedBy>Notebook Positivo</cp:lastModifiedBy>
  <cp:revision>11</cp:revision>
  <dcterms:created xsi:type="dcterms:W3CDTF">2019-09-05T17:53:03Z</dcterms:created>
  <dcterms:modified xsi:type="dcterms:W3CDTF">2019-09-07T01:18:47Z</dcterms:modified>
</cp:coreProperties>
</file>