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16" y="-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58FE-CE08-4134-839B-DF3282D3E750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04/10/2015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419B-5C9A-4817-9C52-70D5C41B3366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592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58FE-CE08-4134-839B-DF3282D3E750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04/10/2015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419B-5C9A-4817-9C52-70D5C41B3366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719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58FE-CE08-4134-839B-DF3282D3E750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04/10/2015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419B-5C9A-4817-9C52-70D5C41B3366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061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58FE-CE08-4134-839B-DF3282D3E750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04/10/2015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419B-5C9A-4817-9C52-70D5C41B3366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273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58FE-CE08-4134-839B-DF3282D3E750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04/10/2015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419B-5C9A-4817-9C52-70D5C41B3366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620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58FE-CE08-4134-839B-DF3282D3E750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04/10/2015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419B-5C9A-4817-9C52-70D5C41B3366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145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58FE-CE08-4134-839B-DF3282D3E750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04/10/2015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419B-5C9A-4817-9C52-70D5C41B3366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065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58FE-CE08-4134-839B-DF3282D3E750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04/10/2015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419B-5C9A-4817-9C52-70D5C41B3366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57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58FE-CE08-4134-839B-DF3282D3E750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04/10/2015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419B-5C9A-4817-9C52-70D5C41B3366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99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58FE-CE08-4134-839B-DF3282D3E750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04/10/2015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419B-5C9A-4817-9C52-70D5C41B3366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799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58FE-CE08-4134-839B-DF3282D3E750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04/10/2015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419B-5C9A-4817-9C52-70D5C41B3366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001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858FE-CE08-4134-839B-DF3282D3E750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04/10/2015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5419B-5C9A-4817-9C52-70D5C41B3366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30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microsoft.com/office/2007/relationships/hdphoto" Target="../media/hdphoto2.wdp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685926" y="524217"/>
            <a:ext cx="5524500" cy="55245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6" name="Forma livre 5"/>
          <p:cNvSpPr/>
          <p:nvPr/>
        </p:nvSpPr>
        <p:spPr>
          <a:xfrm>
            <a:off x="1685925" y="2933667"/>
            <a:ext cx="5524501" cy="600274"/>
          </a:xfrm>
          <a:custGeom>
            <a:avLst/>
            <a:gdLst>
              <a:gd name="connsiteX0" fmla="*/ 0 w 5543555"/>
              <a:gd name="connsiteY0" fmla="*/ 457233 h 600274"/>
              <a:gd name="connsiteX1" fmla="*/ 457200 w 5543555"/>
              <a:gd name="connsiteY1" fmla="*/ 28608 h 600274"/>
              <a:gd name="connsiteX2" fmla="*/ 381000 w 5543555"/>
              <a:gd name="connsiteY2" fmla="*/ 466758 h 600274"/>
              <a:gd name="connsiteX3" fmla="*/ 752475 w 5543555"/>
              <a:gd name="connsiteY3" fmla="*/ 19083 h 600274"/>
              <a:gd name="connsiteX4" fmla="*/ 895350 w 5543555"/>
              <a:gd name="connsiteY4" fmla="*/ 476283 h 600274"/>
              <a:gd name="connsiteX5" fmla="*/ 1114425 w 5543555"/>
              <a:gd name="connsiteY5" fmla="*/ 28608 h 600274"/>
              <a:gd name="connsiteX6" fmla="*/ 1247775 w 5543555"/>
              <a:gd name="connsiteY6" fmla="*/ 504858 h 600274"/>
              <a:gd name="connsiteX7" fmla="*/ 1438275 w 5543555"/>
              <a:gd name="connsiteY7" fmla="*/ 33 h 600274"/>
              <a:gd name="connsiteX8" fmla="*/ 1571625 w 5543555"/>
              <a:gd name="connsiteY8" fmla="*/ 533433 h 600274"/>
              <a:gd name="connsiteX9" fmla="*/ 1685925 w 5543555"/>
              <a:gd name="connsiteY9" fmla="*/ 38133 h 600274"/>
              <a:gd name="connsiteX10" fmla="*/ 1790700 w 5543555"/>
              <a:gd name="connsiteY10" fmla="*/ 371508 h 600274"/>
              <a:gd name="connsiteX11" fmla="*/ 1933575 w 5543555"/>
              <a:gd name="connsiteY11" fmla="*/ 562008 h 600274"/>
              <a:gd name="connsiteX12" fmla="*/ 2457450 w 5543555"/>
              <a:gd name="connsiteY12" fmla="*/ 323883 h 600274"/>
              <a:gd name="connsiteX13" fmla="*/ 2647950 w 5543555"/>
              <a:gd name="connsiteY13" fmla="*/ 600108 h 600274"/>
              <a:gd name="connsiteX14" fmla="*/ 3200400 w 5543555"/>
              <a:gd name="connsiteY14" fmla="*/ 276258 h 600274"/>
              <a:gd name="connsiteX15" fmla="*/ 3438525 w 5543555"/>
              <a:gd name="connsiteY15" fmla="*/ 523908 h 600274"/>
              <a:gd name="connsiteX16" fmla="*/ 3619500 w 5543555"/>
              <a:gd name="connsiteY16" fmla="*/ 285783 h 600274"/>
              <a:gd name="connsiteX17" fmla="*/ 3876675 w 5543555"/>
              <a:gd name="connsiteY17" fmla="*/ 495333 h 600274"/>
              <a:gd name="connsiteX18" fmla="*/ 4048125 w 5543555"/>
              <a:gd name="connsiteY18" fmla="*/ 161958 h 600274"/>
              <a:gd name="connsiteX19" fmla="*/ 4210050 w 5543555"/>
              <a:gd name="connsiteY19" fmla="*/ 504858 h 600274"/>
              <a:gd name="connsiteX20" fmla="*/ 4419600 w 5543555"/>
              <a:gd name="connsiteY20" fmla="*/ 114333 h 600274"/>
              <a:gd name="connsiteX21" fmla="*/ 4591050 w 5543555"/>
              <a:gd name="connsiteY21" fmla="*/ 533433 h 600274"/>
              <a:gd name="connsiteX22" fmla="*/ 4848225 w 5543555"/>
              <a:gd name="connsiteY22" fmla="*/ 85758 h 600274"/>
              <a:gd name="connsiteX23" fmla="*/ 5067300 w 5543555"/>
              <a:gd name="connsiteY23" fmla="*/ 542958 h 600274"/>
              <a:gd name="connsiteX24" fmla="*/ 5210175 w 5543555"/>
              <a:gd name="connsiteY24" fmla="*/ 123858 h 600274"/>
              <a:gd name="connsiteX25" fmla="*/ 5343525 w 5543555"/>
              <a:gd name="connsiteY25" fmla="*/ 533433 h 600274"/>
              <a:gd name="connsiteX26" fmla="*/ 5534025 w 5543555"/>
              <a:gd name="connsiteY26" fmla="*/ 47658 h 600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543555" h="600274">
                <a:moveTo>
                  <a:pt x="0" y="457233"/>
                </a:moveTo>
                <a:cubicBezTo>
                  <a:pt x="196850" y="242127"/>
                  <a:pt x="393700" y="27021"/>
                  <a:pt x="457200" y="28608"/>
                </a:cubicBezTo>
                <a:cubicBezTo>
                  <a:pt x="520700" y="30195"/>
                  <a:pt x="331788" y="468345"/>
                  <a:pt x="381000" y="466758"/>
                </a:cubicBezTo>
                <a:cubicBezTo>
                  <a:pt x="430212" y="465171"/>
                  <a:pt x="666750" y="17495"/>
                  <a:pt x="752475" y="19083"/>
                </a:cubicBezTo>
                <a:cubicBezTo>
                  <a:pt x="838200" y="20670"/>
                  <a:pt x="835025" y="474696"/>
                  <a:pt x="895350" y="476283"/>
                </a:cubicBezTo>
                <a:cubicBezTo>
                  <a:pt x="955675" y="477870"/>
                  <a:pt x="1055688" y="23845"/>
                  <a:pt x="1114425" y="28608"/>
                </a:cubicBezTo>
                <a:cubicBezTo>
                  <a:pt x="1173163" y="33370"/>
                  <a:pt x="1193800" y="509621"/>
                  <a:pt x="1247775" y="504858"/>
                </a:cubicBezTo>
                <a:cubicBezTo>
                  <a:pt x="1301750" y="500095"/>
                  <a:pt x="1384300" y="-4730"/>
                  <a:pt x="1438275" y="33"/>
                </a:cubicBezTo>
                <a:cubicBezTo>
                  <a:pt x="1492250" y="4796"/>
                  <a:pt x="1530350" y="527083"/>
                  <a:pt x="1571625" y="533433"/>
                </a:cubicBezTo>
                <a:cubicBezTo>
                  <a:pt x="1612900" y="539783"/>
                  <a:pt x="1649412" y="65121"/>
                  <a:pt x="1685925" y="38133"/>
                </a:cubicBezTo>
                <a:cubicBezTo>
                  <a:pt x="1722438" y="11145"/>
                  <a:pt x="1749425" y="284195"/>
                  <a:pt x="1790700" y="371508"/>
                </a:cubicBezTo>
                <a:cubicBezTo>
                  <a:pt x="1831975" y="458821"/>
                  <a:pt x="1822450" y="569945"/>
                  <a:pt x="1933575" y="562008"/>
                </a:cubicBezTo>
                <a:cubicBezTo>
                  <a:pt x="2044700" y="554071"/>
                  <a:pt x="2338388" y="317533"/>
                  <a:pt x="2457450" y="323883"/>
                </a:cubicBezTo>
                <a:cubicBezTo>
                  <a:pt x="2576512" y="330233"/>
                  <a:pt x="2524125" y="608046"/>
                  <a:pt x="2647950" y="600108"/>
                </a:cubicBezTo>
                <a:cubicBezTo>
                  <a:pt x="2771775" y="592171"/>
                  <a:pt x="3068638" y="288958"/>
                  <a:pt x="3200400" y="276258"/>
                </a:cubicBezTo>
                <a:cubicBezTo>
                  <a:pt x="3332162" y="263558"/>
                  <a:pt x="3368675" y="522321"/>
                  <a:pt x="3438525" y="523908"/>
                </a:cubicBezTo>
                <a:cubicBezTo>
                  <a:pt x="3508375" y="525496"/>
                  <a:pt x="3546475" y="290546"/>
                  <a:pt x="3619500" y="285783"/>
                </a:cubicBezTo>
                <a:cubicBezTo>
                  <a:pt x="3692525" y="281020"/>
                  <a:pt x="3805238" y="515970"/>
                  <a:pt x="3876675" y="495333"/>
                </a:cubicBezTo>
                <a:cubicBezTo>
                  <a:pt x="3948112" y="474696"/>
                  <a:pt x="3992563" y="160371"/>
                  <a:pt x="4048125" y="161958"/>
                </a:cubicBezTo>
                <a:cubicBezTo>
                  <a:pt x="4103687" y="163545"/>
                  <a:pt x="4148138" y="512795"/>
                  <a:pt x="4210050" y="504858"/>
                </a:cubicBezTo>
                <a:cubicBezTo>
                  <a:pt x="4271962" y="496921"/>
                  <a:pt x="4356100" y="109571"/>
                  <a:pt x="4419600" y="114333"/>
                </a:cubicBezTo>
                <a:cubicBezTo>
                  <a:pt x="4483100" y="119095"/>
                  <a:pt x="4519613" y="538196"/>
                  <a:pt x="4591050" y="533433"/>
                </a:cubicBezTo>
                <a:cubicBezTo>
                  <a:pt x="4662488" y="528671"/>
                  <a:pt x="4768850" y="84171"/>
                  <a:pt x="4848225" y="85758"/>
                </a:cubicBezTo>
                <a:cubicBezTo>
                  <a:pt x="4927600" y="87345"/>
                  <a:pt x="5006975" y="536608"/>
                  <a:pt x="5067300" y="542958"/>
                </a:cubicBezTo>
                <a:cubicBezTo>
                  <a:pt x="5127625" y="549308"/>
                  <a:pt x="5164138" y="125445"/>
                  <a:pt x="5210175" y="123858"/>
                </a:cubicBezTo>
                <a:cubicBezTo>
                  <a:pt x="5256212" y="122271"/>
                  <a:pt x="5289550" y="546133"/>
                  <a:pt x="5343525" y="533433"/>
                </a:cubicBezTo>
                <a:cubicBezTo>
                  <a:pt x="5397500" y="520733"/>
                  <a:pt x="5588000" y="22258"/>
                  <a:pt x="5534025" y="47658"/>
                </a:cubicBezTo>
              </a:path>
            </a:pathLst>
          </a:custGeom>
          <a:noFill/>
          <a:ln w="41275">
            <a:solidFill>
              <a:srgbClr val="00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3458176" y="2296467"/>
            <a:ext cx="1980000" cy="1980000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170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685926" y="524217"/>
            <a:ext cx="5524500" cy="55245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6" name="Forma livre 5"/>
          <p:cNvSpPr/>
          <p:nvPr/>
        </p:nvSpPr>
        <p:spPr>
          <a:xfrm>
            <a:off x="1685925" y="2933667"/>
            <a:ext cx="5524501" cy="600274"/>
          </a:xfrm>
          <a:custGeom>
            <a:avLst/>
            <a:gdLst>
              <a:gd name="connsiteX0" fmla="*/ 0 w 5543555"/>
              <a:gd name="connsiteY0" fmla="*/ 457233 h 600274"/>
              <a:gd name="connsiteX1" fmla="*/ 457200 w 5543555"/>
              <a:gd name="connsiteY1" fmla="*/ 28608 h 600274"/>
              <a:gd name="connsiteX2" fmla="*/ 381000 w 5543555"/>
              <a:gd name="connsiteY2" fmla="*/ 466758 h 600274"/>
              <a:gd name="connsiteX3" fmla="*/ 752475 w 5543555"/>
              <a:gd name="connsiteY3" fmla="*/ 19083 h 600274"/>
              <a:gd name="connsiteX4" fmla="*/ 895350 w 5543555"/>
              <a:gd name="connsiteY4" fmla="*/ 476283 h 600274"/>
              <a:gd name="connsiteX5" fmla="*/ 1114425 w 5543555"/>
              <a:gd name="connsiteY5" fmla="*/ 28608 h 600274"/>
              <a:gd name="connsiteX6" fmla="*/ 1247775 w 5543555"/>
              <a:gd name="connsiteY6" fmla="*/ 504858 h 600274"/>
              <a:gd name="connsiteX7" fmla="*/ 1438275 w 5543555"/>
              <a:gd name="connsiteY7" fmla="*/ 33 h 600274"/>
              <a:gd name="connsiteX8" fmla="*/ 1571625 w 5543555"/>
              <a:gd name="connsiteY8" fmla="*/ 533433 h 600274"/>
              <a:gd name="connsiteX9" fmla="*/ 1685925 w 5543555"/>
              <a:gd name="connsiteY9" fmla="*/ 38133 h 600274"/>
              <a:gd name="connsiteX10" fmla="*/ 1790700 w 5543555"/>
              <a:gd name="connsiteY10" fmla="*/ 371508 h 600274"/>
              <a:gd name="connsiteX11" fmla="*/ 1933575 w 5543555"/>
              <a:gd name="connsiteY11" fmla="*/ 562008 h 600274"/>
              <a:gd name="connsiteX12" fmla="*/ 2457450 w 5543555"/>
              <a:gd name="connsiteY12" fmla="*/ 323883 h 600274"/>
              <a:gd name="connsiteX13" fmla="*/ 2647950 w 5543555"/>
              <a:gd name="connsiteY13" fmla="*/ 600108 h 600274"/>
              <a:gd name="connsiteX14" fmla="*/ 3200400 w 5543555"/>
              <a:gd name="connsiteY14" fmla="*/ 276258 h 600274"/>
              <a:gd name="connsiteX15" fmla="*/ 3438525 w 5543555"/>
              <a:gd name="connsiteY15" fmla="*/ 523908 h 600274"/>
              <a:gd name="connsiteX16" fmla="*/ 3619500 w 5543555"/>
              <a:gd name="connsiteY16" fmla="*/ 285783 h 600274"/>
              <a:gd name="connsiteX17" fmla="*/ 3876675 w 5543555"/>
              <a:gd name="connsiteY17" fmla="*/ 495333 h 600274"/>
              <a:gd name="connsiteX18" fmla="*/ 4048125 w 5543555"/>
              <a:gd name="connsiteY18" fmla="*/ 161958 h 600274"/>
              <a:gd name="connsiteX19" fmla="*/ 4210050 w 5543555"/>
              <a:gd name="connsiteY19" fmla="*/ 504858 h 600274"/>
              <a:gd name="connsiteX20" fmla="*/ 4419600 w 5543555"/>
              <a:gd name="connsiteY20" fmla="*/ 114333 h 600274"/>
              <a:gd name="connsiteX21" fmla="*/ 4591050 w 5543555"/>
              <a:gd name="connsiteY21" fmla="*/ 533433 h 600274"/>
              <a:gd name="connsiteX22" fmla="*/ 4848225 w 5543555"/>
              <a:gd name="connsiteY22" fmla="*/ 85758 h 600274"/>
              <a:gd name="connsiteX23" fmla="*/ 5067300 w 5543555"/>
              <a:gd name="connsiteY23" fmla="*/ 542958 h 600274"/>
              <a:gd name="connsiteX24" fmla="*/ 5210175 w 5543555"/>
              <a:gd name="connsiteY24" fmla="*/ 123858 h 600274"/>
              <a:gd name="connsiteX25" fmla="*/ 5343525 w 5543555"/>
              <a:gd name="connsiteY25" fmla="*/ 533433 h 600274"/>
              <a:gd name="connsiteX26" fmla="*/ 5534025 w 5543555"/>
              <a:gd name="connsiteY26" fmla="*/ 47658 h 600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543555" h="600274">
                <a:moveTo>
                  <a:pt x="0" y="457233"/>
                </a:moveTo>
                <a:cubicBezTo>
                  <a:pt x="196850" y="242127"/>
                  <a:pt x="393700" y="27021"/>
                  <a:pt x="457200" y="28608"/>
                </a:cubicBezTo>
                <a:cubicBezTo>
                  <a:pt x="520700" y="30195"/>
                  <a:pt x="331788" y="468345"/>
                  <a:pt x="381000" y="466758"/>
                </a:cubicBezTo>
                <a:cubicBezTo>
                  <a:pt x="430212" y="465171"/>
                  <a:pt x="666750" y="17495"/>
                  <a:pt x="752475" y="19083"/>
                </a:cubicBezTo>
                <a:cubicBezTo>
                  <a:pt x="838200" y="20670"/>
                  <a:pt x="835025" y="474696"/>
                  <a:pt x="895350" y="476283"/>
                </a:cubicBezTo>
                <a:cubicBezTo>
                  <a:pt x="955675" y="477870"/>
                  <a:pt x="1055688" y="23845"/>
                  <a:pt x="1114425" y="28608"/>
                </a:cubicBezTo>
                <a:cubicBezTo>
                  <a:pt x="1173163" y="33370"/>
                  <a:pt x="1193800" y="509621"/>
                  <a:pt x="1247775" y="504858"/>
                </a:cubicBezTo>
                <a:cubicBezTo>
                  <a:pt x="1301750" y="500095"/>
                  <a:pt x="1384300" y="-4730"/>
                  <a:pt x="1438275" y="33"/>
                </a:cubicBezTo>
                <a:cubicBezTo>
                  <a:pt x="1492250" y="4796"/>
                  <a:pt x="1530350" y="527083"/>
                  <a:pt x="1571625" y="533433"/>
                </a:cubicBezTo>
                <a:cubicBezTo>
                  <a:pt x="1612900" y="539783"/>
                  <a:pt x="1649412" y="65121"/>
                  <a:pt x="1685925" y="38133"/>
                </a:cubicBezTo>
                <a:cubicBezTo>
                  <a:pt x="1722438" y="11145"/>
                  <a:pt x="1749425" y="284195"/>
                  <a:pt x="1790700" y="371508"/>
                </a:cubicBezTo>
                <a:cubicBezTo>
                  <a:pt x="1831975" y="458821"/>
                  <a:pt x="1822450" y="569945"/>
                  <a:pt x="1933575" y="562008"/>
                </a:cubicBezTo>
                <a:cubicBezTo>
                  <a:pt x="2044700" y="554071"/>
                  <a:pt x="2338388" y="317533"/>
                  <a:pt x="2457450" y="323883"/>
                </a:cubicBezTo>
                <a:cubicBezTo>
                  <a:pt x="2576512" y="330233"/>
                  <a:pt x="2524125" y="608046"/>
                  <a:pt x="2647950" y="600108"/>
                </a:cubicBezTo>
                <a:cubicBezTo>
                  <a:pt x="2771775" y="592171"/>
                  <a:pt x="3068638" y="288958"/>
                  <a:pt x="3200400" y="276258"/>
                </a:cubicBezTo>
                <a:cubicBezTo>
                  <a:pt x="3332162" y="263558"/>
                  <a:pt x="3368675" y="522321"/>
                  <a:pt x="3438525" y="523908"/>
                </a:cubicBezTo>
                <a:cubicBezTo>
                  <a:pt x="3508375" y="525496"/>
                  <a:pt x="3546475" y="290546"/>
                  <a:pt x="3619500" y="285783"/>
                </a:cubicBezTo>
                <a:cubicBezTo>
                  <a:pt x="3692525" y="281020"/>
                  <a:pt x="3805238" y="515970"/>
                  <a:pt x="3876675" y="495333"/>
                </a:cubicBezTo>
                <a:cubicBezTo>
                  <a:pt x="3948112" y="474696"/>
                  <a:pt x="3992563" y="160371"/>
                  <a:pt x="4048125" y="161958"/>
                </a:cubicBezTo>
                <a:cubicBezTo>
                  <a:pt x="4103687" y="163545"/>
                  <a:pt x="4148138" y="512795"/>
                  <a:pt x="4210050" y="504858"/>
                </a:cubicBezTo>
                <a:cubicBezTo>
                  <a:pt x="4271962" y="496921"/>
                  <a:pt x="4356100" y="109571"/>
                  <a:pt x="4419600" y="114333"/>
                </a:cubicBezTo>
                <a:cubicBezTo>
                  <a:pt x="4483100" y="119095"/>
                  <a:pt x="4519613" y="538196"/>
                  <a:pt x="4591050" y="533433"/>
                </a:cubicBezTo>
                <a:cubicBezTo>
                  <a:pt x="4662488" y="528671"/>
                  <a:pt x="4768850" y="84171"/>
                  <a:pt x="4848225" y="85758"/>
                </a:cubicBezTo>
                <a:cubicBezTo>
                  <a:pt x="4927600" y="87345"/>
                  <a:pt x="5006975" y="536608"/>
                  <a:pt x="5067300" y="542958"/>
                </a:cubicBezTo>
                <a:cubicBezTo>
                  <a:pt x="5127625" y="549308"/>
                  <a:pt x="5164138" y="125445"/>
                  <a:pt x="5210175" y="123858"/>
                </a:cubicBezTo>
                <a:cubicBezTo>
                  <a:pt x="5256212" y="122271"/>
                  <a:pt x="5289550" y="546133"/>
                  <a:pt x="5343525" y="533433"/>
                </a:cubicBezTo>
                <a:cubicBezTo>
                  <a:pt x="5397500" y="520733"/>
                  <a:pt x="5588000" y="22258"/>
                  <a:pt x="5534025" y="47658"/>
                </a:cubicBezTo>
              </a:path>
            </a:pathLst>
          </a:custGeom>
          <a:noFill/>
          <a:ln w="41275">
            <a:solidFill>
              <a:srgbClr val="40404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3458176" y="2296467"/>
            <a:ext cx="1980000" cy="1980000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605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71" y="623141"/>
            <a:ext cx="2800350" cy="1571625"/>
          </a:xfrm>
          <a:prstGeom prst="rect">
            <a:avLst/>
          </a:prstGeom>
        </p:spPr>
      </p:pic>
      <p:pic>
        <p:nvPicPr>
          <p:cNvPr id="18" name="Picture 1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8" b="97597" l="1602" r="97025">
                        <a14:foregroundMark x1="73684" y1="668" x2="6865" y2="95194"/>
                        <a14:foregroundMark x1="15103" y1="97730" x2="80778" y2="97196"/>
                        <a14:foregroundMark x1="97254" y1="93057" x2="95881" y2="6275"/>
                        <a14:foregroundMark x1="17391" y1="22430" x2="1602" y2="220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14107" y="1332350"/>
            <a:ext cx="2664183" cy="4566300"/>
          </a:xfrm>
          <a:prstGeom prst="rect">
            <a:avLst/>
          </a:prstGeom>
        </p:spPr>
      </p:pic>
      <p:pic>
        <p:nvPicPr>
          <p:cNvPr id="19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4103" y="1488712"/>
            <a:ext cx="1209873" cy="259504"/>
          </a:xfrm>
          <a:prstGeom prst="rect">
            <a:avLst/>
          </a:prstGeom>
        </p:spPr>
      </p:pic>
      <p:pic>
        <p:nvPicPr>
          <p:cNvPr id="20" name="Picture 23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22062" y="1806283"/>
            <a:ext cx="2448272" cy="3619500"/>
          </a:xfrm>
          <a:prstGeom prst="rect">
            <a:avLst/>
          </a:prstGeom>
          <a:solidFill>
            <a:srgbClr val="404040"/>
          </a:solidFill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163" y="1491910"/>
            <a:ext cx="248016" cy="245483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339" y="1491910"/>
            <a:ext cx="248016" cy="245483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8">
            <a:clrChange>
              <a:clrFrom>
                <a:srgbClr val="FFD700"/>
              </a:clrFrom>
              <a:clrTo>
                <a:srgbClr val="FFD7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22062" y="1803389"/>
            <a:ext cx="2448272" cy="2857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45277" y="1819436"/>
            <a:ext cx="270000" cy="261552"/>
          </a:xfrm>
          <a:prstGeom prst="rect">
            <a:avLst/>
          </a:prstGeom>
          <a:ln w="9525">
            <a:solidFill>
              <a:srgbClr val="454545"/>
            </a:solidFill>
          </a:ln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backgroundMark x1="46094" y1="50391" x2="56641" y2="89258"/>
                        <a14:backgroundMark x1="21289" y1="71680" x2="74219" y2="75195"/>
                        <a14:backgroundMark x1="46094" y1="55664" x2="75195" y2="66406"/>
                        <a14:backgroundMark x1="77734" y1="56641" x2="14258" y2="80469"/>
                        <a14:backgroundMark x1="23047" y1="51367" x2="44336" y2="99805"/>
                        <a14:backgroundMark x1="79492" y1="75195" x2="22266" y2="75195"/>
                        <a14:backgroundMark x1="73438" y1="77734" x2="36328" y2="92773"/>
                        <a14:backgroundMark x1="44336" y1="86523" x2="84961" y2="83984"/>
                        <a14:backgroundMark x1="81445" y1="84766" x2="25781" y2="53906"/>
                        <a14:backgroundMark x1="32031" y1="64648" x2="17773" y2="87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23152" y="1819436"/>
            <a:ext cx="262800" cy="262800"/>
          </a:xfrm>
          <a:prstGeom prst="rect">
            <a:avLst/>
          </a:prstGeom>
          <a:solidFill>
            <a:srgbClr val="DB4937"/>
          </a:solidFill>
          <a:ln w="9525">
            <a:solidFill>
              <a:srgbClr val="454545"/>
            </a:solidFill>
          </a:ln>
        </p:spPr>
      </p:pic>
      <p:sp>
        <p:nvSpPr>
          <p:cNvPr id="28" name="CaixaDeTexto 27"/>
          <p:cNvSpPr txBox="1"/>
          <p:nvPr/>
        </p:nvSpPr>
        <p:spPr>
          <a:xfrm>
            <a:off x="6561011" y="1824966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prstClr val="white"/>
                </a:solidFill>
                <a:latin typeface="Segoe UI" panose="020B0502040204020203" pitchFamily="34" charset="0"/>
              </a:rPr>
              <a:t>99+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4722883" y="1851593"/>
            <a:ext cx="9589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>
                <a:solidFill>
                  <a:prstClr val="white"/>
                </a:solidFill>
                <a:latin typeface="Segoe UI" panose="020B0502040204020203" pitchFamily="34" charset="0"/>
              </a:rPr>
              <a:t>Sound Recorder</a:t>
            </a:r>
            <a:endParaRPr lang="pt-BR" sz="800" b="1" dirty="0">
              <a:solidFill>
                <a:prstClr val="white"/>
              </a:solidFill>
              <a:latin typeface="Segoe UI" panose="020B0502040204020203" pitchFamily="34" charset="0"/>
            </a:endParaRPr>
          </a:p>
        </p:txBody>
      </p:sp>
      <p:pic>
        <p:nvPicPr>
          <p:cNvPr id="48" name="Imagem 4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25379" y="1839234"/>
            <a:ext cx="192274" cy="190800"/>
          </a:xfrm>
          <a:prstGeom prst="rect">
            <a:avLst/>
          </a:prstGeom>
        </p:spPr>
      </p:pic>
      <p:sp>
        <p:nvSpPr>
          <p:cNvPr id="49" name="Elipse 48"/>
          <p:cNvSpPr/>
          <p:nvPr/>
        </p:nvSpPr>
        <p:spPr>
          <a:xfrm>
            <a:off x="5319039" y="4515551"/>
            <a:ext cx="720000" cy="720000"/>
          </a:xfrm>
          <a:prstGeom prst="ellipse">
            <a:avLst/>
          </a:prstGeom>
          <a:solidFill>
            <a:srgbClr val="76A79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5109798" y="2264747"/>
            <a:ext cx="1072800" cy="3528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4529779" y="2265802"/>
            <a:ext cx="472063" cy="352800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52" name="Retângulo 51"/>
          <p:cNvSpPr/>
          <p:nvPr/>
        </p:nvSpPr>
        <p:spPr>
          <a:xfrm>
            <a:off x="6283976" y="2264747"/>
            <a:ext cx="472063" cy="352800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53" name="Forma livre 52"/>
          <p:cNvSpPr/>
          <p:nvPr/>
        </p:nvSpPr>
        <p:spPr>
          <a:xfrm>
            <a:off x="5122270" y="2400299"/>
            <a:ext cx="1047411" cy="131351"/>
          </a:xfrm>
          <a:custGeom>
            <a:avLst/>
            <a:gdLst>
              <a:gd name="connsiteX0" fmla="*/ 0 w 5543555"/>
              <a:gd name="connsiteY0" fmla="*/ 457233 h 600274"/>
              <a:gd name="connsiteX1" fmla="*/ 457200 w 5543555"/>
              <a:gd name="connsiteY1" fmla="*/ 28608 h 600274"/>
              <a:gd name="connsiteX2" fmla="*/ 381000 w 5543555"/>
              <a:gd name="connsiteY2" fmla="*/ 466758 h 600274"/>
              <a:gd name="connsiteX3" fmla="*/ 752475 w 5543555"/>
              <a:gd name="connsiteY3" fmla="*/ 19083 h 600274"/>
              <a:gd name="connsiteX4" fmla="*/ 895350 w 5543555"/>
              <a:gd name="connsiteY4" fmla="*/ 476283 h 600274"/>
              <a:gd name="connsiteX5" fmla="*/ 1114425 w 5543555"/>
              <a:gd name="connsiteY5" fmla="*/ 28608 h 600274"/>
              <a:gd name="connsiteX6" fmla="*/ 1247775 w 5543555"/>
              <a:gd name="connsiteY6" fmla="*/ 504858 h 600274"/>
              <a:gd name="connsiteX7" fmla="*/ 1438275 w 5543555"/>
              <a:gd name="connsiteY7" fmla="*/ 33 h 600274"/>
              <a:gd name="connsiteX8" fmla="*/ 1571625 w 5543555"/>
              <a:gd name="connsiteY8" fmla="*/ 533433 h 600274"/>
              <a:gd name="connsiteX9" fmla="*/ 1685925 w 5543555"/>
              <a:gd name="connsiteY9" fmla="*/ 38133 h 600274"/>
              <a:gd name="connsiteX10" fmla="*/ 1790700 w 5543555"/>
              <a:gd name="connsiteY10" fmla="*/ 371508 h 600274"/>
              <a:gd name="connsiteX11" fmla="*/ 1933575 w 5543555"/>
              <a:gd name="connsiteY11" fmla="*/ 562008 h 600274"/>
              <a:gd name="connsiteX12" fmla="*/ 2457450 w 5543555"/>
              <a:gd name="connsiteY12" fmla="*/ 323883 h 600274"/>
              <a:gd name="connsiteX13" fmla="*/ 2647950 w 5543555"/>
              <a:gd name="connsiteY13" fmla="*/ 600108 h 600274"/>
              <a:gd name="connsiteX14" fmla="*/ 3200400 w 5543555"/>
              <a:gd name="connsiteY14" fmla="*/ 276258 h 600274"/>
              <a:gd name="connsiteX15" fmla="*/ 3438525 w 5543555"/>
              <a:gd name="connsiteY15" fmla="*/ 523908 h 600274"/>
              <a:gd name="connsiteX16" fmla="*/ 3619500 w 5543555"/>
              <a:gd name="connsiteY16" fmla="*/ 285783 h 600274"/>
              <a:gd name="connsiteX17" fmla="*/ 3876675 w 5543555"/>
              <a:gd name="connsiteY17" fmla="*/ 495333 h 600274"/>
              <a:gd name="connsiteX18" fmla="*/ 4048125 w 5543555"/>
              <a:gd name="connsiteY18" fmla="*/ 161958 h 600274"/>
              <a:gd name="connsiteX19" fmla="*/ 4210050 w 5543555"/>
              <a:gd name="connsiteY19" fmla="*/ 504858 h 600274"/>
              <a:gd name="connsiteX20" fmla="*/ 4419600 w 5543555"/>
              <a:gd name="connsiteY20" fmla="*/ 114333 h 600274"/>
              <a:gd name="connsiteX21" fmla="*/ 4591050 w 5543555"/>
              <a:gd name="connsiteY21" fmla="*/ 533433 h 600274"/>
              <a:gd name="connsiteX22" fmla="*/ 4848225 w 5543555"/>
              <a:gd name="connsiteY22" fmla="*/ 85758 h 600274"/>
              <a:gd name="connsiteX23" fmla="*/ 5067300 w 5543555"/>
              <a:gd name="connsiteY23" fmla="*/ 542958 h 600274"/>
              <a:gd name="connsiteX24" fmla="*/ 5210175 w 5543555"/>
              <a:gd name="connsiteY24" fmla="*/ 123858 h 600274"/>
              <a:gd name="connsiteX25" fmla="*/ 5343525 w 5543555"/>
              <a:gd name="connsiteY25" fmla="*/ 533433 h 600274"/>
              <a:gd name="connsiteX26" fmla="*/ 5534025 w 5543555"/>
              <a:gd name="connsiteY26" fmla="*/ 47658 h 600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543555" h="600274">
                <a:moveTo>
                  <a:pt x="0" y="457233"/>
                </a:moveTo>
                <a:cubicBezTo>
                  <a:pt x="196850" y="242127"/>
                  <a:pt x="393700" y="27021"/>
                  <a:pt x="457200" y="28608"/>
                </a:cubicBezTo>
                <a:cubicBezTo>
                  <a:pt x="520700" y="30195"/>
                  <a:pt x="331788" y="468345"/>
                  <a:pt x="381000" y="466758"/>
                </a:cubicBezTo>
                <a:cubicBezTo>
                  <a:pt x="430212" y="465171"/>
                  <a:pt x="666750" y="17495"/>
                  <a:pt x="752475" y="19083"/>
                </a:cubicBezTo>
                <a:cubicBezTo>
                  <a:pt x="838200" y="20670"/>
                  <a:pt x="835025" y="474696"/>
                  <a:pt x="895350" y="476283"/>
                </a:cubicBezTo>
                <a:cubicBezTo>
                  <a:pt x="955675" y="477870"/>
                  <a:pt x="1055688" y="23845"/>
                  <a:pt x="1114425" y="28608"/>
                </a:cubicBezTo>
                <a:cubicBezTo>
                  <a:pt x="1173163" y="33370"/>
                  <a:pt x="1193800" y="509621"/>
                  <a:pt x="1247775" y="504858"/>
                </a:cubicBezTo>
                <a:cubicBezTo>
                  <a:pt x="1301750" y="500095"/>
                  <a:pt x="1384300" y="-4730"/>
                  <a:pt x="1438275" y="33"/>
                </a:cubicBezTo>
                <a:cubicBezTo>
                  <a:pt x="1492250" y="4796"/>
                  <a:pt x="1530350" y="527083"/>
                  <a:pt x="1571625" y="533433"/>
                </a:cubicBezTo>
                <a:cubicBezTo>
                  <a:pt x="1612900" y="539783"/>
                  <a:pt x="1649412" y="65121"/>
                  <a:pt x="1685925" y="38133"/>
                </a:cubicBezTo>
                <a:cubicBezTo>
                  <a:pt x="1722438" y="11145"/>
                  <a:pt x="1749425" y="284195"/>
                  <a:pt x="1790700" y="371508"/>
                </a:cubicBezTo>
                <a:cubicBezTo>
                  <a:pt x="1831975" y="458821"/>
                  <a:pt x="1822450" y="569945"/>
                  <a:pt x="1933575" y="562008"/>
                </a:cubicBezTo>
                <a:cubicBezTo>
                  <a:pt x="2044700" y="554071"/>
                  <a:pt x="2338388" y="317533"/>
                  <a:pt x="2457450" y="323883"/>
                </a:cubicBezTo>
                <a:cubicBezTo>
                  <a:pt x="2576512" y="330233"/>
                  <a:pt x="2524125" y="608046"/>
                  <a:pt x="2647950" y="600108"/>
                </a:cubicBezTo>
                <a:cubicBezTo>
                  <a:pt x="2771775" y="592171"/>
                  <a:pt x="3068638" y="288958"/>
                  <a:pt x="3200400" y="276258"/>
                </a:cubicBezTo>
                <a:cubicBezTo>
                  <a:pt x="3332162" y="263558"/>
                  <a:pt x="3368675" y="522321"/>
                  <a:pt x="3438525" y="523908"/>
                </a:cubicBezTo>
                <a:cubicBezTo>
                  <a:pt x="3508375" y="525496"/>
                  <a:pt x="3546475" y="290546"/>
                  <a:pt x="3619500" y="285783"/>
                </a:cubicBezTo>
                <a:cubicBezTo>
                  <a:pt x="3692525" y="281020"/>
                  <a:pt x="3805238" y="515970"/>
                  <a:pt x="3876675" y="495333"/>
                </a:cubicBezTo>
                <a:cubicBezTo>
                  <a:pt x="3948112" y="474696"/>
                  <a:pt x="3992563" y="160371"/>
                  <a:pt x="4048125" y="161958"/>
                </a:cubicBezTo>
                <a:cubicBezTo>
                  <a:pt x="4103687" y="163545"/>
                  <a:pt x="4148138" y="512795"/>
                  <a:pt x="4210050" y="504858"/>
                </a:cubicBezTo>
                <a:cubicBezTo>
                  <a:pt x="4271962" y="496921"/>
                  <a:pt x="4356100" y="109571"/>
                  <a:pt x="4419600" y="114333"/>
                </a:cubicBezTo>
                <a:cubicBezTo>
                  <a:pt x="4483100" y="119095"/>
                  <a:pt x="4519613" y="538196"/>
                  <a:pt x="4591050" y="533433"/>
                </a:cubicBezTo>
                <a:cubicBezTo>
                  <a:pt x="4662488" y="528671"/>
                  <a:pt x="4768850" y="84171"/>
                  <a:pt x="4848225" y="85758"/>
                </a:cubicBezTo>
                <a:cubicBezTo>
                  <a:pt x="4927600" y="87345"/>
                  <a:pt x="5006975" y="536608"/>
                  <a:pt x="5067300" y="542958"/>
                </a:cubicBezTo>
                <a:cubicBezTo>
                  <a:pt x="5127625" y="549308"/>
                  <a:pt x="5164138" y="125445"/>
                  <a:pt x="5210175" y="123858"/>
                </a:cubicBezTo>
                <a:cubicBezTo>
                  <a:pt x="5256212" y="122271"/>
                  <a:pt x="5289550" y="546133"/>
                  <a:pt x="5343525" y="533433"/>
                </a:cubicBezTo>
                <a:cubicBezTo>
                  <a:pt x="5397500" y="520733"/>
                  <a:pt x="5588000" y="22258"/>
                  <a:pt x="5534025" y="47658"/>
                </a:cubicBezTo>
              </a:path>
            </a:pathLst>
          </a:custGeom>
          <a:noFill/>
          <a:ln w="9525">
            <a:solidFill>
              <a:srgbClr val="00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54" name="Elipse 53"/>
          <p:cNvSpPr/>
          <p:nvPr/>
        </p:nvSpPr>
        <p:spPr>
          <a:xfrm>
            <a:off x="4586751" y="4515551"/>
            <a:ext cx="567600" cy="720000"/>
          </a:xfrm>
          <a:custGeom>
            <a:avLst/>
            <a:gdLst>
              <a:gd name="connsiteX0" fmla="*/ 0 w 720000"/>
              <a:gd name="connsiteY0" fmla="*/ 360000 h 720000"/>
              <a:gd name="connsiteX1" fmla="*/ 360000 w 720000"/>
              <a:gd name="connsiteY1" fmla="*/ 0 h 720000"/>
              <a:gd name="connsiteX2" fmla="*/ 720000 w 720000"/>
              <a:gd name="connsiteY2" fmla="*/ 360000 h 720000"/>
              <a:gd name="connsiteX3" fmla="*/ 360000 w 720000"/>
              <a:gd name="connsiteY3" fmla="*/ 720000 h 720000"/>
              <a:gd name="connsiteX4" fmla="*/ 0 w 720000"/>
              <a:gd name="connsiteY4" fmla="*/ 360000 h 720000"/>
              <a:gd name="connsiteX0" fmla="*/ 0 w 596175"/>
              <a:gd name="connsiteY0" fmla="*/ 360000 h 720000"/>
              <a:gd name="connsiteX1" fmla="*/ 360000 w 596175"/>
              <a:gd name="connsiteY1" fmla="*/ 0 h 720000"/>
              <a:gd name="connsiteX2" fmla="*/ 596175 w 596175"/>
              <a:gd name="connsiteY2" fmla="*/ 360000 h 720000"/>
              <a:gd name="connsiteX3" fmla="*/ 360000 w 596175"/>
              <a:gd name="connsiteY3" fmla="*/ 720000 h 720000"/>
              <a:gd name="connsiteX4" fmla="*/ 0 w 596175"/>
              <a:gd name="connsiteY4" fmla="*/ 360000 h 720000"/>
              <a:gd name="connsiteX0" fmla="*/ 13413 w 671648"/>
              <a:gd name="connsiteY0" fmla="*/ 360380 h 720380"/>
              <a:gd name="connsiteX1" fmla="*/ 373413 w 671648"/>
              <a:gd name="connsiteY1" fmla="*/ 380 h 720380"/>
              <a:gd name="connsiteX2" fmla="*/ 609588 w 671648"/>
              <a:gd name="connsiteY2" fmla="*/ 360380 h 720380"/>
              <a:gd name="connsiteX3" fmla="*/ 373413 w 671648"/>
              <a:gd name="connsiteY3" fmla="*/ 720380 h 720380"/>
              <a:gd name="connsiteX4" fmla="*/ 13413 w 671648"/>
              <a:gd name="connsiteY4" fmla="*/ 360380 h 720380"/>
              <a:gd name="connsiteX0" fmla="*/ 13413 w 671648"/>
              <a:gd name="connsiteY0" fmla="*/ 360380 h 723246"/>
              <a:gd name="connsiteX1" fmla="*/ 373413 w 671648"/>
              <a:gd name="connsiteY1" fmla="*/ 380 h 723246"/>
              <a:gd name="connsiteX2" fmla="*/ 609588 w 671648"/>
              <a:gd name="connsiteY2" fmla="*/ 360380 h 723246"/>
              <a:gd name="connsiteX3" fmla="*/ 373413 w 671648"/>
              <a:gd name="connsiteY3" fmla="*/ 720380 h 723246"/>
              <a:gd name="connsiteX4" fmla="*/ 13413 w 671648"/>
              <a:gd name="connsiteY4" fmla="*/ 360380 h 723246"/>
              <a:gd name="connsiteX0" fmla="*/ 0 w 567600"/>
              <a:gd name="connsiteY0" fmla="*/ 360000 h 720000"/>
              <a:gd name="connsiteX1" fmla="*/ 360000 w 567600"/>
              <a:gd name="connsiteY1" fmla="*/ 0 h 720000"/>
              <a:gd name="connsiteX2" fmla="*/ 567600 w 567600"/>
              <a:gd name="connsiteY2" fmla="*/ 360000 h 720000"/>
              <a:gd name="connsiteX3" fmla="*/ 360000 w 567600"/>
              <a:gd name="connsiteY3" fmla="*/ 720000 h 720000"/>
              <a:gd name="connsiteX4" fmla="*/ 0 w 567600"/>
              <a:gd name="connsiteY4" fmla="*/ 36000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7600" h="720000">
                <a:moveTo>
                  <a:pt x="0" y="360000"/>
                </a:moveTo>
                <a:cubicBezTo>
                  <a:pt x="0" y="161177"/>
                  <a:pt x="265400" y="0"/>
                  <a:pt x="360000" y="0"/>
                </a:cubicBezTo>
                <a:cubicBezTo>
                  <a:pt x="454600" y="0"/>
                  <a:pt x="567600" y="161177"/>
                  <a:pt x="567600" y="360000"/>
                </a:cubicBezTo>
                <a:cubicBezTo>
                  <a:pt x="567600" y="558823"/>
                  <a:pt x="454600" y="720000"/>
                  <a:pt x="360000" y="720000"/>
                </a:cubicBezTo>
                <a:cubicBezTo>
                  <a:pt x="265400" y="720000"/>
                  <a:pt x="0" y="558823"/>
                  <a:pt x="0" y="360000"/>
                </a:cubicBezTo>
                <a:close/>
              </a:path>
            </a:pathLst>
          </a:custGeom>
          <a:solidFill>
            <a:srgbClr val="4A7DB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55" name="Elipse 53"/>
          <p:cNvSpPr/>
          <p:nvPr/>
        </p:nvSpPr>
        <p:spPr>
          <a:xfrm flipH="1">
            <a:off x="6169681" y="4515551"/>
            <a:ext cx="568800" cy="720000"/>
          </a:xfrm>
          <a:custGeom>
            <a:avLst/>
            <a:gdLst>
              <a:gd name="connsiteX0" fmla="*/ 0 w 720000"/>
              <a:gd name="connsiteY0" fmla="*/ 360000 h 720000"/>
              <a:gd name="connsiteX1" fmla="*/ 360000 w 720000"/>
              <a:gd name="connsiteY1" fmla="*/ 0 h 720000"/>
              <a:gd name="connsiteX2" fmla="*/ 720000 w 720000"/>
              <a:gd name="connsiteY2" fmla="*/ 360000 h 720000"/>
              <a:gd name="connsiteX3" fmla="*/ 360000 w 720000"/>
              <a:gd name="connsiteY3" fmla="*/ 720000 h 720000"/>
              <a:gd name="connsiteX4" fmla="*/ 0 w 720000"/>
              <a:gd name="connsiteY4" fmla="*/ 360000 h 720000"/>
              <a:gd name="connsiteX0" fmla="*/ 0 w 596175"/>
              <a:gd name="connsiteY0" fmla="*/ 360000 h 720000"/>
              <a:gd name="connsiteX1" fmla="*/ 360000 w 596175"/>
              <a:gd name="connsiteY1" fmla="*/ 0 h 720000"/>
              <a:gd name="connsiteX2" fmla="*/ 596175 w 596175"/>
              <a:gd name="connsiteY2" fmla="*/ 360000 h 720000"/>
              <a:gd name="connsiteX3" fmla="*/ 360000 w 596175"/>
              <a:gd name="connsiteY3" fmla="*/ 720000 h 720000"/>
              <a:gd name="connsiteX4" fmla="*/ 0 w 596175"/>
              <a:gd name="connsiteY4" fmla="*/ 360000 h 720000"/>
              <a:gd name="connsiteX0" fmla="*/ 13413 w 671648"/>
              <a:gd name="connsiteY0" fmla="*/ 360380 h 720380"/>
              <a:gd name="connsiteX1" fmla="*/ 373413 w 671648"/>
              <a:gd name="connsiteY1" fmla="*/ 380 h 720380"/>
              <a:gd name="connsiteX2" fmla="*/ 609588 w 671648"/>
              <a:gd name="connsiteY2" fmla="*/ 360380 h 720380"/>
              <a:gd name="connsiteX3" fmla="*/ 373413 w 671648"/>
              <a:gd name="connsiteY3" fmla="*/ 720380 h 720380"/>
              <a:gd name="connsiteX4" fmla="*/ 13413 w 671648"/>
              <a:gd name="connsiteY4" fmla="*/ 360380 h 720380"/>
              <a:gd name="connsiteX0" fmla="*/ 13413 w 671648"/>
              <a:gd name="connsiteY0" fmla="*/ 360380 h 723246"/>
              <a:gd name="connsiteX1" fmla="*/ 373413 w 671648"/>
              <a:gd name="connsiteY1" fmla="*/ 380 h 723246"/>
              <a:gd name="connsiteX2" fmla="*/ 609588 w 671648"/>
              <a:gd name="connsiteY2" fmla="*/ 360380 h 723246"/>
              <a:gd name="connsiteX3" fmla="*/ 373413 w 671648"/>
              <a:gd name="connsiteY3" fmla="*/ 720380 h 723246"/>
              <a:gd name="connsiteX4" fmla="*/ 13413 w 671648"/>
              <a:gd name="connsiteY4" fmla="*/ 360380 h 723246"/>
              <a:gd name="connsiteX0" fmla="*/ 0 w 567600"/>
              <a:gd name="connsiteY0" fmla="*/ 360000 h 720000"/>
              <a:gd name="connsiteX1" fmla="*/ 360000 w 567600"/>
              <a:gd name="connsiteY1" fmla="*/ 0 h 720000"/>
              <a:gd name="connsiteX2" fmla="*/ 567600 w 567600"/>
              <a:gd name="connsiteY2" fmla="*/ 360000 h 720000"/>
              <a:gd name="connsiteX3" fmla="*/ 360000 w 567600"/>
              <a:gd name="connsiteY3" fmla="*/ 720000 h 720000"/>
              <a:gd name="connsiteX4" fmla="*/ 0 w 567600"/>
              <a:gd name="connsiteY4" fmla="*/ 36000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7600" h="720000">
                <a:moveTo>
                  <a:pt x="0" y="360000"/>
                </a:moveTo>
                <a:cubicBezTo>
                  <a:pt x="0" y="161177"/>
                  <a:pt x="265400" y="0"/>
                  <a:pt x="360000" y="0"/>
                </a:cubicBezTo>
                <a:cubicBezTo>
                  <a:pt x="454600" y="0"/>
                  <a:pt x="567600" y="161177"/>
                  <a:pt x="567600" y="360000"/>
                </a:cubicBezTo>
                <a:cubicBezTo>
                  <a:pt x="567600" y="558823"/>
                  <a:pt x="454600" y="720000"/>
                  <a:pt x="360000" y="720000"/>
                </a:cubicBezTo>
                <a:cubicBezTo>
                  <a:pt x="265400" y="720000"/>
                  <a:pt x="0" y="558823"/>
                  <a:pt x="0" y="360000"/>
                </a:cubicBezTo>
                <a:close/>
              </a:path>
            </a:pathLst>
          </a:custGeom>
          <a:solidFill>
            <a:srgbClr val="4A7DB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56" name="CaixaDeTexto 55"/>
          <p:cNvSpPr txBox="1"/>
          <p:nvPr/>
        </p:nvSpPr>
        <p:spPr>
          <a:xfrm>
            <a:off x="4493392" y="2279192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prstClr val="white"/>
                </a:solidFill>
                <a:latin typeface="Segoe UI" panose="020B0502040204020203" pitchFamily="34" charset="0"/>
              </a:rPr>
              <a:t>Posição:</a:t>
            </a:r>
          </a:p>
          <a:p>
            <a:pPr algn="ctr"/>
            <a:r>
              <a:rPr lang="pt-BR" sz="800" dirty="0">
                <a:solidFill>
                  <a:prstClr val="white"/>
                </a:solidFill>
                <a:latin typeface="Segoe UI" panose="020B0502040204020203" pitchFamily="34" charset="0"/>
              </a:rPr>
              <a:t>0,00 s.</a:t>
            </a:r>
            <a:endParaRPr lang="pt-BR" sz="800" dirty="0">
              <a:solidFill>
                <a:prstClr val="white"/>
              </a:solidFill>
              <a:latin typeface="Segoe UI" panose="020B0502040204020203" pitchFamily="34" charset="0"/>
            </a:endParaRPr>
          </a:p>
        </p:txBody>
      </p:sp>
      <p:sp>
        <p:nvSpPr>
          <p:cNvPr id="58" name="CaixaDeTexto 57"/>
          <p:cNvSpPr txBox="1"/>
          <p:nvPr/>
        </p:nvSpPr>
        <p:spPr>
          <a:xfrm>
            <a:off x="6233617" y="2302275"/>
            <a:ext cx="59182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00" dirty="0">
                <a:solidFill>
                  <a:prstClr val="white"/>
                </a:solidFill>
                <a:latin typeface="Segoe UI" panose="020B0502040204020203" pitchFamily="34" charset="0"/>
              </a:rPr>
              <a:t>Comprimento:</a:t>
            </a:r>
          </a:p>
          <a:p>
            <a:pPr algn="ctr"/>
            <a:r>
              <a:rPr lang="pt-BR" sz="800" dirty="0">
                <a:solidFill>
                  <a:prstClr val="white"/>
                </a:solidFill>
                <a:latin typeface="Segoe UI" panose="020B0502040204020203" pitchFamily="34" charset="0"/>
              </a:rPr>
              <a:t>0,00 s.</a:t>
            </a:r>
            <a:endParaRPr lang="pt-BR" sz="800" dirty="0">
              <a:solidFill>
                <a:prstClr val="white"/>
              </a:solidFill>
              <a:latin typeface="Segoe UI" panose="020B0502040204020203" pitchFamily="34" charset="0"/>
            </a:endParaRPr>
          </a:p>
        </p:txBody>
      </p:sp>
      <p:sp>
        <p:nvSpPr>
          <p:cNvPr id="59" name="Pentágono 58"/>
          <p:cNvSpPr/>
          <p:nvPr/>
        </p:nvSpPr>
        <p:spPr>
          <a:xfrm>
            <a:off x="5581110" y="4674901"/>
            <a:ext cx="268227" cy="401299"/>
          </a:xfrm>
          <a:custGeom>
            <a:avLst/>
            <a:gdLst>
              <a:gd name="connsiteX0" fmla="*/ 0 w 361950"/>
              <a:gd name="connsiteY0" fmla="*/ 0 h 361950"/>
              <a:gd name="connsiteX1" fmla="*/ 180975 w 361950"/>
              <a:gd name="connsiteY1" fmla="*/ 0 h 361950"/>
              <a:gd name="connsiteX2" fmla="*/ 361950 w 361950"/>
              <a:gd name="connsiteY2" fmla="*/ 180975 h 361950"/>
              <a:gd name="connsiteX3" fmla="*/ 180975 w 361950"/>
              <a:gd name="connsiteY3" fmla="*/ 361950 h 361950"/>
              <a:gd name="connsiteX4" fmla="*/ 0 w 361950"/>
              <a:gd name="connsiteY4" fmla="*/ 361950 h 361950"/>
              <a:gd name="connsiteX5" fmla="*/ 0 w 361950"/>
              <a:gd name="connsiteY5" fmla="*/ 0 h 361950"/>
              <a:gd name="connsiteX0" fmla="*/ 0 w 361950"/>
              <a:gd name="connsiteY0" fmla="*/ 0 h 361950"/>
              <a:gd name="connsiteX1" fmla="*/ 180975 w 361950"/>
              <a:gd name="connsiteY1" fmla="*/ 0 h 361950"/>
              <a:gd name="connsiteX2" fmla="*/ 361950 w 361950"/>
              <a:gd name="connsiteY2" fmla="*/ 180975 h 361950"/>
              <a:gd name="connsiteX3" fmla="*/ 180975 w 361950"/>
              <a:gd name="connsiteY3" fmla="*/ 361950 h 361950"/>
              <a:gd name="connsiteX4" fmla="*/ 0 w 361950"/>
              <a:gd name="connsiteY4" fmla="*/ 361950 h 361950"/>
              <a:gd name="connsiteX5" fmla="*/ 0 w 361950"/>
              <a:gd name="connsiteY5" fmla="*/ 0 h 361950"/>
              <a:gd name="connsiteX0" fmla="*/ 0 w 361950"/>
              <a:gd name="connsiteY0" fmla="*/ 361950 h 361950"/>
              <a:gd name="connsiteX1" fmla="*/ 180975 w 361950"/>
              <a:gd name="connsiteY1" fmla="*/ 0 h 361950"/>
              <a:gd name="connsiteX2" fmla="*/ 361950 w 361950"/>
              <a:gd name="connsiteY2" fmla="*/ 180975 h 361950"/>
              <a:gd name="connsiteX3" fmla="*/ 180975 w 361950"/>
              <a:gd name="connsiteY3" fmla="*/ 361950 h 361950"/>
              <a:gd name="connsiteX4" fmla="*/ 0 w 361950"/>
              <a:gd name="connsiteY4" fmla="*/ 361950 h 361950"/>
              <a:gd name="connsiteX0" fmla="*/ 0 w 180975"/>
              <a:gd name="connsiteY0" fmla="*/ 361950 h 361950"/>
              <a:gd name="connsiteX1" fmla="*/ 0 w 180975"/>
              <a:gd name="connsiteY1" fmla="*/ 0 h 361950"/>
              <a:gd name="connsiteX2" fmla="*/ 180975 w 180975"/>
              <a:gd name="connsiteY2" fmla="*/ 180975 h 361950"/>
              <a:gd name="connsiteX3" fmla="*/ 0 w 180975"/>
              <a:gd name="connsiteY3" fmla="*/ 36195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975" h="361950">
                <a:moveTo>
                  <a:pt x="0" y="361950"/>
                </a:moveTo>
                <a:lnTo>
                  <a:pt x="0" y="0"/>
                </a:lnTo>
                <a:lnTo>
                  <a:pt x="180975" y="180975"/>
                </a:lnTo>
                <a:lnTo>
                  <a:pt x="0" y="3619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60" name="Pentágono 58"/>
          <p:cNvSpPr/>
          <p:nvPr/>
        </p:nvSpPr>
        <p:spPr>
          <a:xfrm>
            <a:off x="6363296" y="4768172"/>
            <a:ext cx="104152" cy="214756"/>
          </a:xfrm>
          <a:custGeom>
            <a:avLst/>
            <a:gdLst>
              <a:gd name="connsiteX0" fmla="*/ 0 w 361950"/>
              <a:gd name="connsiteY0" fmla="*/ 0 h 361950"/>
              <a:gd name="connsiteX1" fmla="*/ 180975 w 361950"/>
              <a:gd name="connsiteY1" fmla="*/ 0 h 361950"/>
              <a:gd name="connsiteX2" fmla="*/ 361950 w 361950"/>
              <a:gd name="connsiteY2" fmla="*/ 180975 h 361950"/>
              <a:gd name="connsiteX3" fmla="*/ 180975 w 361950"/>
              <a:gd name="connsiteY3" fmla="*/ 361950 h 361950"/>
              <a:gd name="connsiteX4" fmla="*/ 0 w 361950"/>
              <a:gd name="connsiteY4" fmla="*/ 361950 h 361950"/>
              <a:gd name="connsiteX5" fmla="*/ 0 w 361950"/>
              <a:gd name="connsiteY5" fmla="*/ 0 h 361950"/>
              <a:gd name="connsiteX0" fmla="*/ 0 w 361950"/>
              <a:gd name="connsiteY0" fmla="*/ 0 h 361950"/>
              <a:gd name="connsiteX1" fmla="*/ 180975 w 361950"/>
              <a:gd name="connsiteY1" fmla="*/ 0 h 361950"/>
              <a:gd name="connsiteX2" fmla="*/ 361950 w 361950"/>
              <a:gd name="connsiteY2" fmla="*/ 180975 h 361950"/>
              <a:gd name="connsiteX3" fmla="*/ 180975 w 361950"/>
              <a:gd name="connsiteY3" fmla="*/ 361950 h 361950"/>
              <a:gd name="connsiteX4" fmla="*/ 0 w 361950"/>
              <a:gd name="connsiteY4" fmla="*/ 361950 h 361950"/>
              <a:gd name="connsiteX5" fmla="*/ 0 w 361950"/>
              <a:gd name="connsiteY5" fmla="*/ 0 h 361950"/>
              <a:gd name="connsiteX0" fmla="*/ 0 w 361950"/>
              <a:gd name="connsiteY0" fmla="*/ 361950 h 361950"/>
              <a:gd name="connsiteX1" fmla="*/ 180975 w 361950"/>
              <a:gd name="connsiteY1" fmla="*/ 0 h 361950"/>
              <a:gd name="connsiteX2" fmla="*/ 361950 w 361950"/>
              <a:gd name="connsiteY2" fmla="*/ 180975 h 361950"/>
              <a:gd name="connsiteX3" fmla="*/ 180975 w 361950"/>
              <a:gd name="connsiteY3" fmla="*/ 361950 h 361950"/>
              <a:gd name="connsiteX4" fmla="*/ 0 w 361950"/>
              <a:gd name="connsiteY4" fmla="*/ 361950 h 361950"/>
              <a:gd name="connsiteX0" fmla="*/ 0 w 180975"/>
              <a:gd name="connsiteY0" fmla="*/ 361950 h 361950"/>
              <a:gd name="connsiteX1" fmla="*/ 0 w 180975"/>
              <a:gd name="connsiteY1" fmla="*/ 0 h 361950"/>
              <a:gd name="connsiteX2" fmla="*/ 180975 w 180975"/>
              <a:gd name="connsiteY2" fmla="*/ 180975 h 361950"/>
              <a:gd name="connsiteX3" fmla="*/ 0 w 180975"/>
              <a:gd name="connsiteY3" fmla="*/ 36195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975" h="361950">
                <a:moveTo>
                  <a:pt x="0" y="361950"/>
                </a:moveTo>
                <a:lnTo>
                  <a:pt x="0" y="0"/>
                </a:lnTo>
                <a:lnTo>
                  <a:pt x="180975" y="180975"/>
                </a:lnTo>
                <a:lnTo>
                  <a:pt x="0" y="3619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61" name="Pentágono 58"/>
          <p:cNvSpPr/>
          <p:nvPr/>
        </p:nvSpPr>
        <p:spPr>
          <a:xfrm>
            <a:off x="6457108" y="4768172"/>
            <a:ext cx="104152" cy="214756"/>
          </a:xfrm>
          <a:custGeom>
            <a:avLst/>
            <a:gdLst>
              <a:gd name="connsiteX0" fmla="*/ 0 w 361950"/>
              <a:gd name="connsiteY0" fmla="*/ 0 h 361950"/>
              <a:gd name="connsiteX1" fmla="*/ 180975 w 361950"/>
              <a:gd name="connsiteY1" fmla="*/ 0 h 361950"/>
              <a:gd name="connsiteX2" fmla="*/ 361950 w 361950"/>
              <a:gd name="connsiteY2" fmla="*/ 180975 h 361950"/>
              <a:gd name="connsiteX3" fmla="*/ 180975 w 361950"/>
              <a:gd name="connsiteY3" fmla="*/ 361950 h 361950"/>
              <a:gd name="connsiteX4" fmla="*/ 0 w 361950"/>
              <a:gd name="connsiteY4" fmla="*/ 361950 h 361950"/>
              <a:gd name="connsiteX5" fmla="*/ 0 w 361950"/>
              <a:gd name="connsiteY5" fmla="*/ 0 h 361950"/>
              <a:gd name="connsiteX0" fmla="*/ 0 w 361950"/>
              <a:gd name="connsiteY0" fmla="*/ 0 h 361950"/>
              <a:gd name="connsiteX1" fmla="*/ 180975 w 361950"/>
              <a:gd name="connsiteY1" fmla="*/ 0 h 361950"/>
              <a:gd name="connsiteX2" fmla="*/ 361950 w 361950"/>
              <a:gd name="connsiteY2" fmla="*/ 180975 h 361950"/>
              <a:gd name="connsiteX3" fmla="*/ 180975 w 361950"/>
              <a:gd name="connsiteY3" fmla="*/ 361950 h 361950"/>
              <a:gd name="connsiteX4" fmla="*/ 0 w 361950"/>
              <a:gd name="connsiteY4" fmla="*/ 361950 h 361950"/>
              <a:gd name="connsiteX5" fmla="*/ 0 w 361950"/>
              <a:gd name="connsiteY5" fmla="*/ 0 h 361950"/>
              <a:gd name="connsiteX0" fmla="*/ 0 w 361950"/>
              <a:gd name="connsiteY0" fmla="*/ 361950 h 361950"/>
              <a:gd name="connsiteX1" fmla="*/ 180975 w 361950"/>
              <a:gd name="connsiteY1" fmla="*/ 0 h 361950"/>
              <a:gd name="connsiteX2" fmla="*/ 361950 w 361950"/>
              <a:gd name="connsiteY2" fmla="*/ 180975 h 361950"/>
              <a:gd name="connsiteX3" fmla="*/ 180975 w 361950"/>
              <a:gd name="connsiteY3" fmla="*/ 361950 h 361950"/>
              <a:gd name="connsiteX4" fmla="*/ 0 w 361950"/>
              <a:gd name="connsiteY4" fmla="*/ 361950 h 361950"/>
              <a:gd name="connsiteX0" fmla="*/ 0 w 180975"/>
              <a:gd name="connsiteY0" fmla="*/ 361950 h 361950"/>
              <a:gd name="connsiteX1" fmla="*/ 0 w 180975"/>
              <a:gd name="connsiteY1" fmla="*/ 0 h 361950"/>
              <a:gd name="connsiteX2" fmla="*/ 180975 w 180975"/>
              <a:gd name="connsiteY2" fmla="*/ 180975 h 361950"/>
              <a:gd name="connsiteX3" fmla="*/ 0 w 180975"/>
              <a:gd name="connsiteY3" fmla="*/ 36195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975" h="361950">
                <a:moveTo>
                  <a:pt x="0" y="361950"/>
                </a:moveTo>
                <a:lnTo>
                  <a:pt x="0" y="0"/>
                </a:lnTo>
                <a:lnTo>
                  <a:pt x="180975" y="180975"/>
                </a:lnTo>
                <a:lnTo>
                  <a:pt x="0" y="3619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62" name="Pentágono 58"/>
          <p:cNvSpPr/>
          <p:nvPr/>
        </p:nvSpPr>
        <p:spPr>
          <a:xfrm flipH="1">
            <a:off x="4737608" y="4777697"/>
            <a:ext cx="142060" cy="222928"/>
          </a:xfrm>
          <a:custGeom>
            <a:avLst/>
            <a:gdLst>
              <a:gd name="connsiteX0" fmla="*/ 0 w 361950"/>
              <a:gd name="connsiteY0" fmla="*/ 0 h 361950"/>
              <a:gd name="connsiteX1" fmla="*/ 180975 w 361950"/>
              <a:gd name="connsiteY1" fmla="*/ 0 h 361950"/>
              <a:gd name="connsiteX2" fmla="*/ 361950 w 361950"/>
              <a:gd name="connsiteY2" fmla="*/ 180975 h 361950"/>
              <a:gd name="connsiteX3" fmla="*/ 180975 w 361950"/>
              <a:gd name="connsiteY3" fmla="*/ 361950 h 361950"/>
              <a:gd name="connsiteX4" fmla="*/ 0 w 361950"/>
              <a:gd name="connsiteY4" fmla="*/ 361950 h 361950"/>
              <a:gd name="connsiteX5" fmla="*/ 0 w 361950"/>
              <a:gd name="connsiteY5" fmla="*/ 0 h 361950"/>
              <a:gd name="connsiteX0" fmla="*/ 0 w 361950"/>
              <a:gd name="connsiteY0" fmla="*/ 0 h 361950"/>
              <a:gd name="connsiteX1" fmla="*/ 180975 w 361950"/>
              <a:gd name="connsiteY1" fmla="*/ 0 h 361950"/>
              <a:gd name="connsiteX2" fmla="*/ 361950 w 361950"/>
              <a:gd name="connsiteY2" fmla="*/ 180975 h 361950"/>
              <a:gd name="connsiteX3" fmla="*/ 180975 w 361950"/>
              <a:gd name="connsiteY3" fmla="*/ 361950 h 361950"/>
              <a:gd name="connsiteX4" fmla="*/ 0 w 361950"/>
              <a:gd name="connsiteY4" fmla="*/ 361950 h 361950"/>
              <a:gd name="connsiteX5" fmla="*/ 0 w 361950"/>
              <a:gd name="connsiteY5" fmla="*/ 0 h 361950"/>
              <a:gd name="connsiteX0" fmla="*/ 0 w 361950"/>
              <a:gd name="connsiteY0" fmla="*/ 361950 h 361950"/>
              <a:gd name="connsiteX1" fmla="*/ 180975 w 361950"/>
              <a:gd name="connsiteY1" fmla="*/ 0 h 361950"/>
              <a:gd name="connsiteX2" fmla="*/ 361950 w 361950"/>
              <a:gd name="connsiteY2" fmla="*/ 180975 h 361950"/>
              <a:gd name="connsiteX3" fmla="*/ 180975 w 361950"/>
              <a:gd name="connsiteY3" fmla="*/ 361950 h 361950"/>
              <a:gd name="connsiteX4" fmla="*/ 0 w 361950"/>
              <a:gd name="connsiteY4" fmla="*/ 361950 h 361950"/>
              <a:gd name="connsiteX0" fmla="*/ 0 w 180975"/>
              <a:gd name="connsiteY0" fmla="*/ 361950 h 361950"/>
              <a:gd name="connsiteX1" fmla="*/ 0 w 180975"/>
              <a:gd name="connsiteY1" fmla="*/ 0 h 361950"/>
              <a:gd name="connsiteX2" fmla="*/ 180975 w 180975"/>
              <a:gd name="connsiteY2" fmla="*/ 180975 h 361950"/>
              <a:gd name="connsiteX3" fmla="*/ 0 w 180975"/>
              <a:gd name="connsiteY3" fmla="*/ 36195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975" h="361950">
                <a:moveTo>
                  <a:pt x="0" y="361950"/>
                </a:moveTo>
                <a:lnTo>
                  <a:pt x="0" y="0"/>
                </a:lnTo>
                <a:lnTo>
                  <a:pt x="180975" y="180975"/>
                </a:lnTo>
                <a:lnTo>
                  <a:pt x="0" y="3619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63" name="Pentágono 58"/>
          <p:cNvSpPr/>
          <p:nvPr/>
        </p:nvSpPr>
        <p:spPr>
          <a:xfrm flipH="1">
            <a:off x="4831420" y="4777697"/>
            <a:ext cx="142060" cy="222928"/>
          </a:xfrm>
          <a:custGeom>
            <a:avLst/>
            <a:gdLst>
              <a:gd name="connsiteX0" fmla="*/ 0 w 361950"/>
              <a:gd name="connsiteY0" fmla="*/ 0 h 361950"/>
              <a:gd name="connsiteX1" fmla="*/ 180975 w 361950"/>
              <a:gd name="connsiteY1" fmla="*/ 0 h 361950"/>
              <a:gd name="connsiteX2" fmla="*/ 361950 w 361950"/>
              <a:gd name="connsiteY2" fmla="*/ 180975 h 361950"/>
              <a:gd name="connsiteX3" fmla="*/ 180975 w 361950"/>
              <a:gd name="connsiteY3" fmla="*/ 361950 h 361950"/>
              <a:gd name="connsiteX4" fmla="*/ 0 w 361950"/>
              <a:gd name="connsiteY4" fmla="*/ 361950 h 361950"/>
              <a:gd name="connsiteX5" fmla="*/ 0 w 361950"/>
              <a:gd name="connsiteY5" fmla="*/ 0 h 361950"/>
              <a:gd name="connsiteX0" fmla="*/ 0 w 361950"/>
              <a:gd name="connsiteY0" fmla="*/ 0 h 361950"/>
              <a:gd name="connsiteX1" fmla="*/ 180975 w 361950"/>
              <a:gd name="connsiteY1" fmla="*/ 0 h 361950"/>
              <a:gd name="connsiteX2" fmla="*/ 361950 w 361950"/>
              <a:gd name="connsiteY2" fmla="*/ 180975 h 361950"/>
              <a:gd name="connsiteX3" fmla="*/ 180975 w 361950"/>
              <a:gd name="connsiteY3" fmla="*/ 361950 h 361950"/>
              <a:gd name="connsiteX4" fmla="*/ 0 w 361950"/>
              <a:gd name="connsiteY4" fmla="*/ 361950 h 361950"/>
              <a:gd name="connsiteX5" fmla="*/ 0 w 361950"/>
              <a:gd name="connsiteY5" fmla="*/ 0 h 361950"/>
              <a:gd name="connsiteX0" fmla="*/ 0 w 361950"/>
              <a:gd name="connsiteY0" fmla="*/ 361950 h 361950"/>
              <a:gd name="connsiteX1" fmla="*/ 180975 w 361950"/>
              <a:gd name="connsiteY1" fmla="*/ 0 h 361950"/>
              <a:gd name="connsiteX2" fmla="*/ 361950 w 361950"/>
              <a:gd name="connsiteY2" fmla="*/ 180975 h 361950"/>
              <a:gd name="connsiteX3" fmla="*/ 180975 w 361950"/>
              <a:gd name="connsiteY3" fmla="*/ 361950 h 361950"/>
              <a:gd name="connsiteX4" fmla="*/ 0 w 361950"/>
              <a:gd name="connsiteY4" fmla="*/ 361950 h 361950"/>
              <a:gd name="connsiteX0" fmla="*/ 0 w 180975"/>
              <a:gd name="connsiteY0" fmla="*/ 361950 h 361950"/>
              <a:gd name="connsiteX1" fmla="*/ 0 w 180975"/>
              <a:gd name="connsiteY1" fmla="*/ 0 h 361950"/>
              <a:gd name="connsiteX2" fmla="*/ 180975 w 180975"/>
              <a:gd name="connsiteY2" fmla="*/ 180975 h 361950"/>
              <a:gd name="connsiteX3" fmla="*/ 0 w 180975"/>
              <a:gd name="connsiteY3" fmla="*/ 36195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975" h="361950">
                <a:moveTo>
                  <a:pt x="0" y="361950"/>
                </a:moveTo>
                <a:lnTo>
                  <a:pt x="0" y="0"/>
                </a:lnTo>
                <a:lnTo>
                  <a:pt x="180975" y="180975"/>
                </a:lnTo>
                <a:lnTo>
                  <a:pt x="0" y="3619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64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D700"/>
              </a:clrFrom>
              <a:clrTo>
                <a:srgbClr val="FFD7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2857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CaixaDeTexto 8"/>
          <p:cNvSpPr txBox="1"/>
          <p:nvPr/>
        </p:nvSpPr>
        <p:spPr>
          <a:xfrm>
            <a:off x="300821" y="48204"/>
            <a:ext cx="9589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>
                <a:solidFill>
                  <a:prstClr val="white"/>
                </a:solidFill>
                <a:latin typeface="Segoe UI" panose="020B0502040204020203" pitchFamily="34" charset="0"/>
              </a:rPr>
              <a:t>Sound Recorder</a:t>
            </a:r>
            <a:endParaRPr lang="pt-BR" sz="800" b="1" dirty="0">
              <a:solidFill>
                <a:prstClr val="white"/>
              </a:solidFill>
              <a:latin typeface="Segoe UI" panose="020B0502040204020203" pitchFamily="34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17" y="35845"/>
            <a:ext cx="192274" cy="190800"/>
          </a:xfrm>
          <a:prstGeom prst="rect">
            <a:avLst/>
          </a:prstGeom>
        </p:spPr>
      </p:pic>
      <p:sp>
        <p:nvSpPr>
          <p:cNvPr id="11" name="Elipse 10"/>
          <p:cNvSpPr/>
          <p:nvPr/>
        </p:nvSpPr>
        <p:spPr>
          <a:xfrm>
            <a:off x="4329955" y="5906201"/>
            <a:ext cx="720000" cy="720000"/>
          </a:xfrm>
          <a:prstGeom prst="ellipse">
            <a:avLst/>
          </a:prstGeom>
          <a:solidFill>
            <a:srgbClr val="76A79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033749" y="759797"/>
            <a:ext cx="1072800" cy="3528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3453730" y="760852"/>
            <a:ext cx="472063" cy="352800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5207927" y="759797"/>
            <a:ext cx="472063" cy="352800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15" name="Forma livre 14"/>
          <p:cNvSpPr/>
          <p:nvPr/>
        </p:nvSpPr>
        <p:spPr>
          <a:xfrm>
            <a:off x="4046221" y="895349"/>
            <a:ext cx="1047411" cy="131351"/>
          </a:xfrm>
          <a:custGeom>
            <a:avLst/>
            <a:gdLst>
              <a:gd name="connsiteX0" fmla="*/ 0 w 5543555"/>
              <a:gd name="connsiteY0" fmla="*/ 457233 h 600274"/>
              <a:gd name="connsiteX1" fmla="*/ 457200 w 5543555"/>
              <a:gd name="connsiteY1" fmla="*/ 28608 h 600274"/>
              <a:gd name="connsiteX2" fmla="*/ 381000 w 5543555"/>
              <a:gd name="connsiteY2" fmla="*/ 466758 h 600274"/>
              <a:gd name="connsiteX3" fmla="*/ 752475 w 5543555"/>
              <a:gd name="connsiteY3" fmla="*/ 19083 h 600274"/>
              <a:gd name="connsiteX4" fmla="*/ 895350 w 5543555"/>
              <a:gd name="connsiteY4" fmla="*/ 476283 h 600274"/>
              <a:gd name="connsiteX5" fmla="*/ 1114425 w 5543555"/>
              <a:gd name="connsiteY5" fmla="*/ 28608 h 600274"/>
              <a:gd name="connsiteX6" fmla="*/ 1247775 w 5543555"/>
              <a:gd name="connsiteY6" fmla="*/ 504858 h 600274"/>
              <a:gd name="connsiteX7" fmla="*/ 1438275 w 5543555"/>
              <a:gd name="connsiteY7" fmla="*/ 33 h 600274"/>
              <a:gd name="connsiteX8" fmla="*/ 1571625 w 5543555"/>
              <a:gd name="connsiteY8" fmla="*/ 533433 h 600274"/>
              <a:gd name="connsiteX9" fmla="*/ 1685925 w 5543555"/>
              <a:gd name="connsiteY9" fmla="*/ 38133 h 600274"/>
              <a:gd name="connsiteX10" fmla="*/ 1790700 w 5543555"/>
              <a:gd name="connsiteY10" fmla="*/ 371508 h 600274"/>
              <a:gd name="connsiteX11" fmla="*/ 1933575 w 5543555"/>
              <a:gd name="connsiteY11" fmla="*/ 562008 h 600274"/>
              <a:gd name="connsiteX12" fmla="*/ 2457450 w 5543555"/>
              <a:gd name="connsiteY12" fmla="*/ 323883 h 600274"/>
              <a:gd name="connsiteX13" fmla="*/ 2647950 w 5543555"/>
              <a:gd name="connsiteY13" fmla="*/ 600108 h 600274"/>
              <a:gd name="connsiteX14" fmla="*/ 3200400 w 5543555"/>
              <a:gd name="connsiteY14" fmla="*/ 276258 h 600274"/>
              <a:gd name="connsiteX15" fmla="*/ 3438525 w 5543555"/>
              <a:gd name="connsiteY15" fmla="*/ 523908 h 600274"/>
              <a:gd name="connsiteX16" fmla="*/ 3619500 w 5543555"/>
              <a:gd name="connsiteY16" fmla="*/ 285783 h 600274"/>
              <a:gd name="connsiteX17" fmla="*/ 3876675 w 5543555"/>
              <a:gd name="connsiteY17" fmla="*/ 495333 h 600274"/>
              <a:gd name="connsiteX18" fmla="*/ 4048125 w 5543555"/>
              <a:gd name="connsiteY18" fmla="*/ 161958 h 600274"/>
              <a:gd name="connsiteX19" fmla="*/ 4210050 w 5543555"/>
              <a:gd name="connsiteY19" fmla="*/ 504858 h 600274"/>
              <a:gd name="connsiteX20" fmla="*/ 4419600 w 5543555"/>
              <a:gd name="connsiteY20" fmla="*/ 114333 h 600274"/>
              <a:gd name="connsiteX21" fmla="*/ 4591050 w 5543555"/>
              <a:gd name="connsiteY21" fmla="*/ 533433 h 600274"/>
              <a:gd name="connsiteX22" fmla="*/ 4848225 w 5543555"/>
              <a:gd name="connsiteY22" fmla="*/ 85758 h 600274"/>
              <a:gd name="connsiteX23" fmla="*/ 5067300 w 5543555"/>
              <a:gd name="connsiteY23" fmla="*/ 542958 h 600274"/>
              <a:gd name="connsiteX24" fmla="*/ 5210175 w 5543555"/>
              <a:gd name="connsiteY24" fmla="*/ 123858 h 600274"/>
              <a:gd name="connsiteX25" fmla="*/ 5343525 w 5543555"/>
              <a:gd name="connsiteY25" fmla="*/ 533433 h 600274"/>
              <a:gd name="connsiteX26" fmla="*/ 5534025 w 5543555"/>
              <a:gd name="connsiteY26" fmla="*/ 47658 h 600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543555" h="600274">
                <a:moveTo>
                  <a:pt x="0" y="457233"/>
                </a:moveTo>
                <a:cubicBezTo>
                  <a:pt x="196850" y="242127"/>
                  <a:pt x="393700" y="27021"/>
                  <a:pt x="457200" y="28608"/>
                </a:cubicBezTo>
                <a:cubicBezTo>
                  <a:pt x="520700" y="30195"/>
                  <a:pt x="331788" y="468345"/>
                  <a:pt x="381000" y="466758"/>
                </a:cubicBezTo>
                <a:cubicBezTo>
                  <a:pt x="430212" y="465171"/>
                  <a:pt x="666750" y="17495"/>
                  <a:pt x="752475" y="19083"/>
                </a:cubicBezTo>
                <a:cubicBezTo>
                  <a:pt x="838200" y="20670"/>
                  <a:pt x="835025" y="474696"/>
                  <a:pt x="895350" y="476283"/>
                </a:cubicBezTo>
                <a:cubicBezTo>
                  <a:pt x="955675" y="477870"/>
                  <a:pt x="1055688" y="23845"/>
                  <a:pt x="1114425" y="28608"/>
                </a:cubicBezTo>
                <a:cubicBezTo>
                  <a:pt x="1173163" y="33370"/>
                  <a:pt x="1193800" y="509621"/>
                  <a:pt x="1247775" y="504858"/>
                </a:cubicBezTo>
                <a:cubicBezTo>
                  <a:pt x="1301750" y="500095"/>
                  <a:pt x="1384300" y="-4730"/>
                  <a:pt x="1438275" y="33"/>
                </a:cubicBezTo>
                <a:cubicBezTo>
                  <a:pt x="1492250" y="4796"/>
                  <a:pt x="1530350" y="527083"/>
                  <a:pt x="1571625" y="533433"/>
                </a:cubicBezTo>
                <a:cubicBezTo>
                  <a:pt x="1612900" y="539783"/>
                  <a:pt x="1649412" y="65121"/>
                  <a:pt x="1685925" y="38133"/>
                </a:cubicBezTo>
                <a:cubicBezTo>
                  <a:pt x="1722438" y="11145"/>
                  <a:pt x="1749425" y="284195"/>
                  <a:pt x="1790700" y="371508"/>
                </a:cubicBezTo>
                <a:cubicBezTo>
                  <a:pt x="1831975" y="458821"/>
                  <a:pt x="1822450" y="569945"/>
                  <a:pt x="1933575" y="562008"/>
                </a:cubicBezTo>
                <a:cubicBezTo>
                  <a:pt x="2044700" y="554071"/>
                  <a:pt x="2338388" y="317533"/>
                  <a:pt x="2457450" y="323883"/>
                </a:cubicBezTo>
                <a:cubicBezTo>
                  <a:pt x="2576512" y="330233"/>
                  <a:pt x="2524125" y="608046"/>
                  <a:pt x="2647950" y="600108"/>
                </a:cubicBezTo>
                <a:cubicBezTo>
                  <a:pt x="2771775" y="592171"/>
                  <a:pt x="3068638" y="288958"/>
                  <a:pt x="3200400" y="276258"/>
                </a:cubicBezTo>
                <a:cubicBezTo>
                  <a:pt x="3332162" y="263558"/>
                  <a:pt x="3368675" y="522321"/>
                  <a:pt x="3438525" y="523908"/>
                </a:cubicBezTo>
                <a:cubicBezTo>
                  <a:pt x="3508375" y="525496"/>
                  <a:pt x="3546475" y="290546"/>
                  <a:pt x="3619500" y="285783"/>
                </a:cubicBezTo>
                <a:cubicBezTo>
                  <a:pt x="3692525" y="281020"/>
                  <a:pt x="3805238" y="515970"/>
                  <a:pt x="3876675" y="495333"/>
                </a:cubicBezTo>
                <a:cubicBezTo>
                  <a:pt x="3948112" y="474696"/>
                  <a:pt x="3992563" y="160371"/>
                  <a:pt x="4048125" y="161958"/>
                </a:cubicBezTo>
                <a:cubicBezTo>
                  <a:pt x="4103687" y="163545"/>
                  <a:pt x="4148138" y="512795"/>
                  <a:pt x="4210050" y="504858"/>
                </a:cubicBezTo>
                <a:cubicBezTo>
                  <a:pt x="4271962" y="496921"/>
                  <a:pt x="4356100" y="109571"/>
                  <a:pt x="4419600" y="114333"/>
                </a:cubicBezTo>
                <a:cubicBezTo>
                  <a:pt x="4483100" y="119095"/>
                  <a:pt x="4519613" y="538196"/>
                  <a:pt x="4591050" y="533433"/>
                </a:cubicBezTo>
                <a:cubicBezTo>
                  <a:pt x="4662488" y="528671"/>
                  <a:pt x="4768850" y="84171"/>
                  <a:pt x="4848225" y="85758"/>
                </a:cubicBezTo>
                <a:cubicBezTo>
                  <a:pt x="4927600" y="87345"/>
                  <a:pt x="5006975" y="536608"/>
                  <a:pt x="5067300" y="542958"/>
                </a:cubicBezTo>
                <a:cubicBezTo>
                  <a:pt x="5127625" y="549308"/>
                  <a:pt x="5164138" y="125445"/>
                  <a:pt x="5210175" y="123858"/>
                </a:cubicBezTo>
                <a:cubicBezTo>
                  <a:pt x="5256212" y="122271"/>
                  <a:pt x="5289550" y="546133"/>
                  <a:pt x="5343525" y="533433"/>
                </a:cubicBezTo>
                <a:cubicBezTo>
                  <a:pt x="5397500" y="520733"/>
                  <a:pt x="5588000" y="22258"/>
                  <a:pt x="5534025" y="47658"/>
                </a:cubicBezTo>
              </a:path>
            </a:pathLst>
          </a:custGeom>
          <a:noFill/>
          <a:ln w="9525">
            <a:solidFill>
              <a:srgbClr val="00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16" name="Elipse 53"/>
          <p:cNvSpPr/>
          <p:nvPr/>
        </p:nvSpPr>
        <p:spPr>
          <a:xfrm>
            <a:off x="3597667" y="5906201"/>
            <a:ext cx="567600" cy="720000"/>
          </a:xfrm>
          <a:custGeom>
            <a:avLst/>
            <a:gdLst>
              <a:gd name="connsiteX0" fmla="*/ 0 w 720000"/>
              <a:gd name="connsiteY0" fmla="*/ 360000 h 720000"/>
              <a:gd name="connsiteX1" fmla="*/ 360000 w 720000"/>
              <a:gd name="connsiteY1" fmla="*/ 0 h 720000"/>
              <a:gd name="connsiteX2" fmla="*/ 720000 w 720000"/>
              <a:gd name="connsiteY2" fmla="*/ 360000 h 720000"/>
              <a:gd name="connsiteX3" fmla="*/ 360000 w 720000"/>
              <a:gd name="connsiteY3" fmla="*/ 720000 h 720000"/>
              <a:gd name="connsiteX4" fmla="*/ 0 w 720000"/>
              <a:gd name="connsiteY4" fmla="*/ 360000 h 720000"/>
              <a:gd name="connsiteX0" fmla="*/ 0 w 596175"/>
              <a:gd name="connsiteY0" fmla="*/ 360000 h 720000"/>
              <a:gd name="connsiteX1" fmla="*/ 360000 w 596175"/>
              <a:gd name="connsiteY1" fmla="*/ 0 h 720000"/>
              <a:gd name="connsiteX2" fmla="*/ 596175 w 596175"/>
              <a:gd name="connsiteY2" fmla="*/ 360000 h 720000"/>
              <a:gd name="connsiteX3" fmla="*/ 360000 w 596175"/>
              <a:gd name="connsiteY3" fmla="*/ 720000 h 720000"/>
              <a:gd name="connsiteX4" fmla="*/ 0 w 596175"/>
              <a:gd name="connsiteY4" fmla="*/ 360000 h 720000"/>
              <a:gd name="connsiteX0" fmla="*/ 13413 w 671648"/>
              <a:gd name="connsiteY0" fmla="*/ 360380 h 720380"/>
              <a:gd name="connsiteX1" fmla="*/ 373413 w 671648"/>
              <a:gd name="connsiteY1" fmla="*/ 380 h 720380"/>
              <a:gd name="connsiteX2" fmla="*/ 609588 w 671648"/>
              <a:gd name="connsiteY2" fmla="*/ 360380 h 720380"/>
              <a:gd name="connsiteX3" fmla="*/ 373413 w 671648"/>
              <a:gd name="connsiteY3" fmla="*/ 720380 h 720380"/>
              <a:gd name="connsiteX4" fmla="*/ 13413 w 671648"/>
              <a:gd name="connsiteY4" fmla="*/ 360380 h 720380"/>
              <a:gd name="connsiteX0" fmla="*/ 13413 w 671648"/>
              <a:gd name="connsiteY0" fmla="*/ 360380 h 723246"/>
              <a:gd name="connsiteX1" fmla="*/ 373413 w 671648"/>
              <a:gd name="connsiteY1" fmla="*/ 380 h 723246"/>
              <a:gd name="connsiteX2" fmla="*/ 609588 w 671648"/>
              <a:gd name="connsiteY2" fmla="*/ 360380 h 723246"/>
              <a:gd name="connsiteX3" fmla="*/ 373413 w 671648"/>
              <a:gd name="connsiteY3" fmla="*/ 720380 h 723246"/>
              <a:gd name="connsiteX4" fmla="*/ 13413 w 671648"/>
              <a:gd name="connsiteY4" fmla="*/ 360380 h 723246"/>
              <a:gd name="connsiteX0" fmla="*/ 0 w 567600"/>
              <a:gd name="connsiteY0" fmla="*/ 360000 h 720000"/>
              <a:gd name="connsiteX1" fmla="*/ 360000 w 567600"/>
              <a:gd name="connsiteY1" fmla="*/ 0 h 720000"/>
              <a:gd name="connsiteX2" fmla="*/ 567600 w 567600"/>
              <a:gd name="connsiteY2" fmla="*/ 360000 h 720000"/>
              <a:gd name="connsiteX3" fmla="*/ 360000 w 567600"/>
              <a:gd name="connsiteY3" fmla="*/ 720000 h 720000"/>
              <a:gd name="connsiteX4" fmla="*/ 0 w 567600"/>
              <a:gd name="connsiteY4" fmla="*/ 36000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7600" h="720000">
                <a:moveTo>
                  <a:pt x="0" y="360000"/>
                </a:moveTo>
                <a:cubicBezTo>
                  <a:pt x="0" y="161177"/>
                  <a:pt x="265400" y="0"/>
                  <a:pt x="360000" y="0"/>
                </a:cubicBezTo>
                <a:cubicBezTo>
                  <a:pt x="454600" y="0"/>
                  <a:pt x="567600" y="161177"/>
                  <a:pt x="567600" y="360000"/>
                </a:cubicBezTo>
                <a:cubicBezTo>
                  <a:pt x="567600" y="558823"/>
                  <a:pt x="454600" y="720000"/>
                  <a:pt x="360000" y="720000"/>
                </a:cubicBezTo>
                <a:cubicBezTo>
                  <a:pt x="265400" y="720000"/>
                  <a:pt x="0" y="558823"/>
                  <a:pt x="0" y="360000"/>
                </a:cubicBezTo>
                <a:close/>
              </a:path>
            </a:pathLst>
          </a:custGeom>
          <a:solidFill>
            <a:srgbClr val="4A7DB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17" name="Elipse 53"/>
          <p:cNvSpPr/>
          <p:nvPr/>
        </p:nvSpPr>
        <p:spPr>
          <a:xfrm flipH="1">
            <a:off x="5180597" y="5906201"/>
            <a:ext cx="568800" cy="720000"/>
          </a:xfrm>
          <a:custGeom>
            <a:avLst/>
            <a:gdLst>
              <a:gd name="connsiteX0" fmla="*/ 0 w 720000"/>
              <a:gd name="connsiteY0" fmla="*/ 360000 h 720000"/>
              <a:gd name="connsiteX1" fmla="*/ 360000 w 720000"/>
              <a:gd name="connsiteY1" fmla="*/ 0 h 720000"/>
              <a:gd name="connsiteX2" fmla="*/ 720000 w 720000"/>
              <a:gd name="connsiteY2" fmla="*/ 360000 h 720000"/>
              <a:gd name="connsiteX3" fmla="*/ 360000 w 720000"/>
              <a:gd name="connsiteY3" fmla="*/ 720000 h 720000"/>
              <a:gd name="connsiteX4" fmla="*/ 0 w 720000"/>
              <a:gd name="connsiteY4" fmla="*/ 360000 h 720000"/>
              <a:gd name="connsiteX0" fmla="*/ 0 w 596175"/>
              <a:gd name="connsiteY0" fmla="*/ 360000 h 720000"/>
              <a:gd name="connsiteX1" fmla="*/ 360000 w 596175"/>
              <a:gd name="connsiteY1" fmla="*/ 0 h 720000"/>
              <a:gd name="connsiteX2" fmla="*/ 596175 w 596175"/>
              <a:gd name="connsiteY2" fmla="*/ 360000 h 720000"/>
              <a:gd name="connsiteX3" fmla="*/ 360000 w 596175"/>
              <a:gd name="connsiteY3" fmla="*/ 720000 h 720000"/>
              <a:gd name="connsiteX4" fmla="*/ 0 w 596175"/>
              <a:gd name="connsiteY4" fmla="*/ 360000 h 720000"/>
              <a:gd name="connsiteX0" fmla="*/ 13413 w 671648"/>
              <a:gd name="connsiteY0" fmla="*/ 360380 h 720380"/>
              <a:gd name="connsiteX1" fmla="*/ 373413 w 671648"/>
              <a:gd name="connsiteY1" fmla="*/ 380 h 720380"/>
              <a:gd name="connsiteX2" fmla="*/ 609588 w 671648"/>
              <a:gd name="connsiteY2" fmla="*/ 360380 h 720380"/>
              <a:gd name="connsiteX3" fmla="*/ 373413 w 671648"/>
              <a:gd name="connsiteY3" fmla="*/ 720380 h 720380"/>
              <a:gd name="connsiteX4" fmla="*/ 13413 w 671648"/>
              <a:gd name="connsiteY4" fmla="*/ 360380 h 720380"/>
              <a:gd name="connsiteX0" fmla="*/ 13413 w 671648"/>
              <a:gd name="connsiteY0" fmla="*/ 360380 h 723246"/>
              <a:gd name="connsiteX1" fmla="*/ 373413 w 671648"/>
              <a:gd name="connsiteY1" fmla="*/ 380 h 723246"/>
              <a:gd name="connsiteX2" fmla="*/ 609588 w 671648"/>
              <a:gd name="connsiteY2" fmla="*/ 360380 h 723246"/>
              <a:gd name="connsiteX3" fmla="*/ 373413 w 671648"/>
              <a:gd name="connsiteY3" fmla="*/ 720380 h 723246"/>
              <a:gd name="connsiteX4" fmla="*/ 13413 w 671648"/>
              <a:gd name="connsiteY4" fmla="*/ 360380 h 723246"/>
              <a:gd name="connsiteX0" fmla="*/ 0 w 567600"/>
              <a:gd name="connsiteY0" fmla="*/ 360000 h 720000"/>
              <a:gd name="connsiteX1" fmla="*/ 360000 w 567600"/>
              <a:gd name="connsiteY1" fmla="*/ 0 h 720000"/>
              <a:gd name="connsiteX2" fmla="*/ 567600 w 567600"/>
              <a:gd name="connsiteY2" fmla="*/ 360000 h 720000"/>
              <a:gd name="connsiteX3" fmla="*/ 360000 w 567600"/>
              <a:gd name="connsiteY3" fmla="*/ 720000 h 720000"/>
              <a:gd name="connsiteX4" fmla="*/ 0 w 567600"/>
              <a:gd name="connsiteY4" fmla="*/ 36000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7600" h="720000">
                <a:moveTo>
                  <a:pt x="0" y="360000"/>
                </a:moveTo>
                <a:cubicBezTo>
                  <a:pt x="0" y="161177"/>
                  <a:pt x="265400" y="0"/>
                  <a:pt x="360000" y="0"/>
                </a:cubicBezTo>
                <a:cubicBezTo>
                  <a:pt x="454600" y="0"/>
                  <a:pt x="567600" y="161177"/>
                  <a:pt x="567600" y="360000"/>
                </a:cubicBezTo>
                <a:cubicBezTo>
                  <a:pt x="567600" y="558823"/>
                  <a:pt x="454600" y="720000"/>
                  <a:pt x="360000" y="720000"/>
                </a:cubicBezTo>
                <a:cubicBezTo>
                  <a:pt x="265400" y="720000"/>
                  <a:pt x="0" y="558823"/>
                  <a:pt x="0" y="360000"/>
                </a:cubicBezTo>
                <a:close/>
              </a:path>
            </a:pathLst>
          </a:custGeom>
          <a:solidFill>
            <a:srgbClr val="4A7DB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3417343" y="774242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prstClr val="white"/>
                </a:solidFill>
                <a:latin typeface="Segoe UI" panose="020B0502040204020203" pitchFamily="34" charset="0"/>
              </a:rPr>
              <a:t>Posição:</a:t>
            </a:r>
          </a:p>
          <a:p>
            <a:pPr algn="ctr"/>
            <a:r>
              <a:rPr lang="pt-BR" sz="800" dirty="0">
                <a:solidFill>
                  <a:prstClr val="white"/>
                </a:solidFill>
                <a:latin typeface="Segoe UI" panose="020B0502040204020203" pitchFamily="34" charset="0"/>
              </a:rPr>
              <a:t>0,00 s.</a:t>
            </a:r>
            <a:endParaRPr lang="pt-BR" sz="800" dirty="0">
              <a:solidFill>
                <a:prstClr val="white"/>
              </a:solidFill>
              <a:latin typeface="Segoe UI" panose="020B0502040204020203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5157568" y="797325"/>
            <a:ext cx="59182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00" dirty="0">
                <a:solidFill>
                  <a:prstClr val="white"/>
                </a:solidFill>
                <a:latin typeface="Segoe UI" panose="020B0502040204020203" pitchFamily="34" charset="0"/>
              </a:rPr>
              <a:t>Comprimento:</a:t>
            </a:r>
          </a:p>
          <a:p>
            <a:pPr algn="ctr"/>
            <a:r>
              <a:rPr lang="pt-BR" sz="800" dirty="0">
                <a:solidFill>
                  <a:prstClr val="white"/>
                </a:solidFill>
                <a:latin typeface="Segoe UI" panose="020B0502040204020203" pitchFamily="34" charset="0"/>
              </a:rPr>
              <a:t>0,00 s.</a:t>
            </a:r>
            <a:endParaRPr lang="pt-BR" sz="800" dirty="0">
              <a:solidFill>
                <a:prstClr val="white"/>
              </a:solidFill>
              <a:latin typeface="Segoe UI" panose="020B0502040204020203" pitchFamily="34" charset="0"/>
            </a:endParaRPr>
          </a:p>
        </p:txBody>
      </p:sp>
      <p:sp>
        <p:nvSpPr>
          <p:cNvPr id="20" name="Pentágono 58"/>
          <p:cNvSpPr/>
          <p:nvPr/>
        </p:nvSpPr>
        <p:spPr>
          <a:xfrm>
            <a:off x="4592026" y="6065551"/>
            <a:ext cx="268227" cy="401299"/>
          </a:xfrm>
          <a:custGeom>
            <a:avLst/>
            <a:gdLst>
              <a:gd name="connsiteX0" fmla="*/ 0 w 361950"/>
              <a:gd name="connsiteY0" fmla="*/ 0 h 361950"/>
              <a:gd name="connsiteX1" fmla="*/ 180975 w 361950"/>
              <a:gd name="connsiteY1" fmla="*/ 0 h 361950"/>
              <a:gd name="connsiteX2" fmla="*/ 361950 w 361950"/>
              <a:gd name="connsiteY2" fmla="*/ 180975 h 361950"/>
              <a:gd name="connsiteX3" fmla="*/ 180975 w 361950"/>
              <a:gd name="connsiteY3" fmla="*/ 361950 h 361950"/>
              <a:gd name="connsiteX4" fmla="*/ 0 w 361950"/>
              <a:gd name="connsiteY4" fmla="*/ 361950 h 361950"/>
              <a:gd name="connsiteX5" fmla="*/ 0 w 361950"/>
              <a:gd name="connsiteY5" fmla="*/ 0 h 361950"/>
              <a:gd name="connsiteX0" fmla="*/ 0 w 361950"/>
              <a:gd name="connsiteY0" fmla="*/ 0 h 361950"/>
              <a:gd name="connsiteX1" fmla="*/ 180975 w 361950"/>
              <a:gd name="connsiteY1" fmla="*/ 0 h 361950"/>
              <a:gd name="connsiteX2" fmla="*/ 361950 w 361950"/>
              <a:gd name="connsiteY2" fmla="*/ 180975 h 361950"/>
              <a:gd name="connsiteX3" fmla="*/ 180975 w 361950"/>
              <a:gd name="connsiteY3" fmla="*/ 361950 h 361950"/>
              <a:gd name="connsiteX4" fmla="*/ 0 w 361950"/>
              <a:gd name="connsiteY4" fmla="*/ 361950 h 361950"/>
              <a:gd name="connsiteX5" fmla="*/ 0 w 361950"/>
              <a:gd name="connsiteY5" fmla="*/ 0 h 361950"/>
              <a:gd name="connsiteX0" fmla="*/ 0 w 361950"/>
              <a:gd name="connsiteY0" fmla="*/ 361950 h 361950"/>
              <a:gd name="connsiteX1" fmla="*/ 180975 w 361950"/>
              <a:gd name="connsiteY1" fmla="*/ 0 h 361950"/>
              <a:gd name="connsiteX2" fmla="*/ 361950 w 361950"/>
              <a:gd name="connsiteY2" fmla="*/ 180975 h 361950"/>
              <a:gd name="connsiteX3" fmla="*/ 180975 w 361950"/>
              <a:gd name="connsiteY3" fmla="*/ 361950 h 361950"/>
              <a:gd name="connsiteX4" fmla="*/ 0 w 361950"/>
              <a:gd name="connsiteY4" fmla="*/ 361950 h 361950"/>
              <a:gd name="connsiteX0" fmla="*/ 0 w 180975"/>
              <a:gd name="connsiteY0" fmla="*/ 361950 h 361950"/>
              <a:gd name="connsiteX1" fmla="*/ 0 w 180975"/>
              <a:gd name="connsiteY1" fmla="*/ 0 h 361950"/>
              <a:gd name="connsiteX2" fmla="*/ 180975 w 180975"/>
              <a:gd name="connsiteY2" fmla="*/ 180975 h 361950"/>
              <a:gd name="connsiteX3" fmla="*/ 0 w 180975"/>
              <a:gd name="connsiteY3" fmla="*/ 36195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975" h="361950">
                <a:moveTo>
                  <a:pt x="0" y="361950"/>
                </a:moveTo>
                <a:lnTo>
                  <a:pt x="0" y="0"/>
                </a:lnTo>
                <a:lnTo>
                  <a:pt x="180975" y="180975"/>
                </a:lnTo>
                <a:lnTo>
                  <a:pt x="0" y="3619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21" name="Pentágono 58"/>
          <p:cNvSpPr/>
          <p:nvPr/>
        </p:nvSpPr>
        <p:spPr>
          <a:xfrm>
            <a:off x="5374212" y="6158822"/>
            <a:ext cx="104152" cy="214756"/>
          </a:xfrm>
          <a:custGeom>
            <a:avLst/>
            <a:gdLst>
              <a:gd name="connsiteX0" fmla="*/ 0 w 361950"/>
              <a:gd name="connsiteY0" fmla="*/ 0 h 361950"/>
              <a:gd name="connsiteX1" fmla="*/ 180975 w 361950"/>
              <a:gd name="connsiteY1" fmla="*/ 0 h 361950"/>
              <a:gd name="connsiteX2" fmla="*/ 361950 w 361950"/>
              <a:gd name="connsiteY2" fmla="*/ 180975 h 361950"/>
              <a:gd name="connsiteX3" fmla="*/ 180975 w 361950"/>
              <a:gd name="connsiteY3" fmla="*/ 361950 h 361950"/>
              <a:gd name="connsiteX4" fmla="*/ 0 w 361950"/>
              <a:gd name="connsiteY4" fmla="*/ 361950 h 361950"/>
              <a:gd name="connsiteX5" fmla="*/ 0 w 361950"/>
              <a:gd name="connsiteY5" fmla="*/ 0 h 361950"/>
              <a:gd name="connsiteX0" fmla="*/ 0 w 361950"/>
              <a:gd name="connsiteY0" fmla="*/ 0 h 361950"/>
              <a:gd name="connsiteX1" fmla="*/ 180975 w 361950"/>
              <a:gd name="connsiteY1" fmla="*/ 0 h 361950"/>
              <a:gd name="connsiteX2" fmla="*/ 361950 w 361950"/>
              <a:gd name="connsiteY2" fmla="*/ 180975 h 361950"/>
              <a:gd name="connsiteX3" fmla="*/ 180975 w 361950"/>
              <a:gd name="connsiteY3" fmla="*/ 361950 h 361950"/>
              <a:gd name="connsiteX4" fmla="*/ 0 w 361950"/>
              <a:gd name="connsiteY4" fmla="*/ 361950 h 361950"/>
              <a:gd name="connsiteX5" fmla="*/ 0 w 361950"/>
              <a:gd name="connsiteY5" fmla="*/ 0 h 361950"/>
              <a:gd name="connsiteX0" fmla="*/ 0 w 361950"/>
              <a:gd name="connsiteY0" fmla="*/ 361950 h 361950"/>
              <a:gd name="connsiteX1" fmla="*/ 180975 w 361950"/>
              <a:gd name="connsiteY1" fmla="*/ 0 h 361950"/>
              <a:gd name="connsiteX2" fmla="*/ 361950 w 361950"/>
              <a:gd name="connsiteY2" fmla="*/ 180975 h 361950"/>
              <a:gd name="connsiteX3" fmla="*/ 180975 w 361950"/>
              <a:gd name="connsiteY3" fmla="*/ 361950 h 361950"/>
              <a:gd name="connsiteX4" fmla="*/ 0 w 361950"/>
              <a:gd name="connsiteY4" fmla="*/ 361950 h 361950"/>
              <a:gd name="connsiteX0" fmla="*/ 0 w 180975"/>
              <a:gd name="connsiteY0" fmla="*/ 361950 h 361950"/>
              <a:gd name="connsiteX1" fmla="*/ 0 w 180975"/>
              <a:gd name="connsiteY1" fmla="*/ 0 h 361950"/>
              <a:gd name="connsiteX2" fmla="*/ 180975 w 180975"/>
              <a:gd name="connsiteY2" fmla="*/ 180975 h 361950"/>
              <a:gd name="connsiteX3" fmla="*/ 0 w 180975"/>
              <a:gd name="connsiteY3" fmla="*/ 36195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975" h="361950">
                <a:moveTo>
                  <a:pt x="0" y="361950"/>
                </a:moveTo>
                <a:lnTo>
                  <a:pt x="0" y="0"/>
                </a:lnTo>
                <a:lnTo>
                  <a:pt x="180975" y="180975"/>
                </a:lnTo>
                <a:lnTo>
                  <a:pt x="0" y="3619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22" name="Pentágono 58"/>
          <p:cNvSpPr/>
          <p:nvPr/>
        </p:nvSpPr>
        <p:spPr>
          <a:xfrm>
            <a:off x="5468024" y="6158822"/>
            <a:ext cx="104152" cy="214756"/>
          </a:xfrm>
          <a:custGeom>
            <a:avLst/>
            <a:gdLst>
              <a:gd name="connsiteX0" fmla="*/ 0 w 361950"/>
              <a:gd name="connsiteY0" fmla="*/ 0 h 361950"/>
              <a:gd name="connsiteX1" fmla="*/ 180975 w 361950"/>
              <a:gd name="connsiteY1" fmla="*/ 0 h 361950"/>
              <a:gd name="connsiteX2" fmla="*/ 361950 w 361950"/>
              <a:gd name="connsiteY2" fmla="*/ 180975 h 361950"/>
              <a:gd name="connsiteX3" fmla="*/ 180975 w 361950"/>
              <a:gd name="connsiteY3" fmla="*/ 361950 h 361950"/>
              <a:gd name="connsiteX4" fmla="*/ 0 w 361950"/>
              <a:gd name="connsiteY4" fmla="*/ 361950 h 361950"/>
              <a:gd name="connsiteX5" fmla="*/ 0 w 361950"/>
              <a:gd name="connsiteY5" fmla="*/ 0 h 361950"/>
              <a:gd name="connsiteX0" fmla="*/ 0 w 361950"/>
              <a:gd name="connsiteY0" fmla="*/ 0 h 361950"/>
              <a:gd name="connsiteX1" fmla="*/ 180975 w 361950"/>
              <a:gd name="connsiteY1" fmla="*/ 0 h 361950"/>
              <a:gd name="connsiteX2" fmla="*/ 361950 w 361950"/>
              <a:gd name="connsiteY2" fmla="*/ 180975 h 361950"/>
              <a:gd name="connsiteX3" fmla="*/ 180975 w 361950"/>
              <a:gd name="connsiteY3" fmla="*/ 361950 h 361950"/>
              <a:gd name="connsiteX4" fmla="*/ 0 w 361950"/>
              <a:gd name="connsiteY4" fmla="*/ 361950 h 361950"/>
              <a:gd name="connsiteX5" fmla="*/ 0 w 361950"/>
              <a:gd name="connsiteY5" fmla="*/ 0 h 361950"/>
              <a:gd name="connsiteX0" fmla="*/ 0 w 361950"/>
              <a:gd name="connsiteY0" fmla="*/ 361950 h 361950"/>
              <a:gd name="connsiteX1" fmla="*/ 180975 w 361950"/>
              <a:gd name="connsiteY1" fmla="*/ 0 h 361950"/>
              <a:gd name="connsiteX2" fmla="*/ 361950 w 361950"/>
              <a:gd name="connsiteY2" fmla="*/ 180975 h 361950"/>
              <a:gd name="connsiteX3" fmla="*/ 180975 w 361950"/>
              <a:gd name="connsiteY3" fmla="*/ 361950 h 361950"/>
              <a:gd name="connsiteX4" fmla="*/ 0 w 361950"/>
              <a:gd name="connsiteY4" fmla="*/ 361950 h 361950"/>
              <a:gd name="connsiteX0" fmla="*/ 0 w 180975"/>
              <a:gd name="connsiteY0" fmla="*/ 361950 h 361950"/>
              <a:gd name="connsiteX1" fmla="*/ 0 w 180975"/>
              <a:gd name="connsiteY1" fmla="*/ 0 h 361950"/>
              <a:gd name="connsiteX2" fmla="*/ 180975 w 180975"/>
              <a:gd name="connsiteY2" fmla="*/ 180975 h 361950"/>
              <a:gd name="connsiteX3" fmla="*/ 0 w 180975"/>
              <a:gd name="connsiteY3" fmla="*/ 36195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975" h="361950">
                <a:moveTo>
                  <a:pt x="0" y="361950"/>
                </a:moveTo>
                <a:lnTo>
                  <a:pt x="0" y="0"/>
                </a:lnTo>
                <a:lnTo>
                  <a:pt x="180975" y="180975"/>
                </a:lnTo>
                <a:lnTo>
                  <a:pt x="0" y="3619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23" name="Pentágono 58"/>
          <p:cNvSpPr/>
          <p:nvPr/>
        </p:nvSpPr>
        <p:spPr>
          <a:xfrm flipH="1">
            <a:off x="3748524" y="6168347"/>
            <a:ext cx="142060" cy="222928"/>
          </a:xfrm>
          <a:custGeom>
            <a:avLst/>
            <a:gdLst>
              <a:gd name="connsiteX0" fmla="*/ 0 w 361950"/>
              <a:gd name="connsiteY0" fmla="*/ 0 h 361950"/>
              <a:gd name="connsiteX1" fmla="*/ 180975 w 361950"/>
              <a:gd name="connsiteY1" fmla="*/ 0 h 361950"/>
              <a:gd name="connsiteX2" fmla="*/ 361950 w 361950"/>
              <a:gd name="connsiteY2" fmla="*/ 180975 h 361950"/>
              <a:gd name="connsiteX3" fmla="*/ 180975 w 361950"/>
              <a:gd name="connsiteY3" fmla="*/ 361950 h 361950"/>
              <a:gd name="connsiteX4" fmla="*/ 0 w 361950"/>
              <a:gd name="connsiteY4" fmla="*/ 361950 h 361950"/>
              <a:gd name="connsiteX5" fmla="*/ 0 w 361950"/>
              <a:gd name="connsiteY5" fmla="*/ 0 h 361950"/>
              <a:gd name="connsiteX0" fmla="*/ 0 w 361950"/>
              <a:gd name="connsiteY0" fmla="*/ 0 h 361950"/>
              <a:gd name="connsiteX1" fmla="*/ 180975 w 361950"/>
              <a:gd name="connsiteY1" fmla="*/ 0 h 361950"/>
              <a:gd name="connsiteX2" fmla="*/ 361950 w 361950"/>
              <a:gd name="connsiteY2" fmla="*/ 180975 h 361950"/>
              <a:gd name="connsiteX3" fmla="*/ 180975 w 361950"/>
              <a:gd name="connsiteY3" fmla="*/ 361950 h 361950"/>
              <a:gd name="connsiteX4" fmla="*/ 0 w 361950"/>
              <a:gd name="connsiteY4" fmla="*/ 361950 h 361950"/>
              <a:gd name="connsiteX5" fmla="*/ 0 w 361950"/>
              <a:gd name="connsiteY5" fmla="*/ 0 h 361950"/>
              <a:gd name="connsiteX0" fmla="*/ 0 w 361950"/>
              <a:gd name="connsiteY0" fmla="*/ 361950 h 361950"/>
              <a:gd name="connsiteX1" fmla="*/ 180975 w 361950"/>
              <a:gd name="connsiteY1" fmla="*/ 0 h 361950"/>
              <a:gd name="connsiteX2" fmla="*/ 361950 w 361950"/>
              <a:gd name="connsiteY2" fmla="*/ 180975 h 361950"/>
              <a:gd name="connsiteX3" fmla="*/ 180975 w 361950"/>
              <a:gd name="connsiteY3" fmla="*/ 361950 h 361950"/>
              <a:gd name="connsiteX4" fmla="*/ 0 w 361950"/>
              <a:gd name="connsiteY4" fmla="*/ 361950 h 361950"/>
              <a:gd name="connsiteX0" fmla="*/ 0 w 180975"/>
              <a:gd name="connsiteY0" fmla="*/ 361950 h 361950"/>
              <a:gd name="connsiteX1" fmla="*/ 0 w 180975"/>
              <a:gd name="connsiteY1" fmla="*/ 0 h 361950"/>
              <a:gd name="connsiteX2" fmla="*/ 180975 w 180975"/>
              <a:gd name="connsiteY2" fmla="*/ 180975 h 361950"/>
              <a:gd name="connsiteX3" fmla="*/ 0 w 180975"/>
              <a:gd name="connsiteY3" fmla="*/ 36195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975" h="361950">
                <a:moveTo>
                  <a:pt x="0" y="361950"/>
                </a:moveTo>
                <a:lnTo>
                  <a:pt x="0" y="0"/>
                </a:lnTo>
                <a:lnTo>
                  <a:pt x="180975" y="180975"/>
                </a:lnTo>
                <a:lnTo>
                  <a:pt x="0" y="3619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24" name="Pentágono 58"/>
          <p:cNvSpPr/>
          <p:nvPr/>
        </p:nvSpPr>
        <p:spPr>
          <a:xfrm flipH="1">
            <a:off x="3842336" y="6168347"/>
            <a:ext cx="142060" cy="222928"/>
          </a:xfrm>
          <a:custGeom>
            <a:avLst/>
            <a:gdLst>
              <a:gd name="connsiteX0" fmla="*/ 0 w 361950"/>
              <a:gd name="connsiteY0" fmla="*/ 0 h 361950"/>
              <a:gd name="connsiteX1" fmla="*/ 180975 w 361950"/>
              <a:gd name="connsiteY1" fmla="*/ 0 h 361950"/>
              <a:gd name="connsiteX2" fmla="*/ 361950 w 361950"/>
              <a:gd name="connsiteY2" fmla="*/ 180975 h 361950"/>
              <a:gd name="connsiteX3" fmla="*/ 180975 w 361950"/>
              <a:gd name="connsiteY3" fmla="*/ 361950 h 361950"/>
              <a:gd name="connsiteX4" fmla="*/ 0 w 361950"/>
              <a:gd name="connsiteY4" fmla="*/ 361950 h 361950"/>
              <a:gd name="connsiteX5" fmla="*/ 0 w 361950"/>
              <a:gd name="connsiteY5" fmla="*/ 0 h 361950"/>
              <a:gd name="connsiteX0" fmla="*/ 0 w 361950"/>
              <a:gd name="connsiteY0" fmla="*/ 0 h 361950"/>
              <a:gd name="connsiteX1" fmla="*/ 180975 w 361950"/>
              <a:gd name="connsiteY1" fmla="*/ 0 h 361950"/>
              <a:gd name="connsiteX2" fmla="*/ 361950 w 361950"/>
              <a:gd name="connsiteY2" fmla="*/ 180975 h 361950"/>
              <a:gd name="connsiteX3" fmla="*/ 180975 w 361950"/>
              <a:gd name="connsiteY3" fmla="*/ 361950 h 361950"/>
              <a:gd name="connsiteX4" fmla="*/ 0 w 361950"/>
              <a:gd name="connsiteY4" fmla="*/ 361950 h 361950"/>
              <a:gd name="connsiteX5" fmla="*/ 0 w 361950"/>
              <a:gd name="connsiteY5" fmla="*/ 0 h 361950"/>
              <a:gd name="connsiteX0" fmla="*/ 0 w 361950"/>
              <a:gd name="connsiteY0" fmla="*/ 361950 h 361950"/>
              <a:gd name="connsiteX1" fmla="*/ 180975 w 361950"/>
              <a:gd name="connsiteY1" fmla="*/ 0 h 361950"/>
              <a:gd name="connsiteX2" fmla="*/ 361950 w 361950"/>
              <a:gd name="connsiteY2" fmla="*/ 180975 h 361950"/>
              <a:gd name="connsiteX3" fmla="*/ 180975 w 361950"/>
              <a:gd name="connsiteY3" fmla="*/ 361950 h 361950"/>
              <a:gd name="connsiteX4" fmla="*/ 0 w 361950"/>
              <a:gd name="connsiteY4" fmla="*/ 361950 h 361950"/>
              <a:gd name="connsiteX0" fmla="*/ 0 w 180975"/>
              <a:gd name="connsiteY0" fmla="*/ 361950 h 361950"/>
              <a:gd name="connsiteX1" fmla="*/ 0 w 180975"/>
              <a:gd name="connsiteY1" fmla="*/ 0 h 361950"/>
              <a:gd name="connsiteX2" fmla="*/ 180975 w 180975"/>
              <a:gd name="connsiteY2" fmla="*/ 180975 h 361950"/>
              <a:gd name="connsiteX3" fmla="*/ 0 w 180975"/>
              <a:gd name="connsiteY3" fmla="*/ 36195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975" h="361950">
                <a:moveTo>
                  <a:pt x="0" y="361950"/>
                </a:moveTo>
                <a:lnTo>
                  <a:pt x="0" y="0"/>
                </a:lnTo>
                <a:lnTo>
                  <a:pt x="180975" y="180975"/>
                </a:lnTo>
                <a:lnTo>
                  <a:pt x="0" y="3619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79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26</Words>
  <Application>Microsoft Office PowerPoint</Application>
  <PresentationFormat>Apresentação na tela (4:3)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2_Tema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Plasma</dc:creator>
  <cp:lastModifiedBy>Plasma</cp:lastModifiedBy>
  <cp:revision>2</cp:revision>
  <dcterms:created xsi:type="dcterms:W3CDTF">2015-10-04T12:52:56Z</dcterms:created>
  <dcterms:modified xsi:type="dcterms:W3CDTF">2015-10-04T12:55:59Z</dcterms:modified>
</cp:coreProperties>
</file>